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notesSlides/notesSlide14.xml" ContentType="application/vnd.openxmlformats-officedocument.presentationml.notesSlide+xml"/>
  <Override PartName="/ppt/charts/chart13.xml" ContentType="application/vnd.openxmlformats-officedocument.drawingml.chart+xml"/>
  <Override PartName="/ppt/notesSlides/notesSlide15.xml" ContentType="application/vnd.openxmlformats-officedocument.presentationml.notesSlide+xml"/>
  <Override PartName="/ppt/charts/chart14.xml" ContentType="application/vnd.openxmlformats-officedocument.drawingml.chart+xml"/>
  <Override PartName="/ppt/notesSlides/notesSlide16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theme/themeOverride5.xml" ContentType="application/vnd.openxmlformats-officedocument.themeOverr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theme/themeOverride6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tags/tag9.xml" ContentType="application/vnd.openxmlformats-officedocument.presentationml.tags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33.xml" ContentType="application/vnd.openxmlformats-officedocument.drawingml.chart+xml"/>
  <Override PartName="/ppt/theme/themeOverride7.xml" ContentType="application/vnd.openxmlformats-officedocument.themeOverride+xml"/>
  <Override PartName="/ppt/charts/chart34.xml" ContentType="application/vnd.openxmlformats-officedocument.drawingml.chart+xml"/>
  <Override PartName="/ppt/theme/themeOverride8.xml" ContentType="application/vnd.openxmlformats-officedocument.themeOverride+xml"/>
  <Override PartName="/ppt/charts/chart35.xml" ContentType="application/vnd.openxmlformats-officedocument.drawingml.chart+xml"/>
  <Override PartName="/ppt/theme/themeOverride9.xml" ContentType="application/vnd.openxmlformats-officedocument.themeOverride+xml"/>
  <Override PartName="/ppt/tags/tag13.xml" ContentType="application/vnd.openxmlformats-officedocument.presentationml.tags+xml"/>
  <Override PartName="/ppt/charts/chart36.xml" ContentType="application/vnd.openxmlformats-officedocument.drawingml.chart+xml"/>
  <Override PartName="/ppt/theme/themeOverride10.xml" ContentType="application/vnd.openxmlformats-officedocument.themeOverride+xml"/>
  <Override PartName="/ppt/charts/chart37.xml" ContentType="application/vnd.openxmlformats-officedocument.drawingml.chart+xml"/>
  <Override PartName="/ppt/theme/themeOverride11.xml" ContentType="application/vnd.openxmlformats-officedocument.themeOverride+xml"/>
  <Override PartName="/ppt/charts/chart38.xml" ContentType="application/vnd.openxmlformats-officedocument.drawingml.chart+xml"/>
  <Override PartName="/ppt/theme/themeOverride12.xml" ContentType="application/vnd.openxmlformats-officedocument.themeOverride+xml"/>
  <Override PartName="/ppt/tags/tag14.xml" ContentType="application/vnd.openxmlformats-officedocument.presentationml.tags+xml"/>
  <Override PartName="/ppt/charts/chart39.xml" ContentType="application/vnd.openxmlformats-officedocument.drawingml.chart+xml"/>
  <Override PartName="/ppt/theme/themeOverride13.xml" ContentType="application/vnd.openxmlformats-officedocument.themeOverride+xml"/>
  <Override PartName="/ppt/charts/chart40.xml" ContentType="application/vnd.openxmlformats-officedocument.drawingml.chart+xml"/>
  <Override PartName="/ppt/theme/themeOverride14.xml" ContentType="application/vnd.openxmlformats-officedocument.themeOverride+xml"/>
  <Override PartName="/ppt/charts/chart41.xml" ContentType="application/vnd.openxmlformats-officedocument.drawingml.chart+xml"/>
  <Override PartName="/ppt/theme/themeOverride15.xml" ContentType="application/vnd.openxmlformats-officedocument.themeOverride+xml"/>
  <Override PartName="/ppt/tags/tag15.xml" ContentType="application/vnd.openxmlformats-officedocument.presentationml.tags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tags/tag16.xml" ContentType="application/vnd.openxmlformats-officedocument.presentationml.tags+xml"/>
  <Override PartName="/ppt/charts/chart45.xml" ContentType="application/vnd.openxmlformats-officedocument.drawingml.chart+xml"/>
  <Override PartName="/ppt/theme/themeOverride16.xml" ContentType="application/vnd.openxmlformats-officedocument.themeOverride+xml"/>
  <Override PartName="/ppt/charts/chart46.xml" ContentType="application/vnd.openxmlformats-officedocument.drawingml.chart+xml"/>
  <Override PartName="/ppt/theme/themeOverride17.xml" ContentType="application/vnd.openxmlformats-officedocument.themeOverride+xml"/>
  <Override PartName="/ppt/tags/tag17.xml" ContentType="application/vnd.openxmlformats-officedocument.presentationml.tags+xml"/>
  <Override PartName="/ppt/charts/chart47.xml" ContentType="application/vnd.openxmlformats-officedocument.drawingml.chart+xml"/>
  <Override PartName="/ppt/theme/themeOverride18.xml" ContentType="application/vnd.openxmlformats-officedocument.themeOverride+xml"/>
  <Override PartName="/ppt/charts/chart48.xml" ContentType="application/vnd.openxmlformats-officedocument.drawingml.chart+xml"/>
  <Override PartName="/ppt/theme/themeOverride19.xml" ContentType="application/vnd.openxmlformats-officedocument.themeOverride+xml"/>
  <Override PartName="/ppt/tags/tag18.xml" ContentType="application/vnd.openxmlformats-officedocument.presentationml.tags+xml"/>
  <Override PartName="/ppt/charts/chart49.xml" ContentType="application/vnd.openxmlformats-officedocument.drawingml.chart+xml"/>
  <Override PartName="/ppt/theme/themeOverride20.xml" ContentType="application/vnd.openxmlformats-officedocument.themeOverride+xml"/>
  <Override PartName="/ppt/charts/chart50.xml" ContentType="application/vnd.openxmlformats-officedocument.drawingml.chart+xml"/>
  <Override PartName="/ppt/theme/themeOverride21.xml" ContentType="application/vnd.openxmlformats-officedocument.themeOverride+xml"/>
  <Override PartName="/ppt/tags/tag19.xml" ContentType="application/vnd.openxmlformats-officedocument.presentationml.tags+xml"/>
  <Override PartName="/ppt/charts/chart51.xml" ContentType="application/vnd.openxmlformats-officedocument.drawingml.chart+xml"/>
  <Override PartName="/ppt/theme/themeOverride22.xml" ContentType="application/vnd.openxmlformats-officedocument.themeOverride+xml"/>
  <Override PartName="/ppt/charts/chart52.xml" ContentType="application/vnd.openxmlformats-officedocument.drawingml.chart+xml"/>
  <Override PartName="/ppt/theme/themeOverride23.xml" ContentType="application/vnd.openxmlformats-officedocument.themeOverride+xml"/>
  <Override PartName="/ppt/tags/tag20.xml" ContentType="application/vnd.openxmlformats-officedocument.presentationml.tags+xml"/>
  <Override PartName="/ppt/charts/chart53.xml" ContentType="application/vnd.openxmlformats-officedocument.drawingml.chart+xml"/>
  <Override PartName="/ppt/theme/themeOverride24.xml" ContentType="application/vnd.openxmlformats-officedocument.themeOverride+xml"/>
  <Override PartName="/ppt/charts/chart54.xml" ContentType="application/vnd.openxmlformats-officedocument.drawingml.chart+xml"/>
  <Override PartName="/ppt/theme/themeOverride25.xml" ContentType="application/vnd.openxmlformats-officedocument.themeOverride+xml"/>
  <Override PartName="/ppt/tags/tag21.xml" ContentType="application/vnd.openxmlformats-officedocument.presentationml.tags+xml"/>
  <Override PartName="/ppt/charts/chart55.xml" ContentType="application/vnd.openxmlformats-officedocument.drawingml.chart+xml"/>
  <Override PartName="/ppt/theme/themeOverride26.xml" ContentType="application/vnd.openxmlformats-officedocument.themeOverride+xml"/>
  <Override PartName="/ppt/charts/chart56.xml" ContentType="application/vnd.openxmlformats-officedocument.drawingml.chart+xml"/>
  <Override PartName="/ppt/theme/themeOverride27.xml" ContentType="application/vnd.openxmlformats-officedocument.themeOverride+xml"/>
  <Override PartName="/ppt/charts/chart57.xml" ContentType="application/vnd.openxmlformats-officedocument.drawingml.chart+xml"/>
  <Override PartName="/ppt/theme/themeOverride28.xml" ContentType="application/vnd.openxmlformats-officedocument.themeOverr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334" r:id="rId2"/>
    <p:sldId id="268" r:id="rId3"/>
    <p:sldId id="333" r:id="rId4"/>
    <p:sldId id="338" r:id="rId5"/>
    <p:sldId id="339" r:id="rId6"/>
    <p:sldId id="349" r:id="rId7"/>
    <p:sldId id="350" r:id="rId8"/>
    <p:sldId id="351" r:id="rId9"/>
    <p:sldId id="352" r:id="rId10"/>
    <p:sldId id="348" r:id="rId11"/>
    <p:sldId id="340" r:id="rId12"/>
    <p:sldId id="346" r:id="rId13"/>
    <p:sldId id="347" r:id="rId14"/>
    <p:sldId id="353" r:id="rId15"/>
    <p:sldId id="355" r:id="rId16"/>
    <p:sldId id="354" r:id="rId17"/>
    <p:sldId id="337" r:id="rId18"/>
    <p:sldId id="312" r:id="rId19"/>
    <p:sldId id="364" r:id="rId20"/>
    <p:sldId id="345" r:id="rId21"/>
    <p:sldId id="365" r:id="rId22"/>
    <p:sldId id="366" r:id="rId23"/>
    <p:sldId id="367" r:id="rId24"/>
    <p:sldId id="368" r:id="rId25"/>
    <p:sldId id="369" r:id="rId26"/>
    <p:sldId id="370" r:id="rId27"/>
    <p:sldId id="371" r:id="rId28"/>
    <p:sldId id="372" r:id="rId29"/>
    <p:sldId id="373" r:id="rId30"/>
    <p:sldId id="374" r:id="rId31"/>
    <p:sldId id="375" r:id="rId32"/>
    <p:sldId id="376" r:id="rId33"/>
    <p:sldId id="377" r:id="rId34"/>
    <p:sldId id="283" r:id="rId35"/>
    <p:sldId id="360" r:id="rId36"/>
    <p:sldId id="385" r:id="rId37"/>
    <p:sldId id="359" r:id="rId38"/>
    <p:sldId id="361" r:id="rId39"/>
    <p:sldId id="362" r:id="rId40"/>
    <p:sldId id="363" r:id="rId41"/>
    <p:sldId id="382" r:id="rId42"/>
    <p:sldId id="383" r:id="rId43"/>
    <p:sldId id="386" r:id="rId44"/>
    <p:sldId id="387" r:id="rId45"/>
    <p:sldId id="389" r:id="rId46"/>
    <p:sldId id="390" r:id="rId47"/>
    <p:sldId id="391" r:id="rId48"/>
    <p:sldId id="388" r:id="rId49"/>
    <p:sldId id="393" r:id="rId50"/>
    <p:sldId id="395" r:id="rId51"/>
    <p:sldId id="394" r:id="rId52"/>
    <p:sldId id="397" r:id="rId53"/>
    <p:sldId id="400" r:id="rId54"/>
    <p:sldId id="401" r:id="rId55"/>
    <p:sldId id="399" r:id="rId56"/>
    <p:sldId id="384" r:id="rId57"/>
    <p:sldId id="326" r:id="rId58"/>
    <p:sldId id="295" r:id="rId59"/>
    <p:sldId id="296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4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90" autoAdjust="0"/>
  </p:normalViewPr>
  <p:slideViewPr>
    <p:cSldViewPr snapToGrid="0" snapToObjects="1">
      <p:cViewPr>
        <p:scale>
          <a:sx n="81" d="100"/>
          <a:sy n="81" d="100"/>
        </p:scale>
        <p:origin x="-17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drw232:Dropbox:Projects:COF%20forest-stream:sumer%202014%20data:FluoresceinVials_2014_b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ylorm\Google%20Drive\Warren%20Lab%20Shared%20Folder\2014%20Summer%20Data\Working%20Data\Kaylor_Dater%20Analysis%20and%20Figures_08122015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ylorm\Google%20Drive\Warren%20Lab%20Shared%20Folder\2014%20Summer%20Data\Working%20Data\Kaylor_Dater%20Analysis%20and%20Figures_08122015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ylorm\Google%20Drive\Warren%20Lab%20Shared%20Folder\2014%20Summer%20Data\Working%20Data\Kaylor_Dater%20Analysis%20and%20Figures_08122015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ylorm\Google%20Drive\Warren%20Lab%20Shared%20Folder\2014%20Summer%20Data\Working%20Data\Kaylor_Dater%20Analysis%20and%20Figures_08122015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ylorm\Google%20Drive\Warren%20Lab%20Shared%20Folder\2014%20Summer%20Data\Working%20Data\Kaylor_Dater%20Analysis%20and%20Figures_08122015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ylorm\Google%20Drive\Warren%20Lab%20Shared%20Folder\2014%20Summer%20Data\Working%20Data\Kaylor_Dater%20Analysis%20and%20Figures_08122015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Macintosh%20HD:Users:drw232:Downloads:Kaylor_Compiled_Working%20data%20for%20cof%20summary_12.1.14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rw231:Dropbox:Grants:COF%20fish%20and%20wildlife:Final%20report%20and%20presentaiton:Kaylor_Compiled_Working%20data%20for%20cof%20summary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rw231:Dropbox:Grants:COF%20fish%20and%20wildlife:Final%20report%20and%20presentaiton:Kaylor_Compiled_Working%20data%20for%20cof%20summary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Workbook3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drw232:Dropbox:Manuscripts:Stream%20light%20review%20and%20meta-analysis:Post%207-20-14:analysis%20refs:MCT_W_470m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orest\Google%20Drive\Warren%20Lab%20Shared%20Folder\2014%20Summer%20Data\Working%20Data\murphy_sites_05042015.csv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orest\Google%20Drive\Warren%20Lab%20Shared%20Folder\2014%20Summer%20Data\Working%20Data\murphy_sites_05042015.csv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orest\Google%20Drive\HJ%20Andrews\Warren%20Lab%20Shared%20Folder\2014%20Summer%20Data\Working%20Data\Analysis_HJA_Syposium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orest\Google%20Drive\HJ%20Andrews\Warren%20Lab%20Shared%20Folder\2014%20Summer%20Data\Working%20Data\Analysis_HJA_Syposium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orest\Google%20Drive\Warren%20Lab%20Shared%20Folder\2014%20Summer%20Data\Working%20Data\murphy_sites_05042015.csv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orest\Google%20Drive\HJ%20Andrews\Warren%20Lab%20Shared%20Folder\2014%20Summer%20Data\Working%20Data\Analysis_HJA_Syposium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orest\Google%20Drive\HJ%20Andrews\Warren%20Lab%20Shared%20Folder\2014%20Summer%20Data\Working%20Data\Analysis_HJA_Syposium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orest\Google%20Drive\HJ%20Andrews\Warren%20Lab%20Shared%20Folder\2014%20Summer%20Data\Working%20Data\Analysis_HJA_Syposium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orest\Google%20Drive\HJ%20Andrews\Warren%20Lab%20Shared%20Folder\2014%20Summer%20Data\Working%20Data\Analysis_HJA_Syposium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orest\Google%20Drive\HJ%20Andrews\Warren%20Lab%20Shared%20Folder\2014%20Summer%20Data\Working%20Data\Analysis_HJA_Syposium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intosh%20HD:Users:mjkaylor:Google%20Drive:Warred%20Lab%20Shared%20Folder:Working%20files:Matt:Working%20data:FL_Rhodamine_11.25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orest\Google%20Drive\Warren%20Lab%20Shared%20Folder\2014%20Summer%20Data\Working%20Data\murphy_sites_05042015.csv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orest\Google%20Drive\Warren%20Lab%20Shared%20Folder\2014%20Summer%20Data\Working%20Data\murphy_sites_05042015.csv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orest\Google%20Drive\Warren%20Lab%20Shared%20Folder\2014%20Summer%20Data\Working%20Data\murphy_sites_05042015.csv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Macintosh%20HD:Users:warredan:Google%20Drive:Warren%20Lab%20Shared%20Folder:2016%20Summer%20Data:Fluorescein:EmilySites_FL_MASTER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oleObject" Target="Macintosh%20HD:Users:warredan:Google%20Drive:Warren%20Lab%20Shared%20Folder:2016%20Summer%20Data:Fluorescein:EmilySites_FL_MASTER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oleObject" Target="Macintosh%20HD:Users:warredan:Google%20Drive:Warren%20Lab%20Shared%20Folder:2016%20Summer%20Data:Fluorescein:EmilySites_FL_MASTER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oleObject" Target="Macintosh%20HD:Users:warredan:Google%20Drive:Warren%20Lab%20Shared%20Folder:2016%20Summer%20Data:Fluorescein:EmilySites_FL_MASTER.xlsx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oleObject" Target="Macintosh%20HD:Users:warredan:Google%20Drive:Warren%20Lab%20Shared%20Folder:2016%20Summer%20Data:Fluorescein:EmilySites_FL_MASTER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oleObject" Target="Macintosh%20HD:Users:warredan:Google%20Drive:Warren%20Lab%20Shared%20Folder:2016%20Summer%20Data:Fluorescein:EmilySites_FL_MASTER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oleObject" Target="Macintosh%20HD:Users:warredan:Google%20Drive:Warren%20Lab%20Shared%20Folder:2016%20Summer%20Data:Fluorescein:EmilySites_FL_MASTE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jkaylor:Google%20Drive:Warred%20Lab%20Shared%20Folder:2013%20Data%20Master%20files:FL%20&amp;%20Rhodamine%20Vials_Master.xlsx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oleObject" Target="Macintosh%20HD:Users:warredan:Google%20Drive:Warren%20Lab%20Shared%20Folder:2016%20Summer%20Data:Fluorescein:EmilySites_FL_MASTER.xlsx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oleObject" Target="Macintosh%20HD:Users:warredan:Google%20Drive:Warren%20Lab%20Shared%20Folder:2016%20Summer%20Data:Fluorescein:EmilySites_FL_MASTER.xlsx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warredan:Google%20Drive:Warren%20Lab%20Shared%20Folder:2016%20Summer%20Data:Fluorescein:EmilySites_FL_MASTER.xlsx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warredan:Google%20Drive:Warren%20Lab%20Shared%20Folder:2016%20Summer%20Data:Fluorescein:EmilySites_FL_MASTER.xlsx" TargetMode="Externa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warredan:Google%20Drive:Warren%20Lab%20Shared%20Folder:2016%20Summer%20Data:Fluorescein:EmilySites_FL_MASTER.xlsx" TargetMode="External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oleObject" Target="Macintosh%20HD:Users:warredan:Google%20Drive:Warren%20Lab%20Shared%20Folder:2016%20Summer%20Data:Fluorescein:EmilySites_FL_MASTER.xlsx" TargetMode="External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.xml"/><Relationship Id="rId2" Type="http://schemas.openxmlformats.org/officeDocument/2006/relationships/oleObject" Target="Macintosh%20HD:Users:drw232:Downloads:EmilySites_FL_MASTER.xlsx" TargetMode="External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.xml"/><Relationship Id="rId2" Type="http://schemas.openxmlformats.org/officeDocument/2006/relationships/oleObject" Target="Macintosh%20HD:Users:warredan:Google%20Drive:Warren%20Lab%20Shared%20Folder:2016%20Summer%20Data:Fluorescein:EmilySites_FL_MASTER.xlsx" TargetMode="External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.xml"/><Relationship Id="rId2" Type="http://schemas.openxmlformats.org/officeDocument/2006/relationships/oleObject" Target="Macintosh%20HD:Users:drw232:Downloads:EmilySites_FL_MASTER.xlsx" TargetMode="External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.xml"/><Relationship Id="rId2" Type="http://schemas.openxmlformats.org/officeDocument/2006/relationships/oleObject" Target="Macintosh%20HD:Users:warredan:Google%20Drive:Warren%20Lab%20Shared%20Folder:2016%20Summer%20Data:Fluorescein:EmilySites_FL_MASTER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Macintosh%20HD:Users:mjkaylor:Google%20Drive:Warred%20Lab%20Shared%20Folder:2013%20Data%20Master%20files:FL%20&amp;%20Rhodamine%20Vials_Master.xlsx" TargetMode="Externa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.xml"/><Relationship Id="rId2" Type="http://schemas.openxmlformats.org/officeDocument/2006/relationships/oleObject" Target="Macintosh%20HD:Users:drw232:Downloads:EmilySites_FL_MASTER.xlsx" TargetMode="Externa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.xml"/><Relationship Id="rId2" Type="http://schemas.openxmlformats.org/officeDocument/2006/relationships/oleObject" Target="Macintosh%20HD:Users:warredan:Google%20Drive:Warren%20Lab%20Shared%20Folder:2016%20Summer%20Data:Fish%20Data:Emily_Sites_ShadingExp:EmilySites_MRAnalysis_2014-2016.xlsx" TargetMode="External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.xml"/><Relationship Id="rId2" Type="http://schemas.openxmlformats.org/officeDocument/2006/relationships/oleObject" Target="Macintosh%20HD:Users:warredan:Google%20Drive:Warren%20Lab%20Shared%20Folder:2016%20Summer%20Data:Fish%20Data:Emily_Sites_ShadingExp:EmilySites_MRAnalysis_2014-2016.xlsx" TargetMode="Externa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.xml"/><Relationship Id="rId2" Type="http://schemas.openxmlformats.org/officeDocument/2006/relationships/oleObject" Target="Macintosh%20HD:Users:warredan:Google%20Drive:Warren%20Lab%20Shared%20Folder:2016%20Summer%20Data:Fish%20Data:Emily_Sites_ShadingExp:EmilySites_MRAnalysis_2014-2016.xlsx" TargetMode="External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.xml"/><Relationship Id="rId2" Type="http://schemas.openxmlformats.org/officeDocument/2006/relationships/oleObject" Target="Macintosh%20HD:Users:warredan:Google%20Drive:Warren%20Lab%20Shared%20Folder:2016%20Summer%20Data:Fish%20Data:Emily_Sites_ShadingExp:EmilySites_MRAnalysis_2014-2016.xlsx" TargetMode="External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.xml"/><Relationship Id="rId2" Type="http://schemas.openxmlformats.org/officeDocument/2006/relationships/oleObject" Target="Macintosh%20HD:Users:warredan:Google%20Drive:Warren%20Lab%20Shared%20Folder:2016%20Summer%20Data:Fish%20Data:Emily_Sites_ShadingExp:EmilySites_MRAnalysis_2014-2016.xlsx" TargetMode="Externa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.xml"/><Relationship Id="rId2" Type="http://schemas.openxmlformats.org/officeDocument/2006/relationships/oleObject" Target="Macintosh%20HD:Users:warredan:Google%20Drive:Warren%20Lab%20Shared%20Folder:2016%20Summer%20Data:Fish%20Data:Emily_Sites_ShadingExp:EmilySites_MRAnalysis_2014-2016.xlsx" TargetMode="External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.xml"/><Relationship Id="rId2" Type="http://schemas.openxmlformats.org/officeDocument/2006/relationships/oleObject" Target="Macintosh%20HD:Users:drw232:Downloads:EmilySites_FL_MASTER.xlsx" TargetMode="External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rw231:Dropbox:Manuscripts:nutrient%20v%20light%20limitation:Analysis:summary%20NDS%20data_e.xlsx" TargetMode="External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rw231:Dropbox:Manuscripts:nutrient%20v%20light%20limitation:Analysis:FluoresceinVials_2014_d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jkaylor:Google%20Drive:Warred%20Lab%20Shared%20Folder:2013%20Data%20Master%20files:STR_Tials_Vials_PAR_MASTER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ylorm\Google%20Drive\Warren%20Lab%20Shared%20Folder\2014%20Summer%20Data\Working%20Data\Kaylor_Dater%20Analysis%20and%20Figures_08122015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ylorm\Google%20Drive\Warren%20Lab%20Shared%20Folder\2014%20Summer%20Data\Working%20Data\Kaylor_Dater%20Analysis%20and%20Figures_08122015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ylorm\Google%20Drive\Warren%20Lab%20Shared%20Folder\2014%20Summer%20Data\Working%20Data\Kaylor_Dater%20Analysis%20and%20Figures_0812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322880678376741"/>
          <c:y val="0.0601851851851852"/>
          <c:w val="0.94941078134464"/>
          <c:h val="0.822469378827647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rgbClr val="0000FF"/>
              </a:solidFill>
            </a:ln>
          </c:spPr>
          <c:marker>
            <c:symbol val="circle"/>
            <c:size val="4"/>
            <c:spPr>
              <a:solidFill>
                <a:schemeClr val="bg1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MCT_E!$AF$2:$AF$23</c:f>
              <c:numCache>
                <c:formatCode>General</c:formatCode>
                <c:ptCount val="22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  <c:pt idx="21">
                  <c:v>105.0</c:v>
                </c:pt>
              </c:numCache>
            </c:numRef>
          </c:xVal>
          <c:yVal>
            <c:numRef>
              <c:f>MCT_E!$AI$2:$AI$23</c:f>
              <c:numCache>
                <c:formatCode>General</c:formatCode>
                <c:ptCount val="22"/>
                <c:pt idx="0">
                  <c:v>20.58879977534696</c:v>
                </c:pt>
                <c:pt idx="1">
                  <c:v>17.8585769527836</c:v>
                </c:pt>
                <c:pt idx="2">
                  <c:v>14.75655259270687</c:v>
                </c:pt>
                <c:pt idx="3">
                  <c:v>17.24635058913118</c:v>
                </c:pt>
                <c:pt idx="4">
                  <c:v>13.9047970815489</c:v>
                </c:pt>
                <c:pt idx="5">
                  <c:v>33.09770333665548</c:v>
                </c:pt>
                <c:pt idx="6">
                  <c:v>13.2661705568741</c:v>
                </c:pt>
                <c:pt idx="7">
                  <c:v>15.62726629073781</c:v>
                </c:pt>
                <c:pt idx="8">
                  <c:v>41.74225371724014</c:v>
                </c:pt>
                <c:pt idx="9">
                  <c:v>14.24634754238267</c:v>
                </c:pt>
                <c:pt idx="10">
                  <c:v>30.81116818641341</c:v>
                </c:pt>
                <c:pt idx="11">
                  <c:v>51.39806680938143</c:v>
                </c:pt>
                <c:pt idx="12">
                  <c:v>51.94664986098304</c:v>
                </c:pt>
                <c:pt idx="13">
                  <c:v>69.54846824796471</c:v>
                </c:pt>
                <c:pt idx="14">
                  <c:v>82.4001475613159</c:v>
                </c:pt>
                <c:pt idx="15">
                  <c:v>78.56795305703593</c:v>
                </c:pt>
                <c:pt idx="16">
                  <c:v>15.1557585348508</c:v>
                </c:pt>
                <c:pt idx="17">
                  <c:v>14.72525275445646</c:v>
                </c:pt>
                <c:pt idx="18">
                  <c:v>22.13014178694907</c:v>
                </c:pt>
                <c:pt idx="19">
                  <c:v>62.77125386699752</c:v>
                </c:pt>
                <c:pt idx="20">
                  <c:v>87.34163149577123</c:v>
                </c:pt>
                <c:pt idx="21">
                  <c:v>16.25088270668601</c:v>
                </c:pt>
              </c:numCache>
            </c:numRef>
          </c:yVal>
          <c:smooth val="1"/>
        </c:ser>
        <c:ser>
          <c:idx val="1"/>
          <c:order val="1"/>
          <c:tx>
            <c:v>OG-2G mix</c:v>
          </c:tx>
          <c:spPr>
            <a:ln>
              <a:solidFill>
                <a:schemeClr val="tx1"/>
              </a:solidFill>
              <a:prstDash val="solid"/>
            </a:ln>
          </c:spPr>
          <c:marker>
            <c:symbol val="circle"/>
            <c:size val="4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MCT_E!$AF$24:$AF$43</c:f>
              <c:numCache>
                <c:formatCode>General</c:formatCode>
                <c:ptCount val="20"/>
                <c:pt idx="0">
                  <c:v>110.0</c:v>
                </c:pt>
                <c:pt idx="1">
                  <c:v>115.0</c:v>
                </c:pt>
                <c:pt idx="2">
                  <c:v>120.0</c:v>
                </c:pt>
                <c:pt idx="3">
                  <c:v>125.0</c:v>
                </c:pt>
                <c:pt idx="4">
                  <c:v>130.0</c:v>
                </c:pt>
                <c:pt idx="5">
                  <c:v>135.0</c:v>
                </c:pt>
                <c:pt idx="6">
                  <c:v>140.0</c:v>
                </c:pt>
                <c:pt idx="7">
                  <c:v>145.0</c:v>
                </c:pt>
                <c:pt idx="8">
                  <c:v>150.0</c:v>
                </c:pt>
                <c:pt idx="9">
                  <c:v>155.0</c:v>
                </c:pt>
                <c:pt idx="10">
                  <c:v>160.0</c:v>
                </c:pt>
                <c:pt idx="11">
                  <c:v>165.0</c:v>
                </c:pt>
                <c:pt idx="12">
                  <c:v>170.0</c:v>
                </c:pt>
                <c:pt idx="13">
                  <c:v>175.0</c:v>
                </c:pt>
                <c:pt idx="14">
                  <c:v>180.0</c:v>
                </c:pt>
                <c:pt idx="15">
                  <c:v>185.0</c:v>
                </c:pt>
                <c:pt idx="16">
                  <c:v>190.0</c:v>
                </c:pt>
                <c:pt idx="17">
                  <c:v>195.0</c:v>
                </c:pt>
                <c:pt idx="18">
                  <c:v>200.0</c:v>
                </c:pt>
                <c:pt idx="19">
                  <c:v>205.0</c:v>
                </c:pt>
              </c:numCache>
            </c:numRef>
          </c:xVal>
          <c:yVal>
            <c:numRef>
              <c:f>MCT_E!$AI$24:$AI$43</c:f>
              <c:numCache>
                <c:formatCode>General</c:formatCode>
                <c:ptCount val="20"/>
                <c:pt idx="0">
                  <c:v>20.70152207395952</c:v>
                </c:pt>
                <c:pt idx="1">
                  <c:v>15.84684712606965</c:v>
                </c:pt>
                <c:pt idx="2">
                  <c:v>32.128298908748</c:v>
                </c:pt>
                <c:pt idx="3">
                  <c:v>20.43945757815512</c:v>
                </c:pt>
                <c:pt idx="4">
                  <c:v>21.74420374880425</c:v>
                </c:pt>
                <c:pt idx="5">
                  <c:v>13.98940924790613</c:v>
                </c:pt>
                <c:pt idx="6">
                  <c:v>17.76672325728378</c:v>
                </c:pt>
                <c:pt idx="7">
                  <c:v>18.29724607914955</c:v>
                </c:pt>
                <c:pt idx="8">
                  <c:v>15.08695647689714</c:v>
                </c:pt>
                <c:pt idx="9">
                  <c:v>20.00396614301616</c:v>
                </c:pt>
                <c:pt idx="10">
                  <c:v>15.48100663856993</c:v>
                </c:pt>
                <c:pt idx="11">
                  <c:v>19.37100242910164</c:v>
                </c:pt>
                <c:pt idx="12">
                  <c:v>14.31565787280718</c:v>
                </c:pt>
                <c:pt idx="13">
                  <c:v>19.00433721731665</c:v>
                </c:pt>
                <c:pt idx="14">
                  <c:v>19.74474199323032</c:v>
                </c:pt>
                <c:pt idx="15">
                  <c:v>18.54309027433428</c:v>
                </c:pt>
                <c:pt idx="16">
                  <c:v>22.36634173506941</c:v>
                </c:pt>
                <c:pt idx="17">
                  <c:v>19.97364979007832</c:v>
                </c:pt>
                <c:pt idx="18">
                  <c:v>20.49533353331874</c:v>
                </c:pt>
                <c:pt idx="19">
                  <c:v>19.53030238186806</c:v>
                </c:pt>
              </c:numCache>
            </c:numRef>
          </c:yVal>
          <c:smooth val="1"/>
        </c:ser>
        <c:ser>
          <c:idx val="2"/>
          <c:order val="2"/>
          <c:spPr>
            <a:ln>
              <a:solidFill>
                <a:srgbClr val="008000"/>
              </a:solidFill>
            </a:ln>
          </c:spPr>
          <c:marker>
            <c:symbol val="circle"/>
            <c:size val="4"/>
            <c:spPr>
              <a:solidFill>
                <a:schemeClr val="bg1"/>
              </a:solidFill>
              <a:ln>
                <a:solidFill>
                  <a:srgbClr val="008000"/>
                </a:solidFill>
              </a:ln>
            </c:spPr>
          </c:marker>
          <c:xVal>
            <c:numRef>
              <c:f>MCT_E!$AF$44:$AF$102</c:f>
              <c:numCache>
                <c:formatCode>General</c:formatCode>
                <c:ptCount val="59"/>
                <c:pt idx="0">
                  <c:v>210.0</c:v>
                </c:pt>
                <c:pt idx="1">
                  <c:v>215.0</c:v>
                </c:pt>
                <c:pt idx="2">
                  <c:v>220.0</c:v>
                </c:pt>
                <c:pt idx="3">
                  <c:v>225.0</c:v>
                </c:pt>
                <c:pt idx="4">
                  <c:v>230.0</c:v>
                </c:pt>
                <c:pt idx="5">
                  <c:v>235.0</c:v>
                </c:pt>
                <c:pt idx="6">
                  <c:v>240.0</c:v>
                </c:pt>
                <c:pt idx="7">
                  <c:v>245.0</c:v>
                </c:pt>
                <c:pt idx="8">
                  <c:v>250.0</c:v>
                </c:pt>
                <c:pt idx="9">
                  <c:v>255.0</c:v>
                </c:pt>
                <c:pt idx="10">
                  <c:v>260.0</c:v>
                </c:pt>
                <c:pt idx="11">
                  <c:v>265.0</c:v>
                </c:pt>
                <c:pt idx="12">
                  <c:v>270.0</c:v>
                </c:pt>
                <c:pt idx="13">
                  <c:v>275.0</c:v>
                </c:pt>
                <c:pt idx="14">
                  <c:v>280.0</c:v>
                </c:pt>
                <c:pt idx="15">
                  <c:v>285.0</c:v>
                </c:pt>
                <c:pt idx="16">
                  <c:v>290.0</c:v>
                </c:pt>
                <c:pt idx="17">
                  <c:v>295.0</c:v>
                </c:pt>
                <c:pt idx="18">
                  <c:v>300.0</c:v>
                </c:pt>
                <c:pt idx="19">
                  <c:v>305.0</c:v>
                </c:pt>
                <c:pt idx="20">
                  <c:v>310.0</c:v>
                </c:pt>
                <c:pt idx="21">
                  <c:v>315.0</c:v>
                </c:pt>
                <c:pt idx="22">
                  <c:v>320.0</c:v>
                </c:pt>
                <c:pt idx="23">
                  <c:v>325.0</c:v>
                </c:pt>
                <c:pt idx="24">
                  <c:v>330.0</c:v>
                </c:pt>
                <c:pt idx="25">
                  <c:v>335.0</c:v>
                </c:pt>
                <c:pt idx="26">
                  <c:v>340.0</c:v>
                </c:pt>
                <c:pt idx="27">
                  <c:v>345.0</c:v>
                </c:pt>
                <c:pt idx="28">
                  <c:v>350.0</c:v>
                </c:pt>
                <c:pt idx="29">
                  <c:v>355.0</c:v>
                </c:pt>
                <c:pt idx="30">
                  <c:v>360.0</c:v>
                </c:pt>
                <c:pt idx="31">
                  <c:v>365.0</c:v>
                </c:pt>
                <c:pt idx="32">
                  <c:v>370.0</c:v>
                </c:pt>
                <c:pt idx="33">
                  <c:v>375.0</c:v>
                </c:pt>
                <c:pt idx="34">
                  <c:v>380.0</c:v>
                </c:pt>
                <c:pt idx="35">
                  <c:v>385.0</c:v>
                </c:pt>
                <c:pt idx="36">
                  <c:v>390.0</c:v>
                </c:pt>
                <c:pt idx="37">
                  <c:v>395.0</c:v>
                </c:pt>
                <c:pt idx="38">
                  <c:v>400.0</c:v>
                </c:pt>
                <c:pt idx="39">
                  <c:v>405.0</c:v>
                </c:pt>
                <c:pt idx="40">
                  <c:v>410.0</c:v>
                </c:pt>
                <c:pt idx="41">
                  <c:v>415.0</c:v>
                </c:pt>
                <c:pt idx="42">
                  <c:v>420.0</c:v>
                </c:pt>
                <c:pt idx="43">
                  <c:v>425.0</c:v>
                </c:pt>
                <c:pt idx="44">
                  <c:v>430.0</c:v>
                </c:pt>
                <c:pt idx="45">
                  <c:v>435.0</c:v>
                </c:pt>
                <c:pt idx="46">
                  <c:v>440.0</c:v>
                </c:pt>
                <c:pt idx="47">
                  <c:v>445.0</c:v>
                </c:pt>
                <c:pt idx="48">
                  <c:v>450.0</c:v>
                </c:pt>
                <c:pt idx="49">
                  <c:v>455.0</c:v>
                </c:pt>
                <c:pt idx="50">
                  <c:v>460.0</c:v>
                </c:pt>
                <c:pt idx="51">
                  <c:v>465.0</c:v>
                </c:pt>
                <c:pt idx="52">
                  <c:v>470.0</c:v>
                </c:pt>
                <c:pt idx="53">
                  <c:v>475.0</c:v>
                </c:pt>
                <c:pt idx="54">
                  <c:v>480.0</c:v>
                </c:pt>
                <c:pt idx="55">
                  <c:v>485.0</c:v>
                </c:pt>
                <c:pt idx="56">
                  <c:v>490.0</c:v>
                </c:pt>
                <c:pt idx="57">
                  <c:v>495.0</c:v>
                </c:pt>
                <c:pt idx="58">
                  <c:v>500.0</c:v>
                </c:pt>
              </c:numCache>
            </c:numRef>
          </c:xVal>
          <c:yVal>
            <c:numRef>
              <c:f>MCT_E!$AI$44:$AI$102</c:f>
              <c:numCache>
                <c:formatCode>General</c:formatCode>
                <c:ptCount val="59"/>
                <c:pt idx="0">
                  <c:v>13.5590907673999</c:v>
                </c:pt>
                <c:pt idx="1">
                  <c:v>18.21970852872621</c:v>
                </c:pt>
                <c:pt idx="2">
                  <c:v>14.5962876774139</c:v>
                </c:pt>
                <c:pt idx="3">
                  <c:v>17.52053977971848</c:v>
                </c:pt>
                <c:pt idx="4">
                  <c:v>15.51391289911571</c:v>
                </c:pt>
                <c:pt idx="5">
                  <c:v>13.8668887539275</c:v>
                </c:pt>
                <c:pt idx="6">
                  <c:v>12.72231104978293</c:v>
                </c:pt>
                <c:pt idx="7">
                  <c:v>14.002145404394</c:v>
                </c:pt>
                <c:pt idx="8">
                  <c:v>18.39742227488814</c:v>
                </c:pt>
                <c:pt idx="9">
                  <c:v>21.96295625805562</c:v>
                </c:pt>
                <c:pt idx="10">
                  <c:v>15.31751933214344</c:v>
                </c:pt>
                <c:pt idx="11">
                  <c:v>19.47115022410467</c:v>
                </c:pt>
                <c:pt idx="12">
                  <c:v>20.81486151960053</c:v>
                </c:pt>
                <c:pt idx="13">
                  <c:v>18.84932732746024</c:v>
                </c:pt>
                <c:pt idx="14">
                  <c:v>20.65761247594324</c:v>
                </c:pt>
                <c:pt idx="15">
                  <c:v>17.63785117551632</c:v>
                </c:pt>
                <c:pt idx="16">
                  <c:v>13.39150513856817</c:v>
                </c:pt>
                <c:pt idx="17">
                  <c:v>13.57967099112168</c:v>
                </c:pt>
                <c:pt idx="18">
                  <c:v>17.20976968851392</c:v>
                </c:pt>
                <c:pt idx="19">
                  <c:v>18.43093607173252</c:v>
                </c:pt>
                <c:pt idx="20">
                  <c:v>18.93528717715937</c:v>
                </c:pt>
                <c:pt idx="21">
                  <c:v>21.24221682128038</c:v>
                </c:pt>
                <c:pt idx="22">
                  <c:v>19.06785426450886</c:v>
                </c:pt>
                <c:pt idx="23">
                  <c:v>23.03421135628585</c:v>
                </c:pt>
                <c:pt idx="24">
                  <c:v>15.78926945746124</c:v>
                </c:pt>
                <c:pt idx="25">
                  <c:v>18.19209624872972</c:v>
                </c:pt>
                <c:pt idx="26">
                  <c:v>17.03835923453098</c:v>
                </c:pt>
                <c:pt idx="27">
                  <c:v>17.85857695278361</c:v>
                </c:pt>
                <c:pt idx="28">
                  <c:v>16.71584760303109</c:v>
                </c:pt>
                <c:pt idx="29">
                  <c:v>16.36962081509455</c:v>
                </c:pt>
                <c:pt idx="30">
                  <c:v>18.47571612108494</c:v>
                </c:pt>
                <c:pt idx="31">
                  <c:v>22.36634173506942</c:v>
                </c:pt>
                <c:pt idx="32">
                  <c:v>21.97628449400827</c:v>
                </c:pt>
                <c:pt idx="33">
                  <c:v>17.52585514957532</c:v>
                </c:pt>
                <c:pt idx="34">
                  <c:v>18.50375888425505</c:v>
                </c:pt>
                <c:pt idx="35">
                  <c:v>16.66016533976585</c:v>
                </c:pt>
                <c:pt idx="36">
                  <c:v>15.4388011271826</c:v>
                </c:pt>
                <c:pt idx="37">
                  <c:v>18.22523601193894</c:v>
                </c:pt>
                <c:pt idx="38">
                  <c:v>16.54433743573342</c:v>
                </c:pt>
                <c:pt idx="39">
                  <c:v>15.91428649844772</c:v>
                </c:pt>
                <c:pt idx="40">
                  <c:v>19.57775346634494</c:v>
                </c:pt>
                <c:pt idx="41">
                  <c:v>15.59885053227267</c:v>
                </c:pt>
                <c:pt idx="42">
                  <c:v>18.31390415135483</c:v>
                </c:pt>
                <c:pt idx="43">
                  <c:v>16.68545242839268</c:v>
                </c:pt>
                <c:pt idx="44">
                  <c:v>15.0503898479673</c:v>
                </c:pt>
                <c:pt idx="45">
                  <c:v>16.18201695323641</c:v>
                </c:pt>
                <c:pt idx="46">
                  <c:v>17.99451929124</c:v>
                </c:pt>
                <c:pt idx="47">
                  <c:v>13.88372412367447</c:v>
                </c:pt>
                <c:pt idx="48">
                  <c:v>16.69557800731425</c:v>
                </c:pt>
                <c:pt idx="49">
                  <c:v>16.300251889636</c:v>
                </c:pt>
                <c:pt idx="50">
                  <c:v>16.93530609908696</c:v>
                </c:pt>
                <c:pt idx="51">
                  <c:v>16.68039194203532</c:v>
                </c:pt>
                <c:pt idx="52">
                  <c:v>13.86268310222825</c:v>
                </c:pt>
                <c:pt idx="53">
                  <c:v>13.95550277129506</c:v>
                </c:pt>
                <c:pt idx="54">
                  <c:v>15.5893900995712</c:v>
                </c:pt>
                <c:pt idx="55">
                  <c:v>14.7744680763815</c:v>
                </c:pt>
                <c:pt idx="56">
                  <c:v>12.53841620407484</c:v>
                </c:pt>
                <c:pt idx="57">
                  <c:v>12.8893393283151</c:v>
                </c:pt>
                <c:pt idx="58">
                  <c:v>15.11673227040773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0698744"/>
        <c:axId val="-2120787560"/>
      </c:scatterChart>
      <c:valAx>
        <c:axId val="-2120698744"/>
        <c:scaling>
          <c:orientation val="minMax"/>
          <c:max val="500.0"/>
        </c:scaling>
        <c:delete val="0"/>
        <c:axPos val="b"/>
        <c:numFmt formatCode="General" sourceLinked="1"/>
        <c:majorTickMark val="out"/>
        <c:minorTickMark val="none"/>
        <c:tickLblPos val="nextTo"/>
        <c:crossAx val="-2120787560"/>
        <c:crosses val="autoZero"/>
        <c:crossBetween val="midCat"/>
      </c:valAx>
      <c:valAx>
        <c:axId val="-2120787560"/>
        <c:scaling>
          <c:orientation val="minMax"/>
          <c:max val="140.0"/>
        </c:scaling>
        <c:delete val="0"/>
        <c:axPos val="l"/>
        <c:numFmt formatCode="General" sourceLinked="1"/>
        <c:majorTickMark val="out"/>
        <c:minorTickMark val="none"/>
        <c:tickLblPos val="nextTo"/>
        <c:crossAx val="-212069874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Chl</a:t>
            </a:r>
            <a:r>
              <a:rPr lang="en-US" baseline="0" dirty="0"/>
              <a:t> a vs </a:t>
            </a:r>
            <a:r>
              <a:rPr lang="en-US" baseline="0" dirty="0" smtClean="0"/>
              <a:t>Invertebrate </a:t>
            </a:r>
            <a:r>
              <a:rPr lang="en-US" baseline="0" dirty="0"/>
              <a:t>Biomass </a:t>
            </a:r>
            <a:endParaRPr lang="en-US" dirty="0"/>
          </a:p>
        </c:rich>
      </c:tx>
      <c:layout>
        <c:manualLayout>
          <c:xMode val="edge"/>
          <c:yMode val="edge"/>
          <c:x val="0.379277104089936"/>
          <c:y val="0.0167952909707017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43522588103009"/>
          <c:y val="0.0514005540974045"/>
          <c:w val="0.684258237951078"/>
          <c:h val="0.763175123942841"/>
        </c:manualLayout>
      </c:layout>
      <c:scatterChart>
        <c:scatterStyle val="lineMarker"/>
        <c:varyColors val="0"/>
        <c:ser>
          <c:idx val="0"/>
          <c:order val="0"/>
          <c:tx>
            <c:strRef>
              <c:f>'All Sites'!$AL$3</c:f>
              <c:strCache>
                <c:ptCount val="1"/>
                <c:pt idx="0">
                  <c:v>OG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B050"/>
              </a:solidFill>
              <a:ln w="25400"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0"/>
            <c:trendlineLbl>
              <c:layout>
                <c:manualLayout>
                  <c:x val="0.0415267278796279"/>
                  <c:y val="0.224160979877515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 b="1"/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'All Sites'!$T$2:$T$10</c:f>
                <c:numCache>
                  <c:formatCode>General</c:formatCode>
                  <c:ptCount val="9"/>
                  <c:pt idx="0">
                    <c:v>0.0541795749022876</c:v>
                  </c:pt>
                  <c:pt idx="1">
                    <c:v>0.0322335801391429</c:v>
                  </c:pt>
                  <c:pt idx="2">
                    <c:v>0.0280923269566218</c:v>
                  </c:pt>
                  <c:pt idx="3">
                    <c:v>0.0754722967406494</c:v>
                  </c:pt>
                  <c:pt idx="4">
                    <c:v>0.0274934408168679</c:v>
                  </c:pt>
                  <c:pt idx="5">
                    <c:v>0.0831040549589324</c:v>
                  </c:pt>
                  <c:pt idx="6">
                    <c:v>0.103762906952626</c:v>
                  </c:pt>
                  <c:pt idx="7">
                    <c:v>0.27129113979222</c:v>
                  </c:pt>
                  <c:pt idx="8">
                    <c:v>0.0692086286940746</c:v>
                  </c:pt>
                </c:numCache>
              </c:numRef>
            </c:plus>
            <c:minus>
              <c:numRef>
                <c:f>'All Sites'!$T$2:$T$10</c:f>
                <c:numCache>
                  <c:formatCode>General</c:formatCode>
                  <c:ptCount val="9"/>
                  <c:pt idx="0">
                    <c:v>0.0541795749022876</c:v>
                  </c:pt>
                  <c:pt idx="1">
                    <c:v>0.0322335801391429</c:v>
                  </c:pt>
                  <c:pt idx="2">
                    <c:v>0.0280923269566218</c:v>
                  </c:pt>
                  <c:pt idx="3">
                    <c:v>0.0754722967406494</c:v>
                  </c:pt>
                  <c:pt idx="4">
                    <c:v>0.0274934408168679</c:v>
                  </c:pt>
                  <c:pt idx="5">
                    <c:v>0.0831040549589324</c:v>
                  </c:pt>
                  <c:pt idx="6">
                    <c:v>0.103762906952626</c:v>
                  </c:pt>
                  <c:pt idx="7">
                    <c:v>0.27129113979222</c:v>
                  </c:pt>
                  <c:pt idx="8">
                    <c:v>0.0692086286940746</c:v>
                  </c:pt>
                </c:numCache>
              </c:numRef>
            </c:minus>
          </c:errBars>
          <c:xVal>
            <c:numRef>
              <c:f>'All Sites'!$R$2:$R$10</c:f>
              <c:numCache>
                <c:formatCode>General</c:formatCode>
                <c:ptCount val="9"/>
                <c:pt idx="0">
                  <c:v>0.270212</c:v>
                </c:pt>
                <c:pt idx="1">
                  <c:v>0.151342857142857</c:v>
                </c:pt>
                <c:pt idx="2">
                  <c:v>0.119146730673067</c:v>
                </c:pt>
                <c:pt idx="3">
                  <c:v>0.39236</c:v>
                </c:pt>
                <c:pt idx="4">
                  <c:v>0.087198</c:v>
                </c:pt>
                <c:pt idx="5">
                  <c:v>1.094444444444445</c:v>
                </c:pt>
                <c:pt idx="6">
                  <c:v>0.969377777777778</c:v>
                </c:pt>
                <c:pt idx="7">
                  <c:v>1.275758333333334</c:v>
                </c:pt>
                <c:pt idx="8">
                  <c:v>0.82145</c:v>
                </c:pt>
              </c:numCache>
            </c:numRef>
          </c:xVal>
          <c:yVal>
            <c:numRef>
              <c:f>'All Sites'!$Y$2:$Y$10</c:f>
              <c:numCache>
                <c:formatCode>General</c:formatCode>
                <c:ptCount val="9"/>
                <c:pt idx="0">
                  <c:v>890.389763697029</c:v>
                </c:pt>
                <c:pt idx="1">
                  <c:v>836.3136006207906</c:v>
                </c:pt>
                <c:pt idx="2">
                  <c:v>1672.619413057404</c:v>
                </c:pt>
                <c:pt idx="3">
                  <c:v>637.3025669082604</c:v>
                </c:pt>
                <c:pt idx="4">
                  <c:v>677.7123684576655</c:v>
                </c:pt>
                <c:pt idx="5">
                  <c:v>1831.76814497459</c:v>
                </c:pt>
                <c:pt idx="6">
                  <c:v>1720.801166838794</c:v>
                </c:pt>
                <c:pt idx="7">
                  <c:v>3553.986412855325</c:v>
                </c:pt>
                <c:pt idx="8">
                  <c:v>1074.904700658828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6335016"/>
        <c:axId val="-2116182744"/>
      </c:scatterChart>
      <c:valAx>
        <c:axId val="-2116335016"/>
        <c:scaling>
          <c:orientation val="minMax"/>
          <c:max val="1.6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err="1"/>
                  <a:t>Chl</a:t>
                </a:r>
                <a:r>
                  <a:rPr lang="en-US" sz="2000" dirty="0"/>
                  <a:t> a (</a:t>
                </a:r>
                <a:r>
                  <a:rPr lang="en-US" sz="2000" dirty="0" err="1"/>
                  <a:t>ug</a:t>
                </a:r>
                <a:r>
                  <a:rPr lang="en-US" sz="2000" dirty="0"/>
                  <a:t>/cm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401151347106535"/>
              <c:y val="0.90548483067834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16182744"/>
        <c:crosses val="autoZero"/>
        <c:crossBetween val="midCat"/>
        <c:majorUnit val="0.2"/>
      </c:valAx>
      <c:valAx>
        <c:axId val="-211618274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Invertebrate </a:t>
                </a:r>
                <a:r>
                  <a:rPr lang="en-US" sz="2000" dirty="0"/>
                  <a:t>Biomass</a:t>
                </a:r>
                <a:r>
                  <a:rPr lang="en-US" sz="2000" baseline="0" dirty="0"/>
                  <a:t> </a:t>
                </a:r>
                <a:r>
                  <a:rPr lang="en-US" sz="2000" dirty="0"/>
                  <a:t>(mg/m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0185880759693049"/>
              <c:y val="0.073254138320021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1633501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Chl</a:t>
            </a:r>
            <a:r>
              <a:rPr lang="en-US" baseline="0" dirty="0"/>
              <a:t> a vs </a:t>
            </a:r>
            <a:r>
              <a:rPr lang="en-US" baseline="0" dirty="0" smtClean="0"/>
              <a:t>Invertebrate </a:t>
            </a:r>
            <a:r>
              <a:rPr lang="en-US" baseline="0" dirty="0"/>
              <a:t>Biomass </a:t>
            </a:r>
            <a:endParaRPr lang="en-US" dirty="0"/>
          </a:p>
        </c:rich>
      </c:tx>
      <c:layout>
        <c:manualLayout>
          <c:xMode val="edge"/>
          <c:yMode val="edge"/>
          <c:x val="0.379277104089936"/>
          <c:y val="0.0167952909707017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43522588103009"/>
          <c:y val="0.0514005540974045"/>
          <c:w val="0.684258237951078"/>
          <c:h val="0.763175123942841"/>
        </c:manualLayout>
      </c:layout>
      <c:scatterChart>
        <c:scatterStyle val="lineMarker"/>
        <c:varyColors val="0"/>
        <c:ser>
          <c:idx val="0"/>
          <c:order val="0"/>
          <c:tx>
            <c:strRef>
              <c:f>'All Sites'!$AL$3</c:f>
              <c:strCache>
                <c:ptCount val="1"/>
                <c:pt idx="0">
                  <c:v>OG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B050"/>
              </a:solidFill>
              <a:ln w="25400"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0"/>
            <c:trendlineLbl>
              <c:layout>
                <c:manualLayout>
                  <c:x val="0.0415267278796279"/>
                  <c:y val="0.224160979877515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 b="1"/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'All Sites'!$T$2:$T$10</c:f>
                <c:numCache>
                  <c:formatCode>General</c:formatCode>
                  <c:ptCount val="9"/>
                  <c:pt idx="0">
                    <c:v>0.0541795749022876</c:v>
                  </c:pt>
                  <c:pt idx="1">
                    <c:v>0.0322335801391429</c:v>
                  </c:pt>
                  <c:pt idx="2">
                    <c:v>0.0280923269566218</c:v>
                  </c:pt>
                  <c:pt idx="3">
                    <c:v>0.0754722967406494</c:v>
                  </c:pt>
                  <c:pt idx="4">
                    <c:v>0.0274934408168679</c:v>
                  </c:pt>
                  <c:pt idx="5">
                    <c:v>0.0831040549589324</c:v>
                  </c:pt>
                  <c:pt idx="6">
                    <c:v>0.103762906952626</c:v>
                  </c:pt>
                  <c:pt idx="7">
                    <c:v>0.27129113979222</c:v>
                  </c:pt>
                  <c:pt idx="8">
                    <c:v>0.0692086286940746</c:v>
                  </c:pt>
                </c:numCache>
              </c:numRef>
            </c:plus>
            <c:minus>
              <c:numRef>
                <c:f>'All Sites'!$T$2:$T$10</c:f>
                <c:numCache>
                  <c:formatCode>General</c:formatCode>
                  <c:ptCount val="9"/>
                  <c:pt idx="0">
                    <c:v>0.0541795749022876</c:v>
                  </c:pt>
                  <c:pt idx="1">
                    <c:v>0.0322335801391429</c:v>
                  </c:pt>
                  <c:pt idx="2">
                    <c:v>0.0280923269566218</c:v>
                  </c:pt>
                  <c:pt idx="3">
                    <c:v>0.0754722967406494</c:v>
                  </c:pt>
                  <c:pt idx="4">
                    <c:v>0.0274934408168679</c:v>
                  </c:pt>
                  <c:pt idx="5">
                    <c:v>0.0831040549589324</c:v>
                  </c:pt>
                  <c:pt idx="6">
                    <c:v>0.103762906952626</c:v>
                  </c:pt>
                  <c:pt idx="7">
                    <c:v>0.27129113979222</c:v>
                  </c:pt>
                  <c:pt idx="8">
                    <c:v>0.0692086286940746</c:v>
                  </c:pt>
                </c:numCache>
              </c:numRef>
            </c:minus>
          </c:errBars>
          <c:xVal>
            <c:numRef>
              <c:f>'All Sites'!$R$2:$R$10</c:f>
              <c:numCache>
                <c:formatCode>General</c:formatCode>
                <c:ptCount val="9"/>
                <c:pt idx="0">
                  <c:v>0.270212</c:v>
                </c:pt>
                <c:pt idx="1">
                  <c:v>0.151342857142857</c:v>
                </c:pt>
                <c:pt idx="2">
                  <c:v>0.119146730673067</c:v>
                </c:pt>
                <c:pt idx="3">
                  <c:v>0.39236</c:v>
                </c:pt>
                <c:pt idx="4">
                  <c:v>0.087198</c:v>
                </c:pt>
                <c:pt idx="5">
                  <c:v>1.094444444444445</c:v>
                </c:pt>
                <c:pt idx="6">
                  <c:v>0.969377777777778</c:v>
                </c:pt>
                <c:pt idx="7">
                  <c:v>1.275758333333334</c:v>
                </c:pt>
                <c:pt idx="8">
                  <c:v>0.82145</c:v>
                </c:pt>
              </c:numCache>
            </c:numRef>
          </c:xVal>
          <c:yVal>
            <c:numRef>
              <c:f>'All Sites'!$Y$2:$Y$10</c:f>
              <c:numCache>
                <c:formatCode>General</c:formatCode>
                <c:ptCount val="9"/>
                <c:pt idx="0">
                  <c:v>890.389763697029</c:v>
                </c:pt>
                <c:pt idx="1">
                  <c:v>836.3136006207906</c:v>
                </c:pt>
                <c:pt idx="2">
                  <c:v>1672.619413057404</c:v>
                </c:pt>
                <c:pt idx="3">
                  <c:v>637.3025669082604</c:v>
                </c:pt>
                <c:pt idx="4">
                  <c:v>677.7123684576655</c:v>
                </c:pt>
                <c:pt idx="5">
                  <c:v>1831.76814497459</c:v>
                </c:pt>
                <c:pt idx="6">
                  <c:v>1720.801166838794</c:v>
                </c:pt>
                <c:pt idx="7">
                  <c:v>3553.986412855325</c:v>
                </c:pt>
                <c:pt idx="8">
                  <c:v>1074.904700658828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'All Sites'!$AL$4</c:f>
              <c:strCache>
                <c:ptCount val="1"/>
                <c:pt idx="0">
                  <c:v>SG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0"/>
            <c:trendlineLbl>
              <c:layout>
                <c:manualLayout>
                  <c:x val="-0.024390537213952"/>
                  <c:y val="-0.098077785731329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 b="1"/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'All Sites'!$T$11:$T$19</c:f>
                <c:numCache>
                  <c:formatCode>General</c:formatCode>
                  <c:ptCount val="9"/>
                  <c:pt idx="0">
                    <c:v>0.0770189952219581</c:v>
                  </c:pt>
                  <c:pt idx="1">
                    <c:v>0.0216816065708255</c:v>
                  </c:pt>
                  <c:pt idx="2">
                    <c:v>0.0102600440616097</c:v>
                  </c:pt>
                  <c:pt idx="3">
                    <c:v>0.0960952524559961</c:v>
                  </c:pt>
                  <c:pt idx="4">
                    <c:v>0.0332690899436551</c:v>
                  </c:pt>
                  <c:pt idx="5">
                    <c:v>0.117875397699079</c:v>
                  </c:pt>
                  <c:pt idx="6">
                    <c:v>0.163227025116538</c:v>
                  </c:pt>
                  <c:pt idx="7">
                    <c:v>0.126876635340153</c:v>
                  </c:pt>
                  <c:pt idx="8">
                    <c:v>0.052354548034764</c:v>
                  </c:pt>
                </c:numCache>
              </c:numRef>
            </c:plus>
            <c:minus>
              <c:numRef>
                <c:f>'All Sites'!$T$11:$T$19</c:f>
                <c:numCache>
                  <c:formatCode>General</c:formatCode>
                  <c:ptCount val="9"/>
                  <c:pt idx="0">
                    <c:v>0.0770189952219581</c:v>
                  </c:pt>
                  <c:pt idx="1">
                    <c:v>0.0216816065708255</c:v>
                  </c:pt>
                  <c:pt idx="2">
                    <c:v>0.0102600440616097</c:v>
                  </c:pt>
                  <c:pt idx="3">
                    <c:v>0.0960952524559961</c:v>
                  </c:pt>
                  <c:pt idx="4">
                    <c:v>0.0332690899436551</c:v>
                  </c:pt>
                  <c:pt idx="5">
                    <c:v>0.117875397699079</c:v>
                  </c:pt>
                  <c:pt idx="6">
                    <c:v>0.163227025116538</c:v>
                  </c:pt>
                  <c:pt idx="7">
                    <c:v>0.126876635340153</c:v>
                  </c:pt>
                  <c:pt idx="8">
                    <c:v>0.052354548034764</c:v>
                  </c:pt>
                </c:numCache>
              </c:numRef>
            </c:minus>
          </c:errBars>
          <c:xVal>
            <c:numRef>
              <c:f>'All Sites'!$R$11:$R$19</c:f>
              <c:numCache>
                <c:formatCode>General</c:formatCode>
                <c:ptCount val="9"/>
                <c:pt idx="0">
                  <c:v>0.458696296296296</c:v>
                </c:pt>
                <c:pt idx="1">
                  <c:v>0.1583</c:v>
                </c:pt>
                <c:pt idx="2">
                  <c:v>0.0393408</c:v>
                </c:pt>
                <c:pt idx="3">
                  <c:v>0.619837037037037</c:v>
                </c:pt>
                <c:pt idx="4">
                  <c:v>0.181788888888889</c:v>
                </c:pt>
                <c:pt idx="5">
                  <c:v>1.089733333333333</c:v>
                </c:pt>
                <c:pt idx="6">
                  <c:v>1.077555555555556</c:v>
                </c:pt>
                <c:pt idx="7">
                  <c:v>1.285116666666666</c:v>
                </c:pt>
                <c:pt idx="8">
                  <c:v>1.362733333333333</c:v>
                </c:pt>
              </c:numCache>
            </c:numRef>
          </c:xVal>
          <c:yVal>
            <c:numRef>
              <c:f>'All Sites'!$Y$11:$Y$19</c:f>
              <c:numCache>
                <c:formatCode>General</c:formatCode>
                <c:ptCount val="9"/>
                <c:pt idx="0">
                  <c:v>753.9132659229252</c:v>
                </c:pt>
                <c:pt idx="1">
                  <c:v>1702.475125763478</c:v>
                </c:pt>
                <c:pt idx="2">
                  <c:v>1156.586349970002</c:v>
                </c:pt>
                <c:pt idx="3">
                  <c:v>1091.829491286094</c:v>
                </c:pt>
                <c:pt idx="4">
                  <c:v>1049.179532518232</c:v>
                </c:pt>
                <c:pt idx="5">
                  <c:v>1499.903742845411</c:v>
                </c:pt>
                <c:pt idx="6">
                  <c:v>2609.10187656824</c:v>
                </c:pt>
                <c:pt idx="7">
                  <c:v>2563.731402050593</c:v>
                </c:pt>
                <c:pt idx="8">
                  <c:v>2533.185866189858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2056440"/>
        <c:axId val="-2118658616"/>
      </c:scatterChart>
      <c:valAx>
        <c:axId val="-21320564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err="1"/>
                  <a:t>Chl</a:t>
                </a:r>
                <a:r>
                  <a:rPr lang="en-US" sz="2000" dirty="0"/>
                  <a:t> a (</a:t>
                </a:r>
                <a:r>
                  <a:rPr lang="en-US" sz="2000" dirty="0" err="1"/>
                  <a:t>ug</a:t>
                </a:r>
                <a:r>
                  <a:rPr lang="en-US" sz="2000" dirty="0"/>
                  <a:t>/cm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401151347106535"/>
              <c:y val="0.90548483067834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18658616"/>
        <c:crosses val="autoZero"/>
        <c:crossBetween val="midCat"/>
        <c:majorUnit val="0.2"/>
      </c:valAx>
      <c:valAx>
        <c:axId val="-211865861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Invertebrate </a:t>
                </a:r>
                <a:r>
                  <a:rPr lang="en-US" sz="2000" dirty="0"/>
                  <a:t>Biomass</a:t>
                </a:r>
                <a:r>
                  <a:rPr lang="en-US" sz="2000" baseline="0" dirty="0"/>
                  <a:t> </a:t>
                </a:r>
                <a:r>
                  <a:rPr lang="en-US" sz="2000" dirty="0"/>
                  <a:t>(mg/m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0185880759693049"/>
              <c:y val="0.073254138320021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3205644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 smtClean="0"/>
              <a:t>Invertebrate </a:t>
            </a:r>
            <a:r>
              <a:rPr lang="en-US" sz="2000" dirty="0"/>
              <a:t>Biomass vs </a:t>
            </a:r>
            <a:r>
              <a:rPr lang="en-US" sz="2000" dirty="0" smtClean="0"/>
              <a:t>Trout Biomass</a:t>
            </a:r>
            <a:endParaRPr lang="en-US" sz="2000" dirty="0"/>
          </a:p>
        </c:rich>
      </c:tx>
      <c:layout>
        <c:manualLayout>
          <c:xMode val="edge"/>
          <c:yMode val="edge"/>
          <c:x val="0.277835757913363"/>
          <c:y val="0.0190421437555477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0878664187347451"/>
          <c:y val="0.0514005540974045"/>
          <c:w val="0.863793226287263"/>
          <c:h val="0.781693642461359"/>
        </c:manualLayout>
      </c:layout>
      <c:scatterChart>
        <c:scatterStyle val="lineMarker"/>
        <c:varyColors val="0"/>
        <c:ser>
          <c:idx val="1"/>
          <c:order val="0"/>
          <c:tx>
            <c:strRef>
              <c:f>'All Sites'!$AL$3</c:f>
              <c:strCache>
                <c:ptCount val="1"/>
                <c:pt idx="0">
                  <c:v>OG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B050"/>
              </a:solidFill>
              <a:ln w="25400"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0"/>
            <c:trendlineLbl>
              <c:layout>
                <c:manualLayout>
                  <c:x val="0.155976475528893"/>
                  <c:y val="0.0409082652756977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 b="1"/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'All Sites'!$P$11:$P$19</c:f>
                <c:numCache>
                  <c:formatCode>General</c:formatCode>
                  <c:ptCount val="9"/>
                  <c:pt idx="0">
                    <c:v>0.481206651954603</c:v>
                  </c:pt>
                  <c:pt idx="1">
                    <c:v>0.209685684685073</c:v>
                  </c:pt>
                  <c:pt idx="2">
                    <c:v>0.076005442176871</c:v>
                  </c:pt>
                  <c:pt idx="3">
                    <c:v>0.31814138363684</c:v>
                  </c:pt>
                  <c:pt idx="4">
                    <c:v>0.0824232591100667</c:v>
                  </c:pt>
                  <c:pt idx="5">
                    <c:v>0.473200936871252</c:v>
                  </c:pt>
                  <c:pt idx="6">
                    <c:v>0.0526940223213943</c:v>
                  </c:pt>
                  <c:pt idx="7">
                    <c:v>0.452121646188291</c:v>
                  </c:pt>
                  <c:pt idx="8">
                    <c:v>0.571504554125493</c:v>
                  </c:pt>
                </c:numCache>
              </c:numRef>
            </c:plus>
            <c:minus>
              <c:numRef>
                <c:f>'All Sites'!$N$11:$N$19</c:f>
                <c:numCache>
                  <c:formatCode>General</c:formatCode>
                  <c:ptCount val="9"/>
                  <c:pt idx="0">
                    <c:v>0.0</c:v>
                  </c:pt>
                  <c:pt idx="1">
                    <c:v>0.209685684685073</c:v>
                  </c:pt>
                  <c:pt idx="2">
                    <c:v>0.0</c:v>
                  </c:pt>
                  <c:pt idx="3">
                    <c:v>0.318141383636839</c:v>
                  </c:pt>
                  <c:pt idx="4">
                    <c:v>-0.00852821603073372</c:v>
                  </c:pt>
                  <c:pt idx="5">
                    <c:v>0.473200936871251</c:v>
                  </c:pt>
                  <c:pt idx="6">
                    <c:v>0.0263470111606967</c:v>
                  </c:pt>
                  <c:pt idx="7">
                    <c:v>0.45212164618829</c:v>
                  </c:pt>
                  <c:pt idx="8">
                    <c:v>0.571504554125492</c:v>
                  </c:pt>
                </c:numCache>
              </c:numRef>
            </c:minus>
          </c:errBars>
          <c:xVal>
            <c:numRef>
              <c:f>'All Sites'!$Y$11:$Y$19</c:f>
              <c:numCache>
                <c:formatCode>General</c:formatCode>
                <c:ptCount val="9"/>
                <c:pt idx="0">
                  <c:v>753.9132659229252</c:v>
                </c:pt>
                <c:pt idx="1">
                  <c:v>1702.475125763478</c:v>
                </c:pt>
                <c:pt idx="2">
                  <c:v>1156.586349970002</c:v>
                </c:pt>
                <c:pt idx="3">
                  <c:v>1091.829491286094</c:v>
                </c:pt>
                <c:pt idx="4">
                  <c:v>1049.179532518232</c:v>
                </c:pt>
                <c:pt idx="5">
                  <c:v>1499.903742845411</c:v>
                </c:pt>
                <c:pt idx="6">
                  <c:v>2609.10187656824</c:v>
                </c:pt>
                <c:pt idx="7">
                  <c:v>2563.731402050593</c:v>
                </c:pt>
                <c:pt idx="8">
                  <c:v>2533.185866189858</c:v>
                </c:pt>
              </c:numCache>
            </c:numRef>
          </c:xVal>
          <c:yVal>
            <c:numRef>
              <c:f>'All Sites'!$L$11:$L$19</c:f>
              <c:numCache>
                <c:formatCode>General</c:formatCode>
                <c:ptCount val="9"/>
                <c:pt idx="0">
                  <c:v>1.876705942622951</c:v>
                </c:pt>
                <c:pt idx="1">
                  <c:v>2.677633486076278</c:v>
                </c:pt>
                <c:pt idx="2">
                  <c:v>2.660190476190477</c:v>
                </c:pt>
                <c:pt idx="3">
                  <c:v>3.290552126269223</c:v>
                </c:pt>
                <c:pt idx="4">
                  <c:v>0.878212300921263</c:v>
                </c:pt>
                <c:pt idx="5">
                  <c:v>4.169260465677404</c:v>
                </c:pt>
                <c:pt idx="6">
                  <c:v>3.372417428569213</c:v>
                </c:pt>
                <c:pt idx="7">
                  <c:v>5.134775701758278</c:v>
                </c:pt>
                <c:pt idx="8">
                  <c:v>6.28950502465514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2098728"/>
        <c:axId val="-2122104440"/>
      </c:scatterChart>
      <c:valAx>
        <c:axId val="-2122098728"/>
        <c:scaling>
          <c:orientation val="minMax"/>
          <c:max val="4000.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Invertebrate </a:t>
                </a:r>
                <a:r>
                  <a:rPr lang="en-US" sz="2000" dirty="0"/>
                  <a:t>Biomass (mg/m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308044992943754"/>
              <c:y val="0.92023022804768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22104440"/>
        <c:crosses val="autoZero"/>
        <c:crossBetween val="midCat"/>
      </c:valAx>
      <c:valAx>
        <c:axId val="-2122104440"/>
        <c:scaling>
          <c:orientation val="minMax"/>
          <c:max val="9.0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Trout Biomass (g/m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0"/>
              <c:y val="0.16233459681205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2209872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 smtClean="0"/>
              <a:t>Invertebrate </a:t>
            </a:r>
            <a:r>
              <a:rPr lang="en-US" sz="2000" dirty="0"/>
              <a:t>Biomass vs </a:t>
            </a:r>
            <a:r>
              <a:rPr lang="en-US" sz="2000" dirty="0" smtClean="0"/>
              <a:t>Trout Biomass</a:t>
            </a:r>
            <a:endParaRPr lang="en-US" sz="2000" dirty="0"/>
          </a:p>
        </c:rich>
      </c:tx>
      <c:layout>
        <c:manualLayout>
          <c:xMode val="edge"/>
          <c:yMode val="edge"/>
          <c:x val="0.277835757913363"/>
          <c:y val="0.0190421437555477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0878664187347451"/>
          <c:y val="0.0514005540974045"/>
          <c:w val="0.863793226287263"/>
          <c:h val="0.781693642461359"/>
        </c:manualLayout>
      </c:layout>
      <c:scatterChart>
        <c:scatterStyle val="lineMarker"/>
        <c:varyColors val="0"/>
        <c:ser>
          <c:idx val="1"/>
          <c:order val="0"/>
          <c:tx>
            <c:strRef>
              <c:f>'All Sites'!$AL$3</c:f>
              <c:strCache>
                <c:ptCount val="1"/>
                <c:pt idx="0">
                  <c:v>OG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B050"/>
              </a:solidFill>
              <a:ln w="25400"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0"/>
            <c:trendlineLbl>
              <c:layout>
                <c:manualLayout>
                  <c:x val="0.155976475528893"/>
                  <c:y val="0.0409082652756977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 b="1"/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'All Sites'!$P$11:$P$19</c:f>
                <c:numCache>
                  <c:formatCode>General</c:formatCode>
                  <c:ptCount val="9"/>
                  <c:pt idx="0">
                    <c:v>0.481206651954603</c:v>
                  </c:pt>
                  <c:pt idx="1">
                    <c:v>0.209685684685073</c:v>
                  </c:pt>
                  <c:pt idx="2">
                    <c:v>0.076005442176871</c:v>
                  </c:pt>
                  <c:pt idx="3">
                    <c:v>0.31814138363684</c:v>
                  </c:pt>
                  <c:pt idx="4">
                    <c:v>0.0824232591100667</c:v>
                  </c:pt>
                  <c:pt idx="5">
                    <c:v>0.473200936871252</c:v>
                  </c:pt>
                  <c:pt idx="6">
                    <c:v>0.0526940223213943</c:v>
                  </c:pt>
                  <c:pt idx="7">
                    <c:v>0.452121646188291</c:v>
                  </c:pt>
                  <c:pt idx="8">
                    <c:v>0.571504554125493</c:v>
                  </c:pt>
                </c:numCache>
              </c:numRef>
            </c:plus>
            <c:minus>
              <c:numRef>
                <c:f>'All Sites'!$N$11:$N$19</c:f>
                <c:numCache>
                  <c:formatCode>General</c:formatCode>
                  <c:ptCount val="9"/>
                  <c:pt idx="0">
                    <c:v>0.0</c:v>
                  </c:pt>
                  <c:pt idx="1">
                    <c:v>0.209685684685073</c:v>
                  </c:pt>
                  <c:pt idx="2">
                    <c:v>0.0</c:v>
                  </c:pt>
                  <c:pt idx="3">
                    <c:v>0.318141383636839</c:v>
                  </c:pt>
                  <c:pt idx="4">
                    <c:v>-0.00852821603073372</c:v>
                  </c:pt>
                  <c:pt idx="5">
                    <c:v>0.473200936871251</c:v>
                  </c:pt>
                  <c:pt idx="6">
                    <c:v>0.0263470111606967</c:v>
                  </c:pt>
                  <c:pt idx="7">
                    <c:v>0.45212164618829</c:v>
                  </c:pt>
                  <c:pt idx="8">
                    <c:v>0.571504554125492</c:v>
                  </c:pt>
                </c:numCache>
              </c:numRef>
            </c:minus>
          </c:errBars>
          <c:xVal>
            <c:numRef>
              <c:f>'All Sites'!$Y$11:$Y$19</c:f>
              <c:numCache>
                <c:formatCode>General</c:formatCode>
                <c:ptCount val="9"/>
                <c:pt idx="0">
                  <c:v>753.9132659229252</c:v>
                </c:pt>
                <c:pt idx="1">
                  <c:v>1702.475125763478</c:v>
                </c:pt>
                <c:pt idx="2">
                  <c:v>1156.586349970002</c:v>
                </c:pt>
                <c:pt idx="3">
                  <c:v>1091.829491286094</c:v>
                </c:pt>
                <c:pt idx="4">
                  <c:v>1049.179532518232</c:v>
                </c:pt>
                <c:pt idx="5">
                  <c:v>1499.903742845411</c:v>
                </c:pt>
                <c:pt idx="6">
                  <c:v>2609.10187656824</c:v>
                </c:pt>
                <c:pt idx="7">
                  <c:v>2563.731402050593</c:v>
                </c:pt>
                <c:pt idx="8">
                  <c:v>2533.185866189858</c:v>
                </c:pt>
              </c:numCache>
            </c:numRef>
          </c:xVal>
          <c:yVal>
            <c:numRef>
              <c:f>'All Sites'!$L$11:$L$19</c:f>
              <c:numCache>
                <c:formatCode>General</c:formatCode>
                <c:ptCount val="9"/>
                <c:pt idx="0">
                  <c:v>1.876705942622951</c:v>
                </c:pt>
                <c:pt idx="1">
                  <c:v>2.677633486076278</c:v>
                </c:pt>
                <c:pt idx="2">
                  <c:v>2.660190476190477</c:v>
                </c:pt>
                <c:pt idx="3">
                  <c:v>3.290552126269223</c:v>
                </c:pt>
                <c:pt idx="4">
                  <c:v>0.878212300921263</c:v>
                </c:pt>
                <c:pt idx="5">
                  <c:v>4.169260465677404</c:v>
                </c:pt>
                <c:pt idx="6">
                  <c:v>3.372417428569213</c:v>
                </c:pt>
                <c:pt idx="7">
                  <c:v>5.134775701758278</c:v>
                </c:pt>
                <c:pt idx="8">
                  <c:v>6.28950502465514</c:v>
                </c:pt>
              </c:numCache>
            </c:numRef>
          </c:yVal>
          <c:smooth val="0"/>
        </c:ser>
        <c:ser>
          <c:idx val="0"/>
          <c:order val="1"/>
          <c:tx>
            <c:strRef>
              <c:f>'All Sites'!$AL$4</c:f>
              <c:strCache>
                <c:ptCount val="1"/>
                <c:pt idx="0">
                  <c:v>SG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0"/>
            <c:trendlineLbl>
              <c:layout>
                <c:manualLayout>
                  <c:x val="0.150281387798026"/>
                  <c:y val="-0.0338091227504995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 b="1"/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'All Sites'!$P$2:$P$11</c:f>
                <c:numCache>
                  <c:formatCode>General</c:formatCode>
                  <c:ptCount val="10"/>
                  <c:pt idx="0">
                    <c:v>0.0566824457593691</c:v>
                  </c:pt>
                  <c:pt idx="1">
                    <c:v>0.510142348195813</c:v>
                  </c:pt>
                  <c:pt idx="2">
                    <c:v>0.0</c:v>
                  </c:pt>
                  <c:pt idx="3">
                    <c:v>0.262955171337344</c:v>
                  </c:pt>
                  <c:pt idx="4">
                    <c:v>-0.115322656840514</c:v>
                  </c:pt>
                  <c:pt idx="5">
                    <c:v>0.329703313463783</c:v>
                  </c:pt>
                  <c:pt idx="6">
                    <c:v>0.11789333630994</c:v>
                  </c:pt>
                  <c:pt idx="7">
                    <c:v>0.474371844673618</c:v>
                  </c:pt>
                  <c:pt idx="8">
                    <c:v>0.23988099179248</c:v>
                  </c:pt>
                  <c:pt idx="9">
                    <c:v>0.481206651954603</c:v>
                  </c:pt>
                </c:numCache>
              </c:numRef>
            </c:plus>
            <c:minus>
              <c:numRef>
                <c:f>'All Sites'!$N$2:$N$11</c:f>
                <c:numCache>
                  <c:formatCode>General</c:formatCode>
                  <c:ptCount val="10"/>
                  <c:pt idx="0">
                    <c:v>0.0</c:v>
                  </c:pt>
                  <c:pt idx="1">
                    <c:v>0.510142348195813</c:v>
                  </c:pt>
                  <c:pt idx="2">
                    <c:v>0.0</c:v>
                  </c:pt>
                  <c:pt idx="3">
                    <c:v>0.262955171337343</c:v>
                  </c:pt>
                  <c:pt idx="4">
                    <c:v>0.186477702191988</c:v>
                  </c:pt>
                  <c:pt idx="5">
                    <c:v>0.329703313463783</c:v>
                  </c:pt>
                  <c:pt idx="6">
                    <c:v>0.117893336309941</c:v>
                  </c:pt>
                  <c:pt idx="7">
                    <c:v>0.474371844673617</c:v>
                  </c:pt>
                  <c:pt idx="8">
                    <c:v>0.239880991792478</c:v>
                  </c:pt>
                  <c:pt idx="9">
                    <c:v>0.0</c:v>
                  </c:pt>
                </c:numCache>
              </c:numRef>
            </c:minus>
          </c:errBars>
          <c:xVal>
            <c:numRef>
              <c:f>'All Sites'!$Y$2:$Y$10</c:f>
              <c:numCache>
                <c:formatCode>General</c:formatCode>
                <c:ptCount val="9"/>
                <c:pt idx="0">
                  <c:v>890.389763697029</c:v>
                </c:pt>
                <c:pt idx="1">
                  <c:v>836.3136006207906</c:v>
                </c:pt>
                <c:pt idx="2">
                  <c:v>1672.619413057404</c:v>
                </c:pt>
                <c:pt idx="3">
                  <c:v>637.3025669082604</c:v>
                </c:pt>
                <c:pt idx="4">
                  <c:v>677.7123684576655</c:v>
                </c:pt>
                <c:pt idx="5">
                  <c:v>1831.76814497459</c:v>
                </c:pt>
                <c:pt idx="6">
                  <c:v>1720.801166838794</c:v>
                </c:pt>
                <c:pt idx="7">
                  <c:v>3553.986412855325</c:v>
                </c:pt>
                <c:pt idx="8">
                  <c:v>1074.904700658828</c:v>
                </c:pt>
              </c:numCache>
            </c:numRef>
          </c:xVal>
          <c:yVal>
            <c:numRef>
              <c:f>'All Sites'!$L$2:$L$10</c:f>
              <c:numCache>
                <c:formatCode>General</c:formatCode>
                <c:ptCount val="9"/>
                <c:pt idx="0">
                  <c:v>1.870520710059171</c:v>
                </c:pt>
                <c:pt idx="1">
                  <c:v>2.870876602771887</c:v>
                </c:pt>
                <c:pt idx="2">
                  <c:v>3.436018518518518</c:v>
                </c:pt>
                <c:pt idx="3">
                  <c:v>2.933238294637737</c:v>
                </c:pt>
                <c:pt idx="4">
                  <c:v>2.463439153439154</c:v>
                </c:pt>
                <c:pt idx="5">
                  <c:v>3.262473280761116</c:v>
                </c:pt>
                <c:pt idx="6">
                  <c:v>3.548589422929207</c:v>
                </c:pt>
                <c:pt idx="7">
                  <c:v>8.007226460067068</c:v>
                </c:pt>
                <c:pt idx="8">
                  <c:v>4.20326847134916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3062440"/>
        <c:axId val="-2133807944"/>
      </c:scatterChart>
      <c:valAx>
        <c:axId val="-21330624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Invertebrate </a:t>
                </a:r>
                <a:r>
                  <a:rPr lang="en-US" sz="2000" dirty="0"/>
                  <a:t>Biomass (mg/m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308044992943754"/>
              <c:y val="0.92023022804768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33807944"/>
        <c:crosses val="autoZero"/>
        <c:crossBetween val="midCat"/>
      </c:valAx>
      <c:valAx>
        <c:axId val="-213380794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Trout Biomass (g/m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0"/>
              <c:y val="0.16233459681205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3306244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Invertebate Biomass vs Vertebrate</a:t>
            </a:r>
            <a:r>
              <a:rPr lang="en-US" sz="2000" baseline="0"/>
              <a:t> Biomass</a:t>
            </a:r>
            <a:endParaRPr lang="en-US" sz="2000"/>
          </a:p>
        </c:rich>
      </c:tx>
      <c:layout>
        <c:manualLayout>
          <c:xMode val="edge"/>
          <c:yMode val="edge"/>
          <c:x val="0.277301063826919"/>
          <c:y val="0.0202093267975446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6886879527915"/>
          <c:y val="0.0514005540974045"/>
          <c:w val="0.811590541224304"/>
          <c:h val="0.780652649865571"/>
        </c:manualLayout>
      </c:layout>
      <c:scatterChart>
        <c:scatterStyle val="lineMarker"/>
        <c:varyColors val="0"/>
        <c:ser>
          <c:idx val="1"/>
          <c:order val="0"/>
          <c:tx>
            <c:strRef>
              <c:f>'All Sites'!$AL$3</c:f>
              <c:strCache>
                <c:ptCount val="1"/>
                <c:pt idx="0">
                  <c:v>OG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B050"/>
              </a:solidFill>
              <a:ln w="25400"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0"/>
            <c:trendlineLbl>
              <c:layout>
                <c:manualLayout>
                  <c:x val="-0.0134362019943745"/>
                  <c:y val="-0.064839317395486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 b="1"/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'All Sites'!$K$11:$K$19</c:f>
                <c:numCache>
                  <c:formatCode>General</c:formatCode>
                  <c:ptCount val="9"/>
                  <c:pt idx="0">
                    <c:v>0.740773987301166</c:v>
                  </c:pt>
                  <c:pt idx="1">
                    <c:v>8.055328615271055</c:v>
                  </c:pt>
                  <c:pt idx="2">
                    <c:v>0.260670165208942</c:v>
                  </c:pt>
                  <c:pt idx="3">
                    <c:v>3.315341039269466</c:v>
                  </c:pt>
                  <c:pt idx="4">
                    <c:v>4.112542661747154</c:v>
                  </c:pt>
                  <c:pt idx="5">
                    <c:v>5.0516783346676</c:v>
                  </c:pt>
                  <c:pt idx="6">
                    <c:v>5.902108187212457</c:v>
                  </c:pt>
                  <c:pt idx="7">
                    <c:v>4.556809831181612</c:v>
                  </c:pt>
                  <c:pt idx="8">
                    <c:v>8.53377485950465</c:v>
                  </c:pt>
                </c:numCache>
              </c:numRef>
            </c:plus>
            <c:minus>
              <c:numRef>
                <c:f>'All Sites'!$K$11:$K$19</c:f>
                <c:numCache>
                  <c:formatCode>General</c:formatCode>
                  <c:ptCount val="9"/>
                  <c:pt idx="0">
                    <c:v>0.740773987301166</c:v>
                  </c:pt>
                  <c:pt idx="1">
                    <c:v>8.055328615271055</c:v>
                  </c:pt>
                  <c:pt idx="2">
                    <c:v>0.260670165208942</c:v>
                  </c:pt>
                  <c:pt idx="3">
                    <c:v>3.315341039269466</c:v>
                  </c:pt>
                  <c:pt idx="4">
                    <c:v>4.112542661747154</c:v>
                  </c:pt>
                  <c:pt idx="5">
                    <c:v>5.0516783346676</c:v>
                  </c:pt>
                  <c:pt idx="6">
                    <c:v>5.902108187212457</c:v>
                  </c:pt>
                  <c:pt idx="7">
                    <c:v>4.556809831181612</c:v>
                  </c:pt>
                  <c:pt idx="8">
                    <c:v>8.53377485950465</c:v>
                  </c:pt>
                </c:numCache>
              </c:numRef>
            </c:minus>
          </c:errBars>
          <c:xVal>
            <c:numRef>
              <c:f>'All Sites'!$Y$11:$Y$19</c:f>
              <c:numCache>
                <c:formatCode>General</c:formatCode>
                <c:ptCount val="9"/>
                <c:pt idx="0">
                  <c:v>753.9132659229252</c:v>
                </c:pt>
                <c:pt idx="1">
                  <c:v>1702.475125763478</c:v>
                </c:pt>
                <c:pt idx="2">
                  <c:v>1156.586349970002</c:v>
                </c:pt>
                <c:pt idx="3">
                  <c:v>1091.829491286094</c:v>
                </c:pt>
                <c:pt idx="4">
                  <c:v>1049.179532518232</c:v>
                </c:pt>
                <c:pt idx="5">
                  <c:v>1499.903742845411</c:v>
                </c:pt>
                <c:pt idx="6">
                  <c:v>2609.10187656824</c:v>
                </c:pt>
                <c:pt idx="7">
                  <c:v>2563.731402050593</c:v>
                </c:pt>
                <c:pt idx="8">
                  <c:v>2533.185866189858</c:v>
                </c:pt>
              </c:numCache>
            </c:numRef>
          </c:xVal>
          <c:yVal>
            <c:numRef>
              <c:f>'All Sites'!$F$11:$F$19</c:f>
              <c:numCache>
                <c:formatCode>0.00</c:formatCode>
                <c:ptCount val="9"/>
                <c:pt idx="0">
                  <c:v>3.555709663503019</c:v>
                </c:pt>
                <c:pt idx="1">
                  <c:v>12.45067755631142</c:v>
                </c:pt>
                <c:pt idx="2">
                  <c:v>4.553580174927109</c:v>
                </c:pt>
                <c:pt idx="3">
                  <c:v>11.45786259775387</c:v>
                </c:pt>
                <c:pt idx="4">
                  <c:v>9.248718543028703</c:v>
                </c:pt>
                <c:pt idx="5">
                  <c:v>11.87475434263258</c:v>
                </c:pt>
                <c:pt idx="7">
                  <c:v>15.21519028288617</c:v>
                </c:pt>
                <c:pt idx="8">
                  <c:v>15.69854090636231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3765096"/>
        <c:axId val="-2133754024"/>
      </c:scatterChart>
      <c:valAx>
        <c:axId val="-2133765096"/>
        <c:scaling>
          <c:orientation val="minMax"/>
          <c:max val="4000.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b="1" i="0" u="none" strike="noStrike" baseline="0" dirty="0" smtClean="0">
                    <a:effectLst/>
                  </a:rPr>
                  <a:t>Invertebrate Biomass (mg/m</a:t>
                </a:r>
                <a:r>
                  <a:rPr lang="en-US" sz="2000" b="1" i="0" u="none" strike="noStrike" baseline="30000" dirty="0" smtClean="0">
                    <a:effectLst/>
                  </a:rPr>
                  <a:t>2</a:t>
                </a:r>
                <a:r>
                  <a:rPr lang="en-US" sz="2000" b="1" i="0" u="none" strike="noStrike" baseline="0" dirty="0" smtClean="0">
                    <a:effectLst/>
                  </a:rPr>
                  <a:t>)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33754024"/>
        <c:crosses val="autoZero"/>
        <c:crossBetween val="midCat"/>
      </c:valAx>
      <c:valAx>
        <c:axId val="-2133754024"/>
        <c:scaling>
          <c:orientation val="minMax"/>
          <c:max val="35.0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Vertebrate Biomass (g/m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00561953515877417"/>
              <c:y val="0.13825498259929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337650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Invertebate Biomass vs Vertebrate</a:t>
            </a:r>
            <a:r>
              <a:rPr lang="en-US" sz="2000" baseline="0"/>
              <a:t> Biomass</a:t>
            </a:r>
            <a:endParaRPr lang="en-US" sz="2000"/>
          </a:p>
        </c:rich>
      </c:tx>
      <c:layout>
        <c:manualLayout>
          <c:xMode val="edge"/>
          <c:yMode val="edge"/>
          <c:x val="0.277301063826919"/>
          <c:y val="0.0202093267975446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6886879527915"/>
          <c:y val="0.0514005540974045"/>
          <c:w val="0.811590541224304"/>
          <c:h val="0.780652649865571"/>
        </c:manualLayout>
      </c:layout>
      <c:scatterChart>
        <c:scatterStyle val="lineMarker"/>
        <c:varyColors val="0"/>
        <c:ser>
          <c:idx val="1"/>
          <c:order val="0"/>
          <c:tx>
            <c:strRef>
              <c:f>'All Sites'!$AL$3</c:f>
              <c:strCache>
                <c:ptCount val="1"/>
                <c:pt idx="0">
                  <c:v>OG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B050"/>
              </a:solidFill>
              <a:ln w="25400"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0"/>
            <c:trendlineLbl>
              <c:layout>
                <c:manualLayout>
                  <c:x val="-0.0134362019943745"/>
                  <c:y val="-0.064839317395486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 b="1"/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'All Sites'!$K$11:$K$19</c:f>
                <c:numCache>
                  <c:formatCode>General</c:formatCode>
                  <c:ptCount val="9"/>
                  <c:pt idx="0">
                    <c:v>0.740773987301166</c:v>
                  </c:pt>
                  <c:pt idx="1">
                    <c:v>8.055328615271055</c:v>
                  </c:pt>
                  <c:pt idx="2">
                    <c:v>0.260670165208942</c:v>
                  </c:pt>
                  <c:pt idx="3">
                    <c:v>3.315341039269466</c:v>
                  </c:pt>
                  <c:pt idx="4">
                    <c:v>4.112542661747154</c:v>
                  </c:pt>
                  <c:pt idx="5">
                    <c:v>5.0516783346676</c:v>
                  </c:pt>
                  <c:pt idx="6">
                    <c:v>5.902108187212457</c:v>
                  </c:pt>
                  <c:pt idx="7">
                    <c:v>4.556809831181612</c:v>
                  </c:pt>
                  <c:pt idx="8">
                    <c:v>8.53377485950465</c:v>
                  </c:pt>
                </c:numCache>
              </c:numRef>
            </c:plus>
            <c:minus>
              <c:numRef>
                <c:f>'All Sites'!$K$11:$K$19</c:f>
                <c:numCache>
                  <c:formatCode>General</c:formatCode>
                  <c:ptCount val="9"/>
                  <c:pt idx="0">
                    <c:v>0.740773987301166</c:v>
                  </c:pt>
                  <c:pt idx="1">
                    <c:v>8.055328615271055</c:v>
                  </c:pt>
                  <c:pt idx="2">
                    <c:v>0.260670165208942</c:v>
                  </c:pt>
                  <c:pt idx="3">
                    <c:v>3.315341039269466</c:v>
                  </c:pt>
                  <c:pt idx="4">
                    <c:v>4.112542661747154</c:v>
                  </c:pt>
                  <c:pt idx="5">
                    <c:v>5.0516783346676</c:v>
                  </c:pt>
                  <c:pt idx="6">
                    <c:v>5.902108187212457</c:v>
                  </c:pt>
                  <c:pt idx="7">
                    <c:v>4.556809831181612</c:v>
                  </c:pt>
                  <c:pt idx="8">
                    <c:v>8.53377485950465</c:v>
                  </c:pt>
                </c:numCache>
              </c:numRef>
            </c:minus>
          </c:errBars>
          <c:xVal>
            <c:numRef>
              <c:f>'All Sites'!$Y$11:$Y$19</c:f>
              <c:numCache>
                <c:formatCode>General</c:formatCode>
                <c:ptCount val="9"/>
                <c:pt idx="0">
                  <c:v>753.9132659229252</c:v>
                </c:pt>
                <c:pt idx="1">
                  <c:v>1702.475125763478</c:v>
                </c:pt>
                <c:pt idx="2">
                  <c:v>1156.586349970002</c:v>
                </c:pt>
                <c:pt idx="3">
                  <c:v>1091.829491286094</c:v>
                </c:pt>
                <c:pt idx="4">
                  <c:v>1049.179532518232</c:v>
                </c:pt>
                <c:pt idx="5">
                  <c:v>1499.903742845411</c:v>
                </c:pt>
                <c:pt idx="6">
                  <c:v>2609.10187656824</c:v>
                </c:pt>
                <c:pt idx="7">
                  <c:v>2563.731402050593</c:v>
                </c:pt>
                <c:pt idx="8">
                  <c:v>2533.185866189858</c:v>
                </c:pt>
              </c:numCache>
            </c:numRef>
          </c:xVal>
          <c:yVal>
            <c:numRef>
              <c:f>'All Sites'!$F$11:$F$19</c:f>
              <c:numCache>
                <c:formatCode>0.00</c:formatCode>
                <c:ptCount val="9"/>
                <c:pt idx="0">
                  <c:v>3.555709663503019</c:v>
                </c:pt>
                <c:pt idx="1">
                  <c:v>12.45067755631142</c:v>
                </c:pt>
                <c:pt idx="2">
                  <c:v>4.553580174927109</c:v>
                </c:pt>
                <c:pt idx="3">
                  <c:v>11.45786259775387</c:v>
                </c:pt>
                <c:pt idx="4">
                  <c:v>9.248718543028703</c:v>
                </c:pt>
                <c:pt idx="5">
                  <c:v>11.87475434263258</c:v>
                </c:pt>
                <c:pt idx="7">
                  <c:v>15.21519028288617</c:v>
                </c:pt>
                <c:pt idx="8">
                  <c:v>15.69854090636231</c:v>
                </c:pt>
              </c:numCache>
            </c:numRef>
          </c:yVal>
          <c:smooth val="0"/>
        </c:ser>
        <c:ser>
          <c:idx val="0"/>
          <c:order val="1"/>
          <c:tx>
            <c:strRef>
              <c:f>'All Sites'!$AL$4</c:f>
              <c:strCache>
                <c:ptCount val="1"/>
                <c:pt idx="0">
                  <c:v>SG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0"/>
            <c:trendlineLbl>
              <c:layout>
                <c:manualLayout>
                  <c:x val="-0.00518248949462581"/>
                  <c:y val="-0.0366700799738483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 b="1"/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'All Sites'!$K$2:$K$10</c:f>
                <c:numCache>
                  <c:formatCode>General</c:formatCode>
                  <c:ptCount val="9"/>
                  <c:pt idx="0">
                    <c:v>0.659699679487179</c:v>
                  </c:pt>
                  <c:pt idx="1">
                    <c:v>4.657868463120822</c:v>
                  </c:pt>
                  <c:pt idx="2">
                    <c:v>0.832938453159042</c:v>
                  </c:pt>
                  <c:pt idx="3">
                    <c:v>1.896707123088234</c:v>
                  </c:pt>
                  <c:pt idx="4">
                    <c:v>4.215716117098776</c:v>
                  </c:pt>
                  <c:pt idx="5">
                    <c:v>4.667805370287752</c:v>
                  </c:pt>
                  <c:pt idx="6">
                    <c:v>6.478047736348861</c:v>
                  </c:pt>
                  <c:pt idx="7">
                    <c:v>8.058000625837394</c:v>
                  </c:pt>
                  <c:pt idx="8">
                    <c:v>9.153360826122671</c:v>
                  </c:pt>
                </c:numCache>
              </c:numRef>
            </c:plus>
            <c:minus>
              <c:numRef>
                <c:f>'All Sites'!$I$2:$I$10</c:f>
                <c:numCache>
                  <c:formatCode>General</c:formatCode>
                  <c:ptCount val="9"/>
                  <c:pt idx="0">
                    <c:v>0.43948823964497</c:v>
                  </c:pt>
                  <c:pt idx="1">
                    <c:v>4.657868463120822</c:v>
                  </c:pt>
                  <c:pt idx="2">
                    <c:v>0.488402777777778</c:v>
                  </c:pt>
                  <c:pt idx="3">
                    <c:v>1.896707123088234</c:v>
                  </c:pt>
                  <c:pt idx="4">
                    <c:v>4.215716117098776</c:v>
                  </c:pt>
                  <c:pt idx="5">
                    <c:v>4.667805370287749</c:v>
                  </c:pt>
                  <c:pt idx="6">
                    <c:v>-5.015457161542384</c:v>
                  </c:pt>
                  <c:pt idx="7">
                    <c:v>8.05800062583739</c:v>
                  </c:pt>
                  <c:pt idx="8">
                    <c:v>9.153360826122671</c:v>
                  </c:pt>
                </c:numCache>
              </c:numRef>
            </c:minus>
          </c:errBars>
          <c:xVal>
            <c:numRef>
              <c:f>'All Sites'!$Y$2:$Y$10</c:f>
              <c:numCache>
                <c:formatCode>General</c:formatCode>
                <c:ptCount val="9"/>
                <c:pt idx="0">
                  <c:v>890.389763697029</c:v>
                </c:pt>
                <c:pt idx="1">
                  <c:v>836.3136006207906</c:v>
                </c:pt>
                <c:pt idx="2">
                  <c:v>1672.619413057404</c:v>
                </c:pt>
                <c:pt idx="3">
                  <c:v>637.3025669082604</c:v>
                </c:pt>
                <c:pt idx="4">
                  <c:v>677.7123684576655</c:v>
                </c:pt>
                <c:pt idx="5">
                  <c:v>1831.76814497459</c:v>
                </c:pt>
                <c:pt idx="6">
                  <c:v>1720.801166838794</c:v>
                </c:pt>
                <c:pt idx="7">
                  <c:v>3553.986412855325</c:v>
                </c:pt>
                <c:pt idx="8">
                  <c:v>1074.904700658828</c:v>
                </c:pt>
              </c:numCache>
            </c:numRef>
          </c:xVal>
          <c:yVal>
            <c:numRef>
              <c:f>'All Sites'!$F$2:$F$10</c:f>
              <c:numCache>
                <c:formatCode>0.00</c:formatCode>
                <c:ptCount val="9"/>
                <c:pt idx="0">
                  <c:v>4.318449753451678</c:v>
                </c:pt>
                <c:pt idx="1">
                  <c:v>9.914884823077384</c:v>
                </c:pt>
                <c:pt idx="2">
                  <c:v>5.686458333333333</c:v>
                </c:pt>
                <c:pt idx="3">
                  <c:v>7.451700515186072</c:v>
                </c:pt>
                <c:pt idx="4">
                  <c:v>8.275338894287873</c:v>
                </c:pt>
                <c:pt idx="5">
                  <c:v>13.35273686397978</c:v>
                </c:pt>
                <c:pt idx="7">
                  <c:v>23.14304882912687</c:v>
                </c:pt>
                <c:pt idx="8">
                  <c:v>17.08253604474185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5959976"/>
        <c:axId val="-2116768472"/>
      </c:scatterChart>
      <c:valAx>
        <c:axId val="2125959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b="1" i="0" u="none" strike="noStrike" baseline="0" dirty="0" smtClean="0">
                    <a:effectLst/>
                  </a:rPr>
                  <a:t>Invertebrate Biomass (mg/m</a:t>
                </a:r>
                <a:r>
                  <a:rPr lang="en-US" sz="2000" b="1" i="0" u="none" strike="noStrike" baseline="30000" dirty="0" smtClean="0">
                    <a:effectLst/>
                  </a:rPr>
                  <a:t>2</a:t>
                </a:r>
                <a:r>
                  <a:rPr lang="en-US" sz="2000" b="1" i="0" u="none" strike="noStrike" baseline="0" dirty="0" smtClean="0">
                    <a:effectLst/>
                  </a:rPr>
                  <a:t>)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16768472"/>
        <c:crosses val="autoZero"/>
        <c:crossBetween val="midCat"/>
      </c:valAx>
      <c:valAx>
        <c:axId val="-211676847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Vertebrate Biomass (g/m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00561953515877417"/>
              <c:y val="0.13825498259929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259599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6959064327485"/>
          <c:y val="0.0541666666666667"/>
          <c:w val="0.841766173965096"/>
          <c:h val="0.816666666666667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/>
          </c:spPr>
          <c:marker>
            <c:symbol val="none"/>
          </c:marker>
          <c:xVal>
            <c:numRef>
              <c:f>'Compiled Sites'!$AC$26:$AC$34</c:f>
              <c:numCache>
                <c:formatCode>General</c:formatCode>
                <c:ptCount val="9"/>
                <c:pt idx="0">
                  <c:v>-1.806923548437503</c:v>
                </c:pt>
                <c:pt idx="2">
                  <c:v>40.1064518775</c:v>
                </c:pt>
                <c:pt idx="4">
                  <c:v>-0.162363948611111</c:v>
                </c:pt>
                <c:pt idx="6">
                  <c:v>1.718431098090277</c:v>
                </c:pt>
              </c:numCache>
            </c:numRef>
          </c:xVal>
          <c:yVal>
            <c:numRef>
              <c:f>'Compiled Sites'!$AI$26:$AI$34</c:f>
              <c:numCache>
                <c:formatCode>General</c:formatCode>
                <c:ptCount val="9"/>
                <c:pt idx="0">
                  <c:v>4.27640912621474</c:v>
                </c:pt>
                <c:pt idx="2">
                  <c:v>-0.697635580305405</c:v>
                </c:pt>
                <c:pt idx="4">
                  <c:v>-5.004530936314564</c:v>
                </c:pt>
                <c:pt idx="6">
                  <c:v>-1.402521214556836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5661160"/>
        <c:axId val="-2115595224"/>
      </c:scatterChart>
      <c:valAx>
        <c:axId val="-2115661160"/>
        <c:scaling>
          <c:orientation val="minMax"/>
          <c:max val="80.0"/>
          <c:min val="-5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Difference in </a:t>
                </a:r>
                <a:r>
                  <a:rPr lang="en-US" dirty="0" smtClean="0"/>
                  <a:t>% pool area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258221617428718"/>
              <c:y val="0.9320843817434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15595224"/>
        <c:crosses val="autoZero"/>
        <c:crossBetween val="midCat"/>
      </c:valAx>
      <c:valAx>
        <c:axId val="-21155952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Difference in Vert Biomass (g/m2)</a:t>
                </a:r>
              </a:p>
            </c:rich>
          </c:tx>
          <c:layout>
            <c:manualLayout>
              <c:xMode val="edge"/>
              <c:yMode val="edge"/>
              <c:x val="0.0374269005847953"/>
              <c:y val="0.17909547244094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1566116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b="1"/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6959064327485"/>
          <c:y val="0.0541666666666667"/>
          <c:w val="0.841766173965096"/>
          <c:h val="0.816666666666667"/>
        </c:manualLayout>
      </c:layout>
      <c:scatterChart>
        <c:scatterStyle val="lineMarker"/>
        <c:varyColors val="0"/>
        <c:ser>
          <c:idx val="1"/>
          <c:order val="0"/>
          <c:spPr>
            <a:ln w="47625">
              <a:noFill/>
            </a:ln>
          </c:spPr>
          <c:marker>
            <c:symbol val="circle"/>
            <c:size val="8"/>
            <c:spPr>
              <a:solidFill>
                <a:srgbClr val="0000FF"/>
              </a:solidFill>
              <a:ln>
                <a:solidFill>
                  <a:schemeClr val="tx1"/>
                </a:solidFill>
              </a:ln>
            </c:spPr>
          </c:marker>
          <c:trendline>
            <c:spPr>
              <a:ln w="28575" cmpd="sng">
                <a:solidFill>
                  <a:srgbClr val="FF00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541918374836201"/>
                  <c:y val="-0.0940457441684045"/>
                </c:manualLayout>
              </c:layout>
              <c:tx>
                <c:rich>
                  <a:bodyPr/>
                  <a:lstStyle/>
                  <a:p>
                    <a:pPr>
                      <a:defRPr sz="1200">
                        <a:solidFill>
                          <a:srgbClr val="FF0000"/>
                        </a:solidFill>
                      </a:defRPr>
                    </a:pPr>
                    <a:r>
                      <a:rPr lang="en-US" sz="1200" baseline="0" dirty="0" smtClean="0">
                        <a:solidFill>
                          <a:srgbClr val="FF0000"/>
                        </a:solidFill>
                      </a:rPr>
                      <a:t>R</a:t>
                    </a:r>
                    <a:r>
                      <a:rPr lang="en-US" sz="1200" baseline="0" dirty="0">
                        <a:solidFill>
                          <a:srgbClr val="FF0000"/>
                        </a:solidFill>
                      </a:rPr>
                      <a:t>² = 0.82218</a:t>
                    </a:r>
                    <a:endParaRPr lang="en-US" sz="1200" dirty="0">
                      <a:solidFill>
                        <a:srgbClr val="FF0000"/>
                      </a:solidFill>
                    </a:endParaRPr>
                  </a:p>
                </c:rich>
              </c:tx>
              <c:numFmt formatCode="General" sourceLinked="0"/>
            </c:trendlineLbl>
          </c:trendline>
          <c:xVal>
            <c:numRef>
              <c:f>'Compiled Sites'!$AE$2:$AE$34</c:f>
              <c:numCache>
                <c:formatCode>General</c:formatCode>
                <c:ptCount val="33"/>
                <c:pt idx="0">
                  <c:v>6.06136363636364</c:v>
                </c:pt>
                <c:pt idx="2">
                  <c:v>19.04318181818181</c:v>
                </c:pt>
                <c:pt idx="4">
                  <c:v>8.5</c:v>
                </c:pt>
                <c:pt idx="6">
                  <c:v>-3.725000000000008</c:v>
                </c:pt>
                <c:pt idx="8">
                  <c:v>-8.3</c:v>
                </c:pt>
                <c:pt idx="10">
                  <c:v>-19.77272727272723</c:v>
                </c:pt>
                <c:pt idx="12">
                  <c:v>9.704545454545453</c:v>
                </c:pt>
                <c:pt idx="19">
                  <c:v>0.849999999999994</c:v>
                </c:pt>
                <c:pt idx="20">
                  <c:v>-3.036363636363642</c:v>
                </c:pt>
                <c:pt idx="24">
                  <c:v>13.78055555555555</c:v>
                </c:pt>
                <c:pt idx="26">
                  <c:v>2.529545454545456</c:v>
                </c:pt>
                <c:pt idx="28">
                  <c:v>-0.400000000000006</c:v>
                </c:pt>
                <c:pt idx="30">
                  <c:v>0.194444444444443</c:v>
                </c:pt>
              </c:numCache>
            </c:numRef>
          </c:xVal>
          <c:yVal>
            <c:numRef>
              <c:f>'Compiled Sites'!$AM$2:$AM$34</c:f>
              <c:numCache>
                <c:formatCode>General</c:formatCode>
                <c:ptCount val="33"/>
                <c:pt idx="2">
                  <c:v>4.072598334340261</c:v>
                </c:pt>
                <c:pt idx="4">
                  <c:v>-0.305691195844998</c:v>
                </c:pt>
                <c:pt idx="6">
                  <c:v>-1.018160553216831</c:v>
                </c:pt>
                <c:pt idx="10">
                  <c:v>-8.6473779502663</c:v>
                </c:pt>
                <c:pt idx="12">
                  <c:v>0.922087053718627</c:v>
                </c:pt>
                <c:pt idx="19">
                  <c:v>-3.374155741773483</c:v>
                </c:pt>
                <c:pt idx="20">
                  <c:v>-6.235261855383348</c:v>
                </c:pt>
                <c:pt idx="24">
                  <c:v>4.27640912621474</c:v>
                </c:pt>
                <c:pt idx="26">
                  <c:v>-0.697635580305405</c:v>
                </c:pt>
                <c:pt idx="28">
                  <c:v>-5.004530936314564</c:v>
                </c:pt>
                <c:pt idx="30">
                  <c:v>-1.402521214556836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9652136"/>
        <c:axId val="-2119638728"/>
      </c:scatterChart>
      <c:valAx>
        <c:axId val="-21196521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Difference % canopy openness</a:t>
                </a:r>
              </a:p>
            </c:rich>
          </c:tx>
          <c:layout>
            <c:manualLayout>
              <c:xMode val="edge"/>
              <c:yMode val="edge"/>
              <c:x val="0.300521016290284"/>
              <c:y val="0.93040376244991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19638728"/>
        <c:crosses val="autoZero"/>
        <c:crossBetween val="midCat"/>
      </c:valAx>
      <c:valAx>
        <c:axId val="-211963872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Difference in Vert Biomass (g/m2)</a:t>
                </a:r>
              </a:p>
            </c:rich>
          </c:tx>
          <c:layout>
            <c:manualLayout>
              <c:xMode val="edge"/>
              <c:yMode val="edge"/>
              <c:x val="0.0374269005847953"/>
              <c:y val="0.17909547244094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1965213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6959064327485"/>
          <c:y val="0.0541666666666667"/>
          <c:w val="0.841766173965096"/>
          <c:h val="0.816666666666667"/>
        </c:manualLayout>
      </c:layout>
      <c:scatterChart>
        <c:scatterStyle val="lineMarker"/>
        <c:varyColors val="0"/>
        <c:ser>
          <c:idx val="1"/>
          <c:order val="0"/>
          <c:spPr>
            <a:ln w="47625">
              <a:noFill/>
            </a:ln>
          </c:spPr>
          <c:marker>
            <c:symbol val="circle"/>
            <c:size val="8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</c:marker>
          <c:trendline>
            <c:spPr>
              <a:ln w="28575" cmpd="sng">
                <a:solidFill>
                  <a:srgbClr val="FF00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643222808003317"/>
                  <c:y val="-0.334115957769806"/>
                </c:manualLayout>
              </c:layout>
              <c:tx>
                <c:rich>
                  <a:bodyPr/>
                  <a:lstStyle/>
                  <a:p>
                    <a:pPr>
                      <a:defRPr sz="1200">
                        <a:solidFill>
                          <a:srgbClr val="FF0000"/>
                        </a:solidFill>
                      </a:defRPr>
                    </a:pPr>
                    <a:r>
                      <a:rPr lang="en-US" sz="1200" baseline="0" dirty="0" smtClean="0">
                        <a:solidFill>
                          <a:srgbClr val="FF0000"/>
                        </a:solidFill>
                      </a:rPr>
                      <a:t>R</a:t>
                    </a:r>
                    <a:r>
                      <a:rPr lang="en-US" sz="1200" baseline="0" dirty="0">
                        <a:solidFill>
                          <a:srgbClr val="FF0000"/>
                        </a:solidFill>
                      </a:rPr>
                      <a:t>² = 0.01963</a:t>
                    </a:r>
                    <a:endParaRPr lang="en-US" sz="1200" dirty="0">
                      <a:solidFill>
                        <a:srgbClr val="FF0000"/>
                      </a:solidFill>
                    </a:endParaRPr>
                  </a:p>
                </c:rich>
              </c:tx>
              <c:numFmt formatCode="General" sourceLinked="0"/>
            </c:trendlineLbl>
          </c:trendline>
          <c:xVal>
            <c:numRef>
              <c:f>'Compiled Sites'!$AF$2:$AF$34</c:f>
              <c:numCache>
                <c:formatCode>General</c:formatCode>
                <c:ptCount val="33"/>
                <c:pt idx="0">
                  <c:v>23.67824284129865</c:v>
                </c:pt>
                <c:pt idx="2">
                  <c:v>-4.51433766806259</c:v>
                </c:pt>
                <c:pt idx="4">
                  <c:v>-3.252139123524522</c:v>
                </c:pt>
                <c:pt idx="6">
                  <c:v>27.27291438787151</c:v>
                </c:pt>
                <c:pt idx="10">
                  <c:v>1.802628155087174</c:v>
                </c:pt>
                <c:pt idx="12">
                  <c:v>-2.81545806628662</c:v>
                </c:pt>
                <c:pt idx="16">
                  <c:v>3.528894296008616</c:v>
                </c:pt>
                <c:pt idx="19">
                  <c:v>-2.279517650150376</c:v>
                </c:pt>
                <c:pt idx="20">
                  <c:v>-20.40287597098996</c:v>
                </c:pt>
                <c:pt idx="24">
                  <c:v>8.927287641710507</c:v>
                </c:pt>
                <c:pt idx="26">
                  <c:v>14.23432437675817</c:v>
                </c:pt>
                <c:pt idx="28">
                  <c:v>17.08211209954602</c:v>
                </c:pt>
                <c:pt idx="30">
                  <c:v>9.37818796586597</c:v>
                </c:pt>
              </c:numCache>
            </c:numRef>
          </c:xVal>
          <c:yVal>
            <c:numRef>
              <c:f>'Compiled Sites'!$AM$2:$AM$34</c:f>
              <c:numCache>
                <c:formatCode>General</c:formatCode>
                <c:ptCount val="33"/>
                <c:pt idx="2">
                  <c:v>4.072598334340261</c:v>
                </c:pt>
                <c:pt idx="4">
                  <c:v>-0.305691195844998</c:v>
                </c:pt>
                <c:pt idx="6">
                  <c:v>-1.018160553216831</c:v>
                </c:pt>
                <c:pt idx="10">
                  <c:v>-8.6473779502663</c:v>
                </c:pt>
                <c:pt idx="12">
                  <c:v>0.922087053718627</c:v>
                </c:pt>
                <c:pt idx="19">
                  <c:v>-3.374155741773483</c:v>
                </c:pt>
                <c:pt idx="20">
                  <c:v>-6.235261855383348</c:v>
                </c:pt>
                <c:pt idx="24">
                  <c:v>4.27640912621474</c:v>
                </c:pt>
                <c:pt idx="26">
                  <c:v>-0.697635580305405</c:v>
                </c:pt>
                <c:pt idx="28">
                  <c:v>-5.004530936314564</c:v>
                </c:pt>
                <c:pt idx="30">
                  <c:v>-1.402521214556836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9624680"/>
        <c:axId val="-2119611528"/>
      </c:scatterChart>
      <c:valAx>
        <c:axId val="-21196246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Difference in Pool Area (m2)</a:t>
                </a:r>
              </a:p>
            </c:rich>
          </c:tx>
          <c:layout>
            <c:manualLayout>
              <c:xMode val="edge"/>
              <c:yMode val="edge"/>
              <c:x val="0.337849225823678"/>
              <c:y val="0.92802882599954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19611528"/>
        <c:crosses val="autoZero"/>
        <c:crossBetween val="midCat"/>
      </c:valAx>
      <c:valAx>
        <c:axId val="-211961152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Difference in Vert Biomass (g/m2)</a:t>
                </a:r>
              </a:p>
            </c:rich>
          </c:tx>
          <c:layout>
            <c:manualLayout>
              <c:xMode val="edge"/>
              <c:yMode val="edge"/>
              <c:x val="0.0374269005847953"/>
              <c:y val="0.17909547244094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1962468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"/>
          <c:y val="0.0601851851851852"/>
          <c:w val="0.850840332458443"/>
          <c:h val="0.810185185185185"/>
        </c:manualLayout>
      </c:layout>
      <c:scatterChart>
        <c:scatterStyle val="lineMarker"/>
        <c:varyColors val="0"/>
        <c:ser>
          <c:idx val="1"/>
          <c:order val="0"/>
          <c:spPr>
            <a:ln w="47625">
              <a:noFill/>
            </a:ln>
          </c:spPr>
          <c:marker>
            <c:symbol val="circle"/>
            <c:size val="8"/>
            <c:spPr>
              <a:solidFill>
                <a:srgbClr val="1F497D">
                  <a:lumMod val="20000"/>
                  <a:lumOff val="80000"/>
                </a:srgbClr>
              </a:solidFill>
              <a:ln>
                <a:solidFill>
                  <a:schemeClr val="tx1"/>
                </a:solidFill>
              </a:ln>
            </c:spPr>
          </c:marker>
          <c:trendline>
            <c:spPr>
              <a:ln w="28575" cmpd="sng">
                <a:solidFill>
                  <a:srgbClr val="FF0000"/>
                </a:solidFill>
              </a:ln>
            </c:spPr>
            <c:trendlineType val="linear"/>
            <c:dispRSqr val="1"/>
            <c:dispEq val="0"/>
            <c:trendlineLbl>
              <c:layout>
                <c:manualLayout>
                  <c:x val="-0.614285962086066"/>
                  <c:y val="-0.237058579694271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200" b="1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Sheet2!$AK$2:$AK$22</c:f>
              <c:numCache>
                <c:formatCode>General</c:formatCode>
                <c:ptCount val="21"/>
                <c:pt idx="0" formatCode="0.00">
                  <c:v>40.1064518775</c:v>
                </c:pt>
                <c:pt idx="2" formatCode="0.00">
                  <c:v>-1.806923548437503</c:v>
                </c:pt>
                <c:pt idx="5" formatCode="0.00">
                  <c:v>16.3488576953125</c:v>
                </c:pt>
                <c:pt idx="8" formatCode="0.00">
                  <c:v>3.22158984722222</c:v>
                </c:pt>
                <c:pt idx="10" formatCode="0.00">
                  <c:v>64.55170493125</c:v>
                </c:pt>
                <c:pt idx="12" formatCode="0.00">
                  <c:v>68.87371290277764</c:v>
                </c:pt>
                <c:pt idx="14" formatCode="0.00">
                  <c:v>44.4158089416666</c:v>
                </c:pt>
                <c:pt idx="16" formatCode="0.00">
                  <c:v>10.25068481944444</c:v>
                </c:pt>
                <c:pt idx="18" formatCode="0.00">
                  <c:v>18.38722868125</c:v>
                </c:pt>
              </c:numCache>
            </c:numRef>
          </c:xVal>
          <c:yVal>
            <c:numRef>
              <c:f>Sheet2!$AO$2:$AO$22</c:f>
              <c:numCache>
                <c:formatCode>General</c:formatCode>
                <c:ptCount val="21"/>
                <c:pt idx="0">
                  <c:v>-1.608721832588732</c:v>
                </c:pt>
                <c:pt idx="2">
                  <c:v>0.819666452481752</c:v>
                </c:pt>
                <c:pt idx="5">
                  <c:v>-0.343919825072885</c:v>
                </c:pt>
                <c:pt idx="8">
                  <c:v>-1.61200376028296</c:v>
                </c:pt>
                <c:pt idx="10">
                  <c:v>4.006162082567792</c:v>
                </c:pt>
                <c:pt idx="12">
                  <c:v>-1.477982521347192</c:v>
                </c:pt>
                <c:pt idx="14">
                  <c:v>0.531448645980233</c:v>
                </c:pt>
                <c:pt idx="16">
                  <c:v>-7.927858546240684</c:v>
                </c:pt>
                <c:pt idx="18">
                  <c:v>-1.383995138379605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9746648"/>
        <c:axId val="-2119741176"/>
      </c:scatterChart>
      <c:valAx>
        <c:axId val="-2119746648"/>
        <c:scaling>
          <c:orientation val="minMax"/>
          <c:max val="80.0"/>
          <c:min val="-5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Diff in LW volume</a:t>
                </a:r>
              </a:p>
            </c:rich>
          </c:tx>
          <c:layout>
            <c:manualLayout>
              <c:xMode val="edge"/>
              <c:yMode val="edge"/>
              <c:x val="0.35684717536775"/>
              <c:y val="0.926444262910708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-2119741176"/>
        <c:crosses val="autoZero"/>
        <c:crossBetween val="midCat"/>
      </c:valAx>
      <c:valAx>
        <c:axId val="-211974117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Diff in Vert biomass</a:t>
                </a:r>
              </a:p>
            </c:rich>
          </c:tx>
          <c:layout>
            <c:manualLayout>
              <c:xMode val="edge"/>
              <c:yMode val="edge"/>
              <c:x val="0.00490836542814185"/>
              <c:y val="0.21164598175156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1974664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565428770039499"/>
          <c:y val="0.0285603449729857"/>
          <c:w val="0.931391701429171"/>
          <c:h val="0.895424853160912"/>
        </c:manualLayout>
      </c:layout>
      <c:scatterChart>
        <c:scatterStyle val="smoothMarker"/>
        <c:varyColors val="0"/>
        <c:ser>
          <c:idx val="0"/>
          <c:order val="0"/>
          <c:spPr>
            <a:ln w="44450" cmpd="sng">
              <a:solidFill>
                <a:srgbClr val="008000"/>
              </a:solidFill>
            </a:ln>
          </c:spPr>
          <c:marker>
            <c:symbol val="circle"/>
            <c:size val="4"/>
            <c:spPr>
              <a:solidFill>
                <a:schemeClr val="bg1"/>
              </a:solidFill>
              <a:ln w="9525" cmpd="sng">
                <a:solidFill>
                  <a:srgbClr val="008000"/>
                </a:solidFill>
              </a:ln>
            </c:spPr>
          </c:marker>
          <c:xVal>
            <c:numRef>
              <c:f>Sheet1!$W$2:$W$51</c:f>
              <c:numCache>
                <c:formatCode>General</c:formatCode>
                <c:ptCount val="50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  <c:pt idx="21">
                  <c:v>105.0</c:v>
                </c:pt>
                <c:pt idx="22">
                  <c:v>110.0</c:v>
                </c:pt>
                <c:pt idx="23">
                  <c:v>115.0</c:v>
                </c:pt>
                <c:pt idx="24">
                  <c:v>120.0</c:v>
                </c:pt>
                <c:pt idx="25">
                  <c:v>125.0</c:v>
                </c:pt>
                <c:pt idx="26">
                  <c:v>130.0</c:v>
                </c:pt>
                <c:pt idx="27">
                  <c:v>135.0</c:v>
                </c:pt>
                <c:pt idx="28">
                  <c:v>140.0</c:v>
                </c:pt>
                <c:pt idx="29">
                  <c:v>145.0</c:v>
                </c:pt>
                <c:pt idx="30">
                  <c:v>150.0</c:v>
                </c:pt>
                <c:pt idx="31">
                  <c:v>155.0</c:v>
                </c:pt>
                <c:pt idx="32">
                  <c:v>160.0</c:v>
                </c:pt>
                <c:pt idx="33">
                  <c:v>165.0</c:v>
                </c:pt>
                <c:pt idx="34">
                  <c:v>170.0</c:v>
                </c:pt>
                <c:pt idx="35">
                  <c:v>175.0</c:v>
                </c:pt>
                <c:pt idx="36">
                  <c:v>180.0</c:v>
                </c:pt>
                <c:pt idx="37">
                  <c:v>185.0</c:v>
                </c:pt>
                <c:pt idx="38">
                  <c:v>190.0</c:v>
                </c:pt>
                <c:pt idx="39">
                  <c:v>195.0</c:v>
                </c:pt>
                <c:pt idx="40">
                  <c:v>200.0</c:v>
                </c:pt>
                <c:pt idx="41">
                  <c:v>205.0</c:v>
                </c:pt>
                <c:pt idx="42">
                  <c:v>210.0</c:v>
                </c:pt>
                <c:pt idx="43">
                  <c:v>215.0</c:v>
                </c:pt>
                <c:pt idx="44">
                  <c:v>220.0</c:v>
                </c:pt>
                <c:pt idx="45">
                  <c:v>225.0</c:v>
                </c:pt>
                <c:pt idx="46">
                  <c:v>230.0</c:v>
                </c:pt>
                <c:pt idx="47">
                  <c:v>235.0</c:v>
                </c:pt>
                <c:pt idx="48">
                  <c:v>240.0</c:v>
                </c:pt>
                <c:pt idx="49">
                  <c:v>245.0</c:v>
                </c:pt>
              </c:numCache>
            </c:numRef>
          </c:xVal>
          <c:yVal>
            <c:numRef>
              <c:f>Sheet1!$Z$2:$Z$51</c:f>
              <c:numCache>
                <c:formatCode>General</c:formatCode>
                <c:ptCount val="50"/>
                <c:pt idx="0">
                  <c:v>13.37161568293934</c:v>
                </c:pt>
                <c:pt idx="1">
                  <c:v>23.10488871245913</c:v>
                </c:pt>
                <c:pt idx="2">
                  <c:v>17.43095347345068</c:v>
                </c:pt>
                <c:pt idx="3">
                  <c:v>13.9221007719671</c:v>
                </c:pt>
                <c:pt idx="4">
                  <c:v>14.06642700091463</c:v>
                </c:pt>
                <c:pt idx="5">
                  <c:v>15.56151523855127</c:v>
                </c:pt>
                <c:pt idx="6">
                  <c:v>15.52379840983332</c:v>
                </c:pt>
                <c:pt idx="7">
                  <c:v>17.6758781616925</c:v>
                </c:pt>
                <c:pt idx="8">
                  <c:v>62.0725726861009</c:v>
                </c:pt>
                <c:pt idx="9">
                  <c:v>25.57616580001401</c:v>
                </c:pt>
                <c:pt idx="10">
                  <c:v>24.33496555200997</c:v>
                </c:pt>
                <c:pt idx="11">
                  <c:v>19.76331736443618</c:v>
                </c:pt>
                <c:pt idx="12">
                  <c:v>17.27829162817617</c:v>
                </c:pt>
                <c:pt idx="13">
                  <c:v>22.90253403627468</c:v>
                </c:pt>
                <c:pt idx="14">
                  <c:v>18.00052446431747</c:v>
                </c:pt>
                <c:pt idx="15">
                  <c:v>18.34225768688194</c:v>
                </c:pt>
                <c:pt idx="16">
                  <c:v>23.67960733426937</c:v>
                </c:pt>
                <c:pt idx="17">
                  <c:v>26.3079426206796</c:v>
                </c:pt>
                <c:pt idx="18">
                  <c:v>18.8670603144098</c:v>
                </c:pt>
                <c:pt idx="19">
                  <c:v>13.51843389467358</c:v>
                </c:pt>
                <c:pt idx="20">
                  <c:v>18.13754732989016</c:v>
                </c:pt>
                <c:pt idx="21">
                  <c:v>14.42506849945995</c:v>
                </c:pt>
                <c:pt idx="22">
                  <c:v>18.0442587798587</c:v>
                </c:pt>
                <c:pt idx="23">
                  <c:v>15.66570969239321</c:v>
                </c:pt>
                <c:pt idx="24">
                  <c:v>17.83746274776323</c:v>
                </c:pt>
                <c:pt idx="25">
                  <c:v>12.70726945466881</c:v>
                </c:pt>
                <c:pt idx="26">
                  <c:v>13.21837042639136</c:v>
                </c:pt>
                <c:pt idx="27">
                  <c:v>24.60215960018465</c:v>
                </c:pt>
                <c:pt idx="28">
                  <c:v>19.28364950686772</c:v>
                </c:pt>
                <c:pt idx="29">
                  <c:v>22.85395591436197</c:v>
                </c:pt>
                <c:pt idx="30">
                  <c:v>16.17759986556809</c:v>
                </c:pt>
                <c:pt idx="31">
                  <c:v>22.96514337705858</c:v>
                </c:pt>
                <c:pt idx="32">
                  <c:v>15.76103719892375</c:v>
                </c:pt>
                <c:pt idx="33">
                  <c:v>15.76008105833691</c:v>
                </c:pt>
                <c:pt idx="34">
                  <c:v>20.18315934796766</c:v>
                </c:pt>
                <c:pt idx="35">
                  <c:v>13.77215170725872</c:v>
                </c:pt>
                <c:pt idx="36">
                  <c:v>15.11627373648332</c:v>
                </c:pt>
                <c:pt idx="37">
                  <c:v>16.08121618648451</c:v>
                </c:pt>
                <c:pt idx="38">
                  <c:v>21.17402570080134</c:v>
                </c:pt>
                <c:pt idx="39">
                  <c:v>38.58133309956023</c:v>
                </c:pt>
                <c:pt idx="40">
                  <c:v>13.52786854612563</c:v>
                </c:pt>
                <c:pt idx="41">
                  <c:v>15.56293140087238</c:v>
                </c:pt>
                <c:pt idx="42">
                  <c:v>14.67353054839692</c:v>
                </c:pt>
                <c:pt idx="43">
                  <c:v>12.76638095434313</c:v>
                </c:pt>
                <c:pt idx="44">
                  <c:v>13.75545162994966</c:v>
                </c:pt>
                <c:pt idx="45">
                  <c:v>14.28269352103325</c:v>
                </c:pt>
                <c:pt idx="46">
                  <c:v>14.40451781283122</c:v>
                </c:pt>
                <c:pt idx="47">
                  <c:v>16.76866379520786</c:v>
                </c:pt>
                <c:pt idx="48">
                  <c:v>16.91682283852368</c:v>
                </c:pt>
                <c:pt idx="49">
                  <c:v>15.09336476501118</c:v>
                </c:pt>
              </c:numCache>
            </c:numRef>
          </c:yVal>
          <c:smooth val="1"/>
        </c:ser>
        <c:ser>
          <c:idx val="1"/>
          <c:order val="1"/>
          <c:spPr>
            <a:ln w="44450" cmpd="sng">
              <a:solidFill>
                <a:srgbClr val="0000FF"/>
              </a:solidFill>
            </a:ln>
          </c:spPr>
          <c:marker>
            <c:symbol val="circle"/>
            <c:size val="4"/>
            <c:spPr>
              <a:solidFill>
                <a:schemeClr val="bg1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Sheet1!$W$52:$W$96</c:f>
              <c:numCache>
                <c:formatCode>General</c:formatCode>
                <c:ptCount val="45"/>
                <c:pt idx="0">
                  <c:v>250.0</c:v>
                </c:pt>
                <c:pt idx="1">
                  <c:v>255.0</c:v>
                </c:pt>
                <c:pt idx="2">
                  <c:v>260.0</c:v>
                </c:pt>
                <c:pt idx="3">
                  <c:v>265.0</c:v>
                </c:pt>
                <c:pt idx="4">
                  <c:v>270.0</c:v>
                </c:pt>
                <c:pt idx="5">
                  <c:v>275.0</c:v>
                </c:pt>
                <c:pt idx="6">
                  <c:v>280.0</c:v>
                </c:pt>
                <c:pt idx="7">
                  <c:v>285.0</c:v>
                </c:pt>
                <c:pt idx="8">
                  <c:v>290.0</c:v>
                </c:pt>
                <c:pt idx="9">
                  <c:v>295.0</c:v>
                </c:pt>
                <c:pt idx="10">
                  <c:v>300.0</c:v>
                </c:pt>
                <c:pt idx="11">
                  <c:v>305.0</c:v>
                </c:pt>
                <c:pt idx="12">
                  <c:v>310.0</c:v>
                </c:pt>
                <c:pt idx="13">
                  <c:v>315.0</c:v>
                </c:pt>
                <c:pt idx="14">
                  <c:v>320.0</c:v>
                </c:pt>
                <c:pt idx="15">
                  <c:v>325.0</c:v>
                </c:pt>
                <c:pt idx="16">
                  <c:v>330.0</c:v>
                </c:pt>
                <c:pt idx="17">
                  <c:v>335.0</c:v>
                </c:pt>
                <c:pt idx="18">
                  <c:v>340.0</c:v>
                </c:pt>
                <c:pt idx="19">
                  <c:v>345.0</c:v>
                </c:pt>
                <c:pt idx="20">
                  <c:v>350.0</c:v>
                </c:pt>
                <c:pt idx="21">
                  <c:v>355.0</c:v>
                </c:pt>
                <c:pt idx="22">
                  <c:v>360.0</c:v>
                </c:pt>
                <c:pt idx="23">
                  <c:v>365.0</c:v>
                </c:pt>
                <c:pt idx="24">
                  <c:v>370.0</c:v>
                </c:pt>
                <c:pt idx="25">
                  <c:v>375.0</c:v>
                </c:pt>
                <c:pt idx="26">
                  <c:v>380.0</c:v>
                </c:pt>
                <c:pt idx="27">
                  <c:v>385.0</c:v>
                </c:pt>
                <c:pt idx="28">
                  <c:v>390.0</c:v>
                </c:pt>
                <c:pt idx="29">
                  <c:v>395.0</c:v>
                </c:pt>
                <c:pt idx="30">
                  <c:v>400.0</c:v>
                </c:pt>
                <c:pt idx="31">
                  <c:v>405.0</c:v>
                </c:pt>
                <c:pt idx="32">
                  <c:v>410.0</c:v>
                </c:pt>
                <c:pt idx="33">
                  <c:v>415.0</c:v>
                </c:pt>
                <c:pt idx="34">
                  <c:v>420.0</c:v>
                </c:pt>
                <c:pt idx="35">
                  <c:v>425.0</c:v>
                </c:pt>
                <c:pt idx="36">
                  <c:v>430.0</c:v>
                </c:pt>
                <c:pt idx="37">
                  <c:v>435.0</c:v>
                </c:pt>
                <c:pt idx="38">
                  <c:v>440.0</c:v>
                </c:pt>
                <c:pt idx="39">
                  <c:v>445.0</c:v>
                </c:pt>
                <c:pt idx="40">
                  <c:v>450.0</c:v>
                </c:pt>
                <c:pt idx="41">
                  <c:v>455.0</c:v>
                </c:pt>
                <c:pt idx="42">
                  <c:v>460.0</c:v>
                </c:pt>
                <c:pt idx="43">
                  <c:v>465.0</c:v>
                </c:pt>
                <c:pt idx="44">
                  <c:v>470.0</c:v>
                </c:pt>
              </c:numCache>
            </c:numRef>
          </c:xVal>
          <c:yVal>
            <c:numRef>
              <c:f>Sheet1!$Z$52:$Z$96</c:f>
              <c:numCache>
                <c:formatCode>General</c:formatCode>
                <c:ptCount val="45"/>
                <c:pt idx="0">
                  <c:v>28.09191729952009</c:v>
                </c:pt>
                <c:pt idx="1">
                  <c:v>15.4219511581093</c:v>
                </c:pt>
                <c:pt idx="2">
                  <c:v>18.50600414320929</c:v>
                </c:pt>
                <c:pt idx="3">
                  <c:v>28.79941941421312</c:v>
                </c:pt>
                <c:pt idx="4">
                  <c:v>23.24759984839318</c:v>
                </c:pt>
                <c:pt idx="5">
                  <c:v>30.48486185296338</c:v>
                </c:pt>
                <c:pt idx="6">
                  <c:v>25.48555686824412</c:v>
                </c:pt>
                <c:pt idx="7">
                  <c:v>29.11563245515283</c:v>
                </c:pt>
                <c:pt idx="8">
                  <c:v>16.29234275349121</c:v>
                </c:pt>
                <c:pt idx="9">
                  <c:v>23.51711751872411</c:v>
                </c:pt>
                <c:pt idx="10">
                  <c:v>16.48122566148124</c:v>
                </c:pt>
                <c:pt idx="11">
                  <c:v>19.63365582765391</c:v>
                </c:pt>
                <c:pt idx="12">
                  <c:v>81.38664780763216</c:v>
                </c:pt>
                <c:pt idx="13">
                  <c:v>55.46753498502036</c:v>
                </c:pt>
                <c:pt idx="14">
                  <c:v>66.01693022602048</c:v>
                </c:pt>
                <c:pt idx="15">
                  <c:v>68.79730420057381</c:v>
                </c:pt>
                <c:pt idx="16">
                  <c:v>42.48571468527629</c:v>
                </c:pt>
                <c:pt idx="17">
                  <c:v>30.90664556812558</c:v>
                </c:pt>
                <c:pt idx="18">
                  <c:v>115.1766719941812</c:v>
                </c:pt>
                <c:pt idx="19">
                  <c:v>100.5784373639111</c:v>
                </c:pt>
                <c:pt idx="20">
                  <c:v>60.16502646162034</c:v>
                </c:pt>
                <c:pt idx="21">
                  <c:v>116.993599445265</c:v>
                </c:pt>
                <c:pt idx="22">
                  <c:v>46.844857043576</c:v>
                </c:pt>
                <c:pt idx="23">
                  <c:v>31.92622889536365</c:v>
                </c:pt>
                <c:pt idx="24">
                  <c:v>14.69936890228226</c:v>
                </c:pt>
                <c:pt idx="25">
                  <c:v>35.76159531554927</c:v>
                </c:pt>
                <c:pt idx="26">
                  <c:v>16.22231712260442</c:v>
                </c:pt>
                <c:pt idx="27">
                  <c:v>26.8529645850332</c:v>
                </c:pt>
                <c:pt idx="28">
                  <c:v>13.41671379300668</c:v>
                </c:pt>
                <c:pt idx="29">
                  <c:v>15.16587585314942</c:v>
                </c:pt>
                <c:pt idx="30">
                  <c:v>20.82875660633285</c:v>
                </c:pt>
                <c:pt idx="31">
                  <c:v>17.51628864455721</c:v>
                </c:pt>
                <c:pt idx="32">
                  <c:v>22.51063567919395</c:v>
                </c:pt>
                <c:pt idx="33">
                  <c:v>67.90578486078617</c:v>
                </c:pt>
                <c:pt idx="34">
                  <c:v>19.44282085816148</c:v>
                </c:pt>
                <c:pt idx="35">
                  <c:v>14.89687154841128</c:v>
                </c:pt>
                <c:pt idx="36">
                  <c:v>28.26114503701737</c:v>
                </c:pt>
                <c:pt idx="37">
                  <c:v>13.74627522076439</c:v>
                </c:pt>
                <c:pt idx="38">
                  <c:v>64.12223782486767</c:v>
                </c:pt>
                <c:pt idx="39">
                  <c:v>36.49582587193504</c:v>
                </c:pt>
                <c:pt idx="40">
                  <c:v>19.62055800545771</c:v>
                </c:pt>
                <c:pt idx="41">
                  <c:v>13.901423260164</c:v>
                </c:pt>
                <c:pt idx="42">
                  <c:v>16.27159952506549</c:v>
                </c:pt>
                <c:pt idx="43">
                  <c:v>21.72574351231047</c:v>
                </c:pt>
                <c:pt idx="44">
                  <c:v>46.97291822728482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8935880"/>
        <c:axId val="-2118977208"/>
      </c:scatterChart>
      <c:valAx>
        <c:axId val="-2118935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18977208"/>
        <c:crosses val="autoZero"/>
        <c:crossBetween val="midCat"/>
      </c:valAx>
      <c:valAx>
        <c:axId val="-21189772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211893588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murphy_sites_05042015!$T$2</c:f>
              <c:strCache>
                <c:ptCount val="1"/>
                <c:pt idx="0">
                  <c:v>OG</c:v>
                </c:pt>
              </c:strCache>
            </c:strRef>
          </c:tx>
          <c:spPr>
            <a:solidFill>
              <a:srgbClr val="00B050"/>
            </a:solidFill>
            <a:ln w="28575">
              <a:solidFill>
                <a:schemeClr val="tx1"/>
              </a:solidFill>
            </a:ln>
          </c:spPr>
          <c:invertIfNegative val="0"/>
          <c:cat>
            <c:strRef>
              <c:f>murphy_sites_05042015!$U$1:$Y$1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murphy_sites_05042015!$U$2:$Y$2</c:f>
              <c:numCache>
                <c:formatCode>General</c:formatCode>
                <c:ptCount val="5"/>
                <c:pt idx="0">
                  <c:v>65.0</c:v>
                </c:pt>
                <c:pt idx="1">
                  <c:v>57.0</c:v>
                </c:pt>
                <c:pt idx="2">
                  <c:v>46.0</c:v>
                </c:pt>
                <c:pt idx="3">
                  <c:v>50.0</c:v>
                </c:pt>
                <c:pt idx="4">
                  <c:v>41.0</c:v>
                </c:pt>
              </c:numCache>
            </c:numRef>
          </c:val>
        </c:ser>
        <c:ser>
          <c:idx val="1"/>
          <c:order val="1"/>
          <c:tx>
            <c:strRef>
              <c:f>murphy_sites_05042015!$T$3</c:f>
              <c:strCache>
                <c:ptCount val="1"/>
                <c:pt idx="0">
                  <c:v>RH</c:v>
                </c:pt>
              </c:strCache>
            </c:strRef>
          </c:tx>
          <c:spPr>
            <a:solidFill>
              <a:schemeClr val="bg1"/>
            </a:solidFill>
            <a:ln w="28575">
              <a:solidFill>
                <a:schemeClr val="tx1"/>
              </a:solidFill>
            </a:ln>
          </c:spPr>
          <c:invertIfNegative val="0"/>
          <c:cat>
            <c:strRef>
              <c:f>murphy_sites_05042015!$U$1:$Y$1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murphy_sites_05042015!$U$3:$Y$3</c:f>
              <c:numCache>
                <c:formatCode>General</c:formatCode>
                <c:ptCount val="5"/>
                <c:pt idx="0">
                  <c:v>52.0</c:v>
                </c:pt>
                <c:pt idx="1">
                  <c:v>38.0</c:v>
                </c:pt>
                <c:pt idx="2">
                  <c:v>21.0</c:v>
                </c:pt>
                <c:pt idx="3">
                  <c:v>53.0</c:v>
                </c:pt>
                <c:pt idx="4">
                  <c:v>32.0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6648280"/>
        <c:axId val="-2116645336"/>
      </c:barChart>
      <c:catAx>
        <c:axId val="-21166482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6645336"/>
        <c:crosses val="autoZero"/>
        <c:auto val="1"/>
        <c:lblAlgn val="ctr"/>
        <c:lblOffset val="100"/>
        <c:noMultiLvlLbl val="0"/>
      </c:catAx>
      <c:valAx>
        <c:axId val="-21166453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166482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19884076990376"/>
          <c:y val="0.0514005540974045"/>
          <c:w val="0.878249125109361"/>
          <c:h val="0.8326195683872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murphy_sites_05042015!$L$2</c:f>
              <c:strCache>
                <c:ptCount val="1"/>
                <c:pt idx="0">
                  <c:v>OG</c:v>
                </c:pt>
              </c:strCache>
            </c:strRef>
          </c:tx>
          <c:spPr>
            <a:solidFill>
              <a:srgbClr val="00B050"/>
            </a:solidFill>
            <a:ln w="28575">
              <a:solidFill>
                <a:schemeClr val="tx1"/>
              </a:solidFill>
            </a:ln>
          </c:spPr>
          <c:invertIfNegative val="0"/>
          <c:cat>
            <c:strRef>
              <c:f>murphy_sites_05042015!$M$1:$Q$1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murphy_sites_05042015!$M$2:$Q$2</c:f>
              <c:numCache>
                <c:formatCode>General</c:formatCode>
                <c:ptCount val="5"/>
                <c:pt idx="0">
                  <c:v>8.200000000000001</c:v>
                </c:pt>
                <c:pt idx="1">
                  <c:v>0.9</c:v>
                </c:pt>
                <c:pt idx="2">
                  <c:v>2.1</c:v>
                </c:pt>
                <c:pt idx="3">
                  <c:v>1.5</c:v>
                </c:pt>
                <c:pt idx="4">
                  <c:v>10.1</c:v>
                </c:pt>
              </c:numCache>
            </c:numRef>
          </c:val>
        </c:ser>
        <c:ser>
          <c:idx val="1"/>
          <c:order val="1"/>
          <c:tx>
            <c:strRef>
              <c:f>murphy_sites_05042015!$L$3</c:f>
              <c:strCache>
                <c:ptCount val="1"/>
                <c:pt idx="0">
                  <c:v>RH</c:v>
                </c:pt>
              </c:strCache>
            </c:strRef>
          </c:tx>
          <c:spPr>
            <a:solidFill>
              <a:schemeClr val="bg1"/>
            </a:solidFill>
            <a:ln w="28575">
              <a:solidFill>
                <a:schemeClr val="tx1"/>
              </a:solidFill>
            </a:ln>
          </c:spPr>
          <c:invertIfNegative val="0"/>
          <c:cat>
            <c:strRef>
              <c:f>murphy_sites_05042015!$M$1:$Q$1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murphy_sites_05042015!$M$3:$Q$3</c:f>
              <c:numCache>
                <c:formatCode>General</c:formatCode>
                <c:ptCount val="5"/>
                <c:pt idx="0">
                  <c:v>0.2</c:v>
                </c:pt>
                <c:pt idx="1">
                  <c:v>0.0</c:v>
                </c:pt>
                <c:pt idx="2">
                  <c:v>0.1</c:v>
                </c:pt>
                <c:pt idx="3">
                  <c:v>0.8</c:v>
                </c:pt>
                <c:pt idx="4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6619640"/>
        <c:axId val="-2116616664"/>
      </c:barChart>
      <c:catAx>
        <c:axId val="-21166196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6616664"/>
        <c:crosses val="autoZero"/>
        <c:auto val="1"/>
        <c:lblAlgn val="ctr"/>
        <c:lblOffset val="100"/>
        <c:noMultiLvlLbl val="0"/>
      </c:catAx>
      <c:valAx>
        <c:axId val="-2116616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166196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'MURPHY SITES'!$P$1</c:f>
              <c:strCache>
                <c:ptCount val="1"/>
                <c:pt idx="0">
                  <c:v>OG</c:v>
                </c:pt>
              </c:strCache>
            </c:strRef>
          </c:tx>
          <c:spPr>
            <a:solidFill>
              <a:srgbClr val="00B050"/>
            </a:solidFill>
            <a:ln w="3175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'MURPHY SITES'!$Z$2:$Z$6</c:f>
                <c:numCache>
                  <c:formatCode>General</c:formatCode>
                  <c:ptCount val="5"/>
                  <c:pt idx="0">
                    <c:v>0.590091918943794</c:v>
                  </c:pt>
                  <c:pt idx="1">
                    <c:v>1.502418271480795</c:v>
                  </c:pt>
                  <c:pt idx="2">
                    <c:v>0.123563218390804</c:v>
                  </c:pt>
                  <c:pt idx="3">
                    <c:v>0.297692307692308</c:v>
                  </c:pt>
                  <c:pt idx="4">
                    <c:v>1.810838260235775</c:v>
                  </c:pt>
                </c:numCache>
              </c:numRef>
            </c:plus>
            <c:minus>
              <c:numRef>
                <c:f>'MURPHY SITES'!$Y$2:$Y$6</c:f>
                <c:numCache>
                  <c:formatCode>General</c:formatCode>
                  <c:ptCount val="5"/>
                  <c:pt idx="0">
                    <c:v>0.590091918943793</c:v>
                  </c:pt>
                  <c:pt idx="1">
                    <c:v>1.502418271480795</c:v>
                  </c:pt>
                  <c:pt idx="2">
                    <c:v>0.0494252873563221</c:v>
                  </c:pt>
                  <c:pt idx="3">
                    <c:v>0.0</c:v>
                  </c:pt>
                  <c:pt idx="4">
                    <c:v>1.810838260235774</c:v>
                  </c:pt>
                </c:numCache>
              </c:numRef>
            </c:minus>
          </c:errBars>
          <c:cat>
            <c:strRef>
              <c:f>'MURPHY SITES'!$O$2:$O$6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'MURPHY SITES'!$P$2:$P$6</c:f>
              <c:numCache>
                <c:formatCode>General</c:formatCode>
                <c:ptCount val="5"/>
                <c:pt idx="0">
                  <c:v>4.534411764705879</c:v>
                </c:pt>
                <c:pt idx="1">
                  <c:v>2.927272727272727</c:v>
                </c:pt>
                <c:pt idx="2">
                  <c:v>2.12528735632184</c:v>
                </c:pt>
                <c:pt idx="3">
                  <c:v>2.381538461538461</c:v>
                </c:pt>
                <c:pt idx="4">
                  <c:v>5.523076923076916</c:v>
                </c:pt>
              </c:numCache>
            </c:numRef>
          </c:val>
        </c:ser>
        <c:ser>
          <c:idx val="1"/>
          <c:order val="1"/>
          <c:tx>
            <c:strRef>
              <c:f>'MURPHY SITES'!$Q$1</c:f>
              <c:strCache>
                <c:ptCount val="1"/>
                <c:pt idx="0">
                  <c:v>CC</c:v>
                </c:pt>
              </c:strCache>
            </c:strRef>
          </c:tx>
          <c:spPr>
            <a:solidFill>
              <a:schemeClr val="bg1"/>
            </a:solidFill>
            <a:ln w="3175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'MURPHY SITES'!$AB$2:$AB$6</c:f>
                <c:numCache>
                  <c:formatCode>General</c:formatCode>
                  <c:ptCount val="5"/>
                  <c:pt idx="0">
                    <c:v>1.867054210387781</c:v>
                  </c:pt>
                  <c:pt idx="1">
                    <c:v>1.18818685399225</c:v>
                  </c:pt>
                  <c:pt idx="2">
                    <c:v>0.412785185185186</c:v>
                  </c:pt>
                  <c:pt idx="3">
                    <c:v>1.626226415094339</c:v>
                  </c:pt>
                  <c:pt idx="4">
                    <c:v>1.743622174514832</c:v>
                  </c:pt>
                </c:numCache>
              </c:numRef>
            </c:plus>
            <c:minus>
              <c:numRef>
                <c:f>'MURPHY SITES'!$AA$2:$AA$6</c:f>
                <c:numCache>
                  <c:formatCode>General</c:formatCode>
                  <c:ptCount val="5"/>
                  <c:pt idx="0">
                    <c:v>1.867054210387783</c:v>
                  </c:pt>
                  <c:pt idx="1">
                    <c:v>1.18818685399225</c:v>
                  </c:pt>
                  <c:pt idx="2">
                    <c:v>0.412785185185184</c:v>
                  </c:pt>
                  <c:pt idx="3">
                    <c:v>0.87566037735849</c:v>
                  </c:pt>
                  <c:pt idx="4">
                    <c:v>1.743622174514831</c:v>
                  </c:pt>
                </c:numCache>
              </c:numRef>
            </c:minus>
          </c:errBars>
          <c:cat>
            <c:strRef>
              <c:f>'MURPHY SITES'!$O$2:$O$6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'MURPHY SITES'!$Q$2:$Q$6</c:f>
              <c:numCache>
                <c:formatCode>General</c:formatCode>
                <c:ptCount val="5"/>
                <c:pt idx="0">
                  <c:v>7.399232804232806</c:v>
                </c:pt>
                <c:pt idx="1">
                  <c:v>4.45</c:v>
                </c:pt>
                <c:pt idx="2">
                  <c:v>5.439051851851851</c:v>
                </c:pt>
                <c:pt idx="3">
                  <c:v>6.379811320754716</c:v>
                </c:pt>
                <c:pt idx="4">
                  <c:v>7.377358974358974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1439064"/>
        <c:axId val="-2121436056"/>
      </c:barChart>
      <c:catAx>
        <c:axId val="-21214390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21436056"/>
        <c:crosses val="autoZero"/>
        <c:auto val="1"/>
        <c:lblAlgn val="ctr"/>
        <c:lblOffset val="100"/>
        <c:noMultiLvlLbl val="0"/>
      </c:catAx>
      <c:valAx>
        <c:axId val="-2121436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214390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'MURPHY SITES'!$AM$1</c:f>
              <c:strCache>
                <c:ptCount val="1"/>
                <c:pt idx="0">
                  <c:v>OG</c:v>
                </c:pt>
              </c:strCache>
            </c:strRef>
          </c:tx>
          <c:spPr>
            <a:solidFill>
              <a:srgbClr val="00B050"/>
            </a:solidFill>
            <a:ln w="28575">
              <a:solidFill>
                <a:schemeClr val="tx1"/>
              </a:solidFill>
            </a:ln>
          </c:spPr>
          <c:invertIfNegative val="0"/>
          <c:cat>
            <c:strRef>
              <c:f>'MURPHY SITES'!$AL$2:$AL$6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'MURPHY SITES'!$AM$2:$AM$6</c:f>
              <c:numCache>
                <c:formatCode>General</c:formatCode>
                <c:ptCount val="5"/>
                <c:pt idx="0">
                  <c:v>35.0</c:v>
                </c:pt>
                <c:pt idx="1">
                  <c:v>20.0</c:v>
                </c:pt>
                <c:pt idx="2">
                  <c:v>25.0</c:v>
                </c:pt>
                <c:pt idx="3">
                  <c:v>40.0</c:v>
                </c:pt>
                <c:pt idx="4">
                  <c:v>30.0</c:v>
                </c:pt>
              </c:numCache>
            </c:numRef>
          </c:val>
        </c:ser>
        <c:ser>
          <c:idx val="1"/>
          <c:order val="1"/>
          <c:tx>
            <c:strRef>
              <c:f>'MURPHY SITES'!$AN$1</c:f>
              <c:strCache>
                <c:ptCount val="1"/>
                <c:pt idx="0">
                  <c:v>CC</c:v>
                </c:pt>
              </c:strCache>
            </c:strRef>
          </c:tx>
          <c:spPr>
            <a:solidFill>
              <a:schemeClr val="bg1"/>
            </a:solidFill>
            <a:ln w="28575">
              <a:solidFill>
                <a:schemeClr val="tx1"/>
              </a:solidFill>
            </a:ln>
          </c:spPr>
          <c:invertIfNegative val="0"/>
          <c:cat>
            <c:strRef>
              <c:f>'MURPHY SITES'!$AL$2:$AL$6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'MURPHY SITES'!$AN$2:$AN$6</c:f>
              <c:numCache>
                <c:formatCode>General</c:formatCode>
                <c:ptCount val="5"/>
                <c:pt idx="0">
                  <c:v>90.0</c:v>
                </c:pt>
                <c:pt idx="1">
                  <c:v>60.0</c:v>
                </c:pt>
                <c:pt idx="2">
                  <c:v>90.0</c:v>
                </c:pt>
                <c:pt idx="3">
                  <c:v>60.0</c:v>
                </c:pt>
                <c:pt idx="4">
                  <c:v>65.0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6609896"/>
        <c:axId val="-2116606888"/>
      </c:barChart>
      <c:catAx>
        <c:axId val="-21166098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6606888"/>
        <c:crosses val="autoZero"/>
        <c:auto val="1"/>
        <c:lblAlgn val="ctr"/>
        <c:lblOffset val="100"/>
        <c:noMultiLvlLbl val="0"/>
      </c:catAx>
      <c:valAx>
        <c:axId val="-21166068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166098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murphy_sites_05042015!$AC$2</c:f>
              <c:strCache>
                <c:ptCount val="1"/>
                <c:pt idx="0">
                  <c:v>OG</c:v>
                </c:pt>
              </c:strCache>
            </c:strRef>
          </c:tx>
          <c:spPr>
            <a:solidFill>
              <a:srgbClr val="00B050"/>
            </a:solidFill>
            <a:ln w="28575">
              <a:solidFill>
                <a:schemeClr val="tx1"/>
              </a:solidFill>
            </a:ln>
          </c:spPr>
          <c:invertIfNegative val="0"/>
          <c:cat>
            <c:strRef>
              <c:f>murphy_sites_05042015!$AD$1:$AH$1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murphy_sites_05042015!$AD$2:$AH$2</c:f>
              <c:numCache>
                <c:formatCode>General</c:formatCode>
                <c:ptCount val="5"/>
                <c:pt idx="0">
                  <c:v>4.5</c:v>
                </c:pt>
                <c:pt idx="1">
                  <c:v>5.2</c:v>
                </c:pt>
                <c:pt idx="2">
                  <c:v>20.1</c:v>
                </c:pt>
                <c:pt idx="3">
                  <c:v>11.3</c:v>
                </c:pt>
                <c:pt idx="4">
                  <c:v>6.7</c:v>
                </c:pt>
              </c:numCache>
            </c:numRef>
          </c:val>
        </c:ser>
        <c:ser>
          <c:idx val="1"/>
          <c:order val="1"/>
          <c:tx>
            <c:strRef>
              <c:f>murphy_sites_05042015!$AC$3</c:f>
              <c:strCache>
                <c:ptCount val="1"/>
                <c:pt idx="0">
                  <c:v>RH</c:v>
                </c:pt>
              </c:strCache>
            </c:strRef>
          </c:tx>
          <c:spPr>
            <a:solidFill>
              <a:schemeClr val="bg1"/>
            </a:solidFill>
            <a:ln w="28575">
              <a:solidFill>
                <a:schemeClr val="tx1"/>
              </a:solidFill>
            </a:ln>
          </c:spPr>
          <c:invertIfNegative val="0"/>
          <c:cat>
            <c:strRef>
              <c:f>murphy_sites_05042015!$AD$1:$AH$1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murphy_sites_05042015!$AD$3:$AH$3</c:f>
              <c:numCache>
                <c:formatCode>General</c:formatCode>
                <c:ptCount val="5"/>
                <c:pt idx="0">
                  <c:v>11.7</c:v>
                </c:pt>
                <c:pt idx="1">
                  <c:v>14.8</c:v>
                </c:pt>
                <c:pt idx="2">
                  <c:v>36.6</c:v>
                </c:pt>
                <c:pt idx="3">
                  <c:v>7.0</c:v>
                </c:pt>
                <c:pt idx="4">
                  <c:v>16.3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6558504"/>
        <c:axId val="-2116555528"/>
      </c:barChart>
      <c:catAx>
        <c:axId val="-21165585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6555528"/>
        <c:crosses val="autoZero"/>
        <c:auto val="1"/>
        <c:lblAlgn val="ctr"/>
        <c:lblOffset val="100"/>
        <c:noMultiLvlLbl val="0"/>
      </c:catAx>
      <c:valAx>
        <c:axId val="-2116555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16558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'MURPHY SITES'!$P$1</c:f>
              <c:strCache>
                <c:ptCount val="1"/>
                <c:pt idx="0">
                  <c:v>OG</c:v>
                </c:pt>
              </c:strCache>
            </c:strRef>
          </c:tx>
          <c:spPr>
            <a:solidFill>
              <a:srgbClr val="00B050"/>
            </a:solidFill>
            <a:ln w="3175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'MURPHY SITES'!$Z$2:$Z$6</c:f>
                <c:numCache>
                  <c:formatCode>General</c:formatCode>
                  <c:ptCount val="5"/>
                  <c:pt idx="0">
                    <c:v>0.590091918943794</c:v>
                  </c:pt>
                  <c:pt idx="1">
                    <c:v>1.502418271480795</c:v>
                  </c:pt>
                  <c:pt idx="2">
                    <c:v>0.123563218390804</c:v>
                  </c:pt>
                  <c:pt idx="3">
                    <c:v>0.297692307692308</c:v>
                  </c:pt>
                  <c:pt idx="4">
                    <c:v>1.810838260235775</c:v>
                  </c:pt>
                </c:numCache>
              </c:numRef>
            </c:plus>
            <c:minus>
              <c:numRef>
                <c:f>'MURPHY SITES'!$Y$2:$Y$6</c:f>
                <c:numCache>
                  <c:formatCode>General</c:formatCode>
                  <c:ptCount val="5"/>
                  <c:pt idx="0">
                    <c:v>0.590091918943793</c:v>
                  </c:pt>
                  <c:pt idx="1">
                    <c:v>1.502418271480795</c:v>
                  </c:pt>
                  <c:pt idx="2">
                    <c:v>0.0494252873563221</c:v>
                  </c:pt>
                  <c:pt idx="3">
                    <c:v>0.0</c:v>
                  </c:pt>
                  <c:pt idx="4">
                    <c:v>1.810838260235774</c:v>
                  </c:pt>
                </c:numCache>
              </c:numRef>
            </c:minus>
          </c:errBars>
          <c:cat>
            <c:strRef>
              <c:f>'MURPHY SITES'!$O$2:$O$6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'MURPHY SITES'!$P$2:$P$6</c:f>
              <c:numCache>
                <c:formatCode>General</c:formatCode>
                <c:ptCount val="5"/>
                <c:pt idx="0">
                  <c:v>4.534411764705879</c:v>
                </c:pt>
                <c:pt idx="1">
                  <c:v>2.927272727272727</c:v>
                </c:pt>
                <c:pt idx="2">
                  <c:v>2.12528735632184</c:v>
                </c:pt>
                <c:pt idx="3">
                  <c:v>2.381538461538461</c:v>
                </c:pt>
                <c:pt idx="4">
                  <c:v>5.523076923076916</c:v>
                </c:pt>
              </c:numCache>
            </c:numRef>
          </c:val>
        </c:ser>
        <c:ser>
          <c:idx val="1"/>
          <c:order val="1"/>
          <c:tx>
            <c:strRef>
              <c:f>'MURPHY SITES'!$Q$1</c:f>
              <c:strCache>
                <c:ptCount val="1"/>
                <c:pt idx="0">
                  <c:v>CC</c:v>
                </c:pt>
              </c:strCache>
            </c:strRef>
          </c:tx>
          <c:spPr>
            <a:solidFill>
              <a:schemeClr val="bg1"/>
            </a:solidFill>
            <a:ln w="3175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'MURPHY SITES'!$AB$2:$AB$6</c:f>
                <c:numCache>
                  <c:formatCode>General</c:formatCode>
                  <c:ptCount val="5"/>
                  <c:pt idx="0">
                    <c:v>1.867054210387781</c:v>
                  </c:pt>
                  <c:pt idx="1">
                    <c:v>1.18818685399225</c:v>
                  </c:pt>
                  <c:pt idx="2">
                    <c:v>0.412785185185186</c:v>
                  </c:pt>
                  <c:pt idx="3">
                    <c:v>1.626226415094339</c:v>
                  </c:pt>
                  <c:pt idx="4">
                    <c:v>1.743622174514832</c:v>
                  </c:pt>
                </c:numCache>
              </c:numRef>
            </c:plus>
            <c:minus>
              <c:numRef>
                <c:f>'MURPHY SITES'!$AA$2:$AA$6</c:f>
                <c:numCache>
                  <c:formatCode>General</c:formatCode>
                  <c:ptCount val="5"/>
                  <c:pt idx="0">
                    <c:v>1.867054210387783</c:v>
                  </c:pt>
                  <c:pt idx="1">
                    <c:v>1.18818685399225</c:v>
                  </c:pt>
                  <c:pt idx="2">
                    <c:v>0.412785185185184</c:v>
                  </c:pt>
                  <c:pt idx="3">
                    <c:v>0.87566037735849</c:v>
                  </c:pt>
                  <c:pt idx="4">
                    <c:v>1.743622174514831</c:v>
                  </c:pt>
                </c:numCache>
              </c:numRef>
            </c:minus>
          </c:errBars>
          <c:cat>
            <c:strRef>
              <c:f>'MURPHY SITES'!$O$2:$O$6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'MURPHY SITES'!$Q$2:$Q$6</c:f>
              <c:numCache>
                <c:formatCode>General</c:formatCode>
                <c:ptCount val="5"/>
                <c:pt idx="0">
                  <c:v>7.399232804232806</c:v>
                </c:pt>
                <c:pt idx="1">
                  <c:v>4.45</c:v>
                </c:pt>
                <c:pt idx="2">
                  <c:v>5.439051851851851</c:v>
                </c:pt>
                <c:pt idx="3">
                  <c:v>6.379811320754716</c:v>
                </c:pt>
                <c:pt idx="4">
                  <c:v>7.377358974358974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8932824"/>
        <c:axId val="-2118929752"/>
      </c:barChart>
      <c:catAx>
        <c:axId val="-21189328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8929752"/>
        <c:crosses val="autoZero"/>
        <c:auto val="1"/>
        <c:lblAlgn val="ctr"/>
        <c:lblOffset val="100"/>
        <c:noMultiLvlLbl val="0"/>
      </c:catAx>
      <c:valAx>
        <c:axId val="-2118929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89328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'MURPHY SITES'!$C$1</c:f>
              <c:strCache>
                <c:ptCount val="1"/>
                <c:pt idx="0">
                  <c:v>OG</c:v>
                </c:pt>
              </c:strCache>
            </c:strRef>
          </c:tx>
          <c:spPr>
            <a:solidFill>
              <a:srgbClr val="00B050"/>
            </a:solidFill>
            <a:ln w="3175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'MURPHY SITES'!$G$2:$G$6</c:f>
                <c:numCache>
                  <c:formatCode>General</c:formatCode>
                  <c:ptCount val="5"/>
                  <c:pt idx="0">
                    <c:v>0.31814138363684</c:v>
                  </c:pt>
                  <c:pt idx="1">
                    <c:v>0.473200936871252</c:v>
                  </c:pt>
                  <c:pt idx="2">
                    <c:v>0.0526940223213943</c:v>
                  </c:pt>
                  <c:pt idx="3">
                    <c:v>0.571504554125493</c:v>
                  </c:pt>
                  <c:pt idx="4">
                    <c:v>0.452121646188291</c:v>
                  </c:pt>
                </c:numCache>
              </c:numRef>
            </c:plus>
            <c:minus>
              <c:numRef>
                <c:f>'MURPHY SITES'!$F$2:$F$6</c:f>
                <c:numCache>
                  <c:formatCode>General</c:formatCode>
                  <c:ptCount val="5"/>
                  <c:pt idx="0">
                    <c:v>0.318141383636839</c:v>
                  </c:pt>
                  <c:pt idx="1">
                    <c:v>0.473200936871251</c:v>
                  </c:pt>
                  <c:pt idx="2">
                    <c:v>0.0263470111606967</c:v>
                  </c:pt>
                  <c:pt idx="3">
                    <c:v>0.571504554125492</c:v>
                  </c:pt>
                  <c:pt idx="4">
                    <c:v>0.45212164618829</c:v>
                  </c:pt>
                </c:numCache>
              </c:numRef>
            </c:minus>
          </c:errBars>
          <c:cat>
            <c:strRef>
              <c:f>'MURPHY SITES'!$B$2:$B$6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'MURPHY SITES'!$C$2:$C$6</c:f>
              <c:numCache>
                <c:formatCode>General</c:formatCode>
                <c:ptCount val="5"/>
                <c:pt idx="0">
                  <c:v>3.290552126269223</c:v>
                </c:pt>
                <c:pt idx="1">
                  <c:v>4.169260465677404</c:v>
                </c:pt>
                <c:pt idx="2">
                  <c:v>3.372417428569213</c:v>
                </c:pt>
                <c:pt idx="3">
                  <c:v>6.28950502465514</c:v>
                </c:pt>
                <c:pt idx="4">
                  <c:v>5.134775701758278</c:v>
                </c:pt>
              </c:numCache>
            </c:numRef>
          </c:val>
        </c:ser>
        <c:ser>
          <c:idx val="1"/>
          <c:order val="1"/>
          <c:tx>
            <c:strRef>
              <c:f>'MURPHY SITES'!$D$1</c:f>
              <c:strCache>
                <c:ptCount val="1"/>
                <c:pt idx="0">
                  <c:v>2G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3175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'MURPHY SITES'!$I$2:$I$6</c:f>
                <c:numCache>
                  <c:formatCode>General</c:formatCode>
                  <c:ptCount val="5"/>
                  <c:pt idx="0">
                    <c:v>0.262955171337344</c:v>
                  </c:pt>
                  <c:pt idx="1">
                    <c:v>0.329703313463783</c:v>
                  </c:pt>
                  <c:pt idx="2">
                    <c:v>0.11789333630994</c:v>
                  </c:pt>
                  <c:pt idx="3">
                    <c:v>0.23988099179248</c:v>
                  </c:pt>
                  <c:pt idx="4">
                    <c:v>0.474371844673618</c:v>
                  </c:pt>
                </c:numCache>
              </c:numRef>
            </c:plus>
            <c:minus>
              <c:numRef>
                <c:f>'MURPHY SITES'!$H$2:$H$6</c:f>
                <c:numCache>
                  <c:formatCode>General</c:formatCode>
                  <c:ptCount val="5"/>
                  <c:pt idx="0">
                    <c:v>0.262955171337343</c:v>
                  </c:pt>
                  <c:pt idx="1">
                    <c:v>0.329703313463783</c:v>
                  </c:pt>
                  <c:pt idx="2">
                    <c:v>0.117893336309941</c:v>
                  </c:pt>
                  <c:pt idx="3">
                    <c:v>0.239880991792478</c:v>
                  </c:pt>
                  <c:pt idx="4">
                    <c:v>0.474371844673617</c:v>
                  </c:pt>
                </c:numCache>
              </c:numRef>
            </c:minus>
          </c:errBars>
          <c:cat>
            <c:strRef>
              <c:f>'MURPHY SITES'!$B$2:$B$6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'MURPHY SITES'!$D$2:$D$6</c:f>
              <c:numCache>
                <c:formatCode>General</c:formatCode>
                <c:ptCount val="5"/>
                <c:pt idx="0">
                  <c:v>2.933238294637737</c:v>
                </c:pt>
                <c:pt idx="1">
                  <c:v>3.262473280761116</c:v>
                </c:pt>
                <c:pt idx="2">
                  <c:v>3.548589422929207</c:v>
                </c:pt>
                <c:pt idx="3">
                  <c:v>4.20326847134916</c:v>
                </c:pt>
                <c:pt idx="4">
                  <c:v>8.007226460067068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8914664"/>
        <c:axId val="-2118911688"/>
      </c:barChart>
      <c:catAx>
        <c:axId val="-21189146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8911688"/>
        <c:crosses val="autoZero"/>
        <c:auto val="1"/>
        <c:lblAlgn val="ctr"/>
        <c:lblOffset val="100"/>
        <c:noMultiLvlLbl val="0"/>
      </c:catAx>
      <c:valAx>
        <c:axId val="-2118911688"/>
        <c:scaling>
          <c:orientation val="minMax"/>
          <c:max val="10.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89146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'MURPHY SITES'!$AH$1</c:f>
              <c:strCache>
                <c:ptCount val="1"/>
                <c:pt idx="0">
                  <c:v>OG</c:v>
                </c:pt>
              </c:strCache>
            </c:strRef>
          </c:tx>
          <c:spPr>
            <a:solidFill>
              <a:srgbClr val="00B050"/>
            </a:solidFill>
            <a:ln w="28575">
              <a:solidFill>
                <a:schemeClr val="tx1"/>
              </a:solidFill>
            </a:ln>
          </c:spPr>
          <c:invertIfNegative val="0"/>
          <c:cat>
            <c:strRef>
              <c:f>'MURPHY SITES'!$AG$2:$AG$6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'MURPHY SITES'!$AH$2:$AH$6</c:f>
              <c:numCache>
                <c:formatCode>General</c:formatCode>
                <c:ptCount val="5"/>
                <c:pt idx="0">
                  <c:v>24.0</c:v>
                </c:pt>
                <c:pt idx="1">
                  <c:v>29.0</c:v>
                </c:pt>
                <c:pt idx="2">
                  <c:v>24.0</c:v>
                </c:pt>
                <c:pt idx="3">
                  <c:v>27.0</c:v>
                </c:pt>
                <c:pt idx="4">
                  <c:v>34.0</c:v>
                </c:pt>
              </c:numCache>
            </c:numRef>
          </c:val>
        </c:ser>
        <c:ser>
          <c:idx val="1"/>
          <c:order val="1"/>
          <c:tx>
            <c:strRef>
              <c:f>'MURPHY SITES'!$AI$1</c:f>
              <c:strCache>
                <c:ptCount val="1"/>
                <c:pt idx="0">
                  <c:v>2G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</a:ln>
          </c:spPr>
          <c:invertIfNegative val="0"/>
          <c:cat>
            <c:strRef>
              <c:f>'MURPHY SITES'!$AG$2:$AG$6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'MURPHY SITES'!$AI$2:$AI$6</c:f>
              <c:numCache>
                <c:formatCode>General</c:formatCode>
                <c:ptCount val="5"/>
                <c:pt idx="0">
                  <c:v>5.0</c:v>
                </c:pt>
                <c:pt idx="1">
                  <c:v>33.0</c:v>
                </c:pt>
                <c:pt idx="2">
                  <c:v>32.0</c:v>
                </c:pt>
                <c:pt idx="3">
                  <c:v>9.0</c:v>
                </c:pt>
                <c:pt idx="4">
                  <c:v>54.0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8874472"/>
        <c:axId val="-2118860488"/>
      </c:barChart>
      <c:catAx>
        <c:axId val="-21188744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8860488"/>
        <c:crosses val="autoZero"/>
        <c:auto val="1"/>
        <c:lblAlgn val="ctr"/>
        <c:lblOffset val="100"/>
        <c:noMultiLvlLbl val="0"/>
      </c:catAx>
      <c:valAx>
        <c:axId val="-2118860488"/>
        <c:scaling>
          <c:orientation val="minMax"/>
          <c:max val="80.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18874472"/>
        <c:crosses val="autoZero"/>
        <c:crossBetween val="between"/>
        <c:majorUnit val="20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'MURPHY SITES'!$C$1</c:f>
              <c:strCache>
                <c:ptCount val="1"/>
                <c:pt idx="0">
                  <c:v>OG</c:v>
                </c:pt>
              </c:strCache>
            </c:strRef>
          </c:tx>
          <c:spPr>
            <a:solidFill>
              <a:srgbClr val="00B050"/>
            </a:solidFill>
            <a:ln w="3175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'MURPHY SITES'!$G$2:$G$6</c:f>
                <c:numCache>
                  <c:formatCode>General</c:formatCode>
                  <c:ptCount val="5"/>
                  <c:pt idx="0">
                    <c:v>0.31814138363684</c:v>
                  </c:pt>
                  <c:pt idx="1">
                    <c:v>0.473200936871252</c:v>
                  </c:pt>
                  <c:pt idx="2">
                    <c:v>0.0526940223213943</c:v>
                  </c:pt>
                  <c:pt idx="3">
                    <c:v>0.571504554125493</c:v>
                  </c:pt>
                  <c:pt idx="4">
                    <c:v>0.452121646188291</c:v>
                  </c:pt>
                </c:numCache>
              </c:numRef>
            </c:plus>
            <c:minus>
              <c:numRef>
                <c:f>'MURPHY SITES'!$F$2:$F$6</c:f>
                <c:numCache>
                  <c:formatCode>General</c:formatCode>
                  <c:ptCount val="5"/>
                  <c:pt idx="0">
                    <c:v>0.318141383636839</c:v>
                  </c:pt>
                  <c:pt idx="1">
                    <c:v>0.473200936871251</c:v>
                  </c:pt>
                  <c:pt idx="2">
                    <c:v>0.0263470111606967</c:v>
                  </c:pt>
                  <c:pt idx="3">
                    <c:v>0.571504554125492</c:v>
                  </c:pt>
                  <c:pt idx="4">
                    <c:v>0.45212164618829</c:v>
                  </c:pt>
                </c:numCache>
              </c:numRef>
            </c:minus>
          </c:errBars>
          <c:cat>
            <c:strRef>
              <c:f>'MURPHY SITES'!$B$2:$B$6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'MURPHY SITES'!$C$2:$C$6</c:f>
              <c:numCache>
                <c:formatCode>General</c:formatCode>
                <c:ptCount val="5"/>
                <c:pt idx="0">
                  <c:v>3.290552126269223</c:v>
                </c:pt>
                <c:pt idx="1">
                  <c:v>4.169260465677404</c:v>
                </c:pt>
                <c:pt idx="2">
                  <c:v>3.372417428569213</c:v>
                </c:pt>
                <c:pt idx="3">
                  <c:v>6.28950502465514</c:v>
                </c:pt>
                <c:pt idx="4">
                  <c:v>5.134775701758278</c:v>
                </c:pt>
              </c:numCache>
            </c:numRef>
          </c:val>
        </c:ser>
        <c:ser>
          <c:idx val="1"/>
          <c:order val="1"/>
          <c:tx>
            <c:strRef>
              <c:f>'MURPHY SITES'!$D$1</c:f>
              <c:strCache>
                <c:ptCount val="1"/>
                <c:pt idx="0">
                  <c:v>2G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3175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'MURPHY SITES'!$I$2:$I$6</c:f>
                <c:numCache>
                  <c:formatCode>General</c:formatCode>
                  <c:ptCount val="5"/>
                  <c:pt idx="0">
                    <c:v>0.262955171337344</c:v>
                  </c:pt>
                  <c:pt idx="1">
                    <c:v>0.329703313463783</c:v>
                  </c:pt>
                  <c:pt idx="2">
                    <c:v>0.11789333630994</c:v>
                  </c:pt>
                  <c:pt idx="3">
                    <c:v>0.23988099179248</c:v>
                  </c:pt>
                  <c:pt idx="4">
                    <c:v>0.474371844673618</c:v>
                  </c:pt>
                </c:numCache>
              </c:numRef>
            </c:plus>
            <c:minus>
              <c:numRef>
                <c:f>'MURPHY SITES'!$H$2:$H$6</c:f>
                <c:numCache>
                  <c:formatCode>General</c:formatCode>
                  <c:ptCount val="5"/>
                  <c:pt idx="0">
                    <c:v>0.262955171337343</c:v>
                  </c:pt>
                  <c:pt idx="1">
                    <c:v>0.329703313463783</c:v>
                  </c:pt>
                  <c:pt idx="2">
                    <c:v>0.117893336309941</c:v>
                  </c:pt>
                  <c:pt idx="3">
                    <c:v>0.239880991792478</c:v>
                  </c:pt>
                  <c:pt idx="4">
                    <c:v>0.474371844673617</c:v>
                  </c:pt>
                </c:numCache>
              </c:numRef>
            </c:minus>
          </c:errBars>
          <c:cat>
            <c:strRef>
              <c:f>'MURPHY SITES'!$B$2:$B$6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'MURPHY SITES'!$D$2:$D$6</c:f>
              <c:numCache>
                <c:formatCode>General</c:formatCode>
                <c:ptCount val="5"/>
                <c:pt idx="0">
                  <c:v>2.933238294637737</c:v>
                </c:pt>
                <c:pt idx="1">
                  <c:v>3.262473280761116</c:v>
                </c:pt>
                <c:pt idx="2">
                  <c:v>3.548589422929207</c:v>
                </c:pt>
                <c:pt idx="3">
                  <c:v>4.20326847134916</c:v>
                </c:pt>
                <c:pt idx="4">
                  <c:v>8.007226460067068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8142968"/>
        <c:axId val="-2118755112"/>
      </c:barChart>
      <c:catAx>
        <c:axId val="-21181429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8755112"/>
        <c:crosses val="autoZero"/>
        <c:auto val="1"/>
        <c:lblAlgn val="ctr"/>
        <c:lblOffset val="100"/>
        <c:noMultiLvlLbl val="0"/>
      </c:catAx>
      <c:valAx>
        <c:axId val="-2118755112"/>
        <c:scaling>
          <c:orientation val="minMax"/>
          <c:max val="10.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8142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'MURPHY SITES'!$AH$1</c:f>
              <c:strCache>
                <c:ptCount val="1"/>
                <c:pt idx="0">
                  <c:v>OG</c:v>
                </c:pt>
              </c:strCache>
            </c:strRef>
          </c:tx>
          <c:spPr>
            <a:solidFill>
              <a:srgbClr val="00B050"/>
            </a:solidFill>
            <a:ln w="28575">
              <a:solidFill>
                <a:schemeClr val="tx1"/>
              </a:solidFill>
            </a:ln>
          </c:spPr>
          <c:invertIfNegative val="0"/>
          <c:cat>
            <c:strRef>
              <c:f>'MURPHY SITES'!$AG$2:$AG$6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'MURPHY SITES'!$AH$2:$AH$6</c:f>
              <c:numCache>
                <c:formatCode>General</c:formatCode>
                <c:ptCount val="5"/>
                <c:pt idx="0">
                  <c:v>24.0</c:v>
                </c:pt>
                <c:pt idx="1">
                  <c:v>29.0</c:v>
                </c:pt>
                <c:pt idx="2">
                  <c:v>24.0</c:v>
                </c:pt>
                <c:pt idx="3">
                  <c:v>27.0</c:v>
                </c:pt>
                <c:pt idx="4">
                  <c:v>34.0</c:v>
                </c:pt>
              </c:numCache>
            </c:numRef>
          </c:val>
        </c:ser>
        <c:ser>
          <c:idx val="1"/>
          <c:order val="1"/>
          <c:tx>
            <c:strRef>
              <c:f>'MURPHY SITES'!$AI$1</c:f>
              <c:strCache>
                <c:ptCount val="1"/>
                <c:pt idx="0">
                  <c:v>2G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</a:ln>
          </c:spPr>
          <c:invertIfNegative val="0"/>
          <c:cat>
            <c:strRef>
              <c:f>'MURPHY SITES'!$AG$2:$AG$6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'MURPHY SITES'!$AI$2:$AI$6</c:f>
              <c:numCache>
                <c:formatCode>General</c:formatCode>
                <c:ptCount val="5"/>
                <c:pt idx="0">
                  <c:v>5.0</c:v>
                </c:pt>
                <c:pt idx="1">
                  <c:v>33.0</c:v>
                </c:pt>
                <c:pt idx="2">
                  <c:v>32.0</c:v>
                </c:pt>
                <c:pt idx="3">
                  <c:v>9.0</c:v>
                </c:pt>
                <c:pt idx="4">
                  <c:v>54.0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8233528"/>
        <c:axId val="-2118230520"/>
      </c:barChart>
      <c:catAx>
        <c:axId val="-2118233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8230520"/>
        <c:crosses val="autoZero"/>
        <c:auto val="1"/>
        <c:lblAlgn val="ctr"/>
        <c:lblOffset val="100"/>
        <c:noMultiLvlLbl val="0"/>
      </c:catAx>
      <c:valAx>
        <c:axId val="-2118230520"/>
        <c:scaling>
          <c:orientation val="minMax"/>
          <c:max val="80.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18233528"/>
        <c:crosses val="autoZero"/>
        <c:crossBetween val="between"/>
        <c:majorUnit val="20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 b="0"/>
            </a:pPr>
            <a:r>
              <a:rPr lang="en-US" sz="2400" b="0" dirty="0" smtClean="0"/>
              <a:t>McRae Creek</a:t>
            </a:r>
            <a:endParaRPr lang="en-US" sz="2400" b="0" dirty="0"/>
          </a:p>
        </c:rich>
      </c:tx>
      <c:layout>
        <c:manualLayout>
          <c:xMode val="edge"/>
          <c:yMode val="edge"/>
          <c:x val="0.385097227988466"/>
          <c:y val="0.070675621429674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3461871115441"/>
          <c:y val="0.211111111111111"/>
          <c:w val="0.845662243586855"/>
          <c:h val="0.608798209047398"/>
        </c:manualLayout>
      </c:layout>
      <c:scatterChart>
        <c:scatterStyle val="smoothMarker"/>
        <c:varyColors val="0"/>
        <c:ser>
          <c:idx val="0"/>
          <c:order val="0"/>
          <c:tx>
            <c:v>2nd-Growth</c:v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'Full Transects'!$A$51:$A$83</c:f>
              <c:numCache>
                <c:formatCode>General</c:formatCode>
                <c:ptCount val="33"/>
                <c:pt idx="0">
                  <c:v>240.0</c:v>
                </c:pt>
                <c:pt idx="1">
                  <c:v>245.0</c:v>
                </c:pt>
                <c:pt idx="2">
                  <c:v>250.0</c:v>
                </c:pt>
                <c:pt idx="3">
                  <c:v>255.0</c:v>
                </c:pt>
                <c:pt idx="4">
                  <c:v>260.0</c:v>
                </c:pt>
                <c:pt idx="5">
                  <c:v>265.0</c:v>
                </c:pt>
                <c:pt idx="6">
                  <c:v>270.0</c:v>
                </c:pt>
                <c:pt idx="7">
                  <c:v>275.0</c:v>
                </c:pt>
                <c:pt idx="8">
                  <c:v>280.0</c:v>
                </c:pt>
                <c:pt idx="9">
                  <c:v>285.0</c:v>
                </c:pt>
                <c:pt idx="10">
                  <c:v>290.0</c:v>
                </c:pt>
                <c:pt idx="11">
                  <c:v>295.0</c:v>
                </c:pt>
                <c:pt idx="12">
                  <c:v>300.0</c:v>
                </c:pt>
                <c:pt idx="13">
                  <c:v>305.0</c:v>
                </c:pt>
                <c:pt idx="14">
                  <c:v>310.0</c:v>
                </c:pt>
                <c:pt idx="15">
                  <c:v>315.0</c:v>
                </c:pt>
                <c:pt idx="16">
                  <c:v>320.0</c:v>
                </c:pt>
                <c:pt idx="17">
                  <c:v>325.0</c:v>
                </c:pt>
                <c:pt idx="18">
                  <c:v>330.0</c:v>
                </c:pt>
                <c:pt idx="19">
                  <c:v>335.0</c:v>
                </c:pt>
                <c:pt idx="20">
                  <c:v>340.0</c:v>
                </c:pt>
                <c:pt idx="21">
                  <c:v>345.0</c:v>
                </c:pt>
                <c:pt idx="22">
                  <c:v>350.0</c:v>
                </c:pt>
                <c:pt idx="23">
                  <c:v>355.0</c:v>
                </c:pt>
                <c:pt idx="24">
                  <c:v>360.0</c:v>
                </c:pt>
                <c:pt idx="25">
                  <c:v>365.0</c:v>
                </c:pt>
                <c:pt idx="26">
                  <c:v>370.0</c:v>
                </c:pt>
                <c:pt idx="27">
                  <c:v>375.0</c:v>
                </c:pt>
                <c:pt idx="28">
                  <c:v>380.0</c:v>
                </c:pt>
                <c:pt idx="29">
                  <c:v>385.0</c:v>
                </c:pt>
                <c:pt idx="30">
                  <c:v>390.0</c:v>
                </c:pt>
                <c:pt idx="31">
                  <c:v>395.0</c:v>
                </c:pt>
                <c:pt idx="32">
                  <c:v>400.0</c:v>
                </c:pt>
              </c:numCache>
            </c:numRef>
          </c:xVal>
          <c:yVal>
            <c:numRef>
              <c:f>'Full Transects'!$C$51:$C$83</c:f>
              <c:numCache>
                <c:formatCode>0.0</c:formatCode>
                <c:ptCount val="33"/>
                <c:pt idx="0">
                  <c:v>100.6333333333333</c:v>
                </c:pt>
                <c:pt idx="1">
                  <c:v>88.39999999999997</c:v>
                </c:pt>
                <c:pt idx="2">
                  <c:v>55.66666666666617</c:v>
                </c:pt>
                <c:pt idx="3">
                  <c:v>122.9666666666667</c:v>
                </c:pt>
                <c:pt idx="4">
                  <c:v>87.43333333333328</c:v>
                </c:pt>
                <c:pt idx="5">
                  <c:v>110.0333333333333</c:v>
                </c:pt>
                <c:pt idx="6">
                  <c:v>119.5</c:v>
                </c:pt>
                <c:pt idx="7">
                  <c:v>31.73333333333298</c:v>
                </c:pt>
                <c:pt idx="8">
                  <c:v>60.3</c:v>
                </c:pt>
                <c:pt idx="9">
                  <c:v>136.2</c:v>
                </c:pt>
                <c:pt idx="10">
                  <c:v>21.99999999999998</c:v>
                </c:pt>
                <c:pt idx="11">
                  <c:v>158.4</c:v>
                </c:pt>
                <c:pt idx="12">
                  <c:v>101.8</c:v>
                </c:pt>
                <c:pt idx="13">
                  <c:v>148.9</c:v>
                </c:pt>
                <c:pt idx="14">
                  <c:v>187.05</c:v>
                </c:pt>
                <c:pt idx="15">
                  <c:v>211.3</c:v>
                </c:pt>
                <c:pt idx="16">
                  <c:v>213.4</c:v>
                </c:pt>
                <c:pt idx="17">
                  <c:v>236.0666666666666</c:v>
                </c:pt>
                <c:pt idx="18">
                  <c:v>76.25</c:v>
                </c:pt>
                <c:pt idx="19">
                  <c:v>57.3</c:v>
                </c:pt>
                <c:pt idx="20">
                  <c:v>217.8</c:v>
                </c:pt>
                <c:pt idx="21">
                  <c:v>139.9333333333333</c:v>
                </c:pt>
                <c:pt idx="22">
                  <c:v>73.5</c:v>
                </c:pt>
                <c:pt idx="23">
                  <c:v>18.69999999999997</c:v>
                </c:pt>
                <c:pt idx="24">
                  <c:v>270.3333333333333</c:v>
                </c:pt>
                <c:pt idx="25">
                  <c:v>301.9666666666666</c:v>
                </c:pt>
                <c:pt idx="26">
                  <c:v>122.5</c:v>
                </c:pt>
                <c:pt idx="27">
                  <c:v>113.4</c:v>
                </c:pt>
                <c:pt idx="28">
                  <c:v>334.3666666666666</c:v>
                </c:pt>
                <c:pt idx="29">
                  <c:v>37.63333333333332</c:v>
                </c:pt>
                <c:pt idx="30">
                  <c:v>201.7</c:v>
                </c:pt>
                <c:pt idx="31">
                  <c:v>271.8666666666666</c:v>
                </c:pt>
                <c:pt idx="32">
                  <c:v>208.1666666666666</c:v>
                </c:pt>
              </c:numCache>
            </c:numRef>
          </c:yVal>
          <c:smooth val="1"/>
        </c:ser>
        <c:ser>
          <c:idx val="1"/>
          <c:order val="1"/>
          <c:tx>
            <c:v>Old-Growth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'Full Transects'!$A$3:$A$103</c:f>
              <c:numCache>
                <c:formatCode>General</c:formatCode>
                <c:ptCount val="101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  <c:pt idx="21">
                  <c:v>105.0</c:v>
                </c:pt>
                <c:pt idx="22">
                  <c:v>110.0</c:v>
                </c:pt>
                <c:pt idx="23">
                  <c:v>115.0</c:v>
                </c:pt>
                <c:pt idx="24">
                  <c:v>120.0</c:v>
                </c:pt>
                <c:pt idx="25">
                  <c:v>125.0</c:v>
                </c:pt>
                <c:pt idx="26">
                  <c:v>130.0</c:v>
                </c:pt>
                <c:pt idx="27">
                  <c:v>135.0</c:v>
                </c:pt>
                <c:pt idx="28">
                  <c:v>140.0</c:v>
                </c:pt>
                <c:pt idx="29">
                  <c:v>145.0</c:v>
                </c:pt>
                <c:pt idx="30">
                  <c:v>150.0</c:v>
                </c:pt>
                <c:pt idx="31">
                  <c:v>155.0</c:v>
                </c:pt>
                <c:pt idx="32">
                  <c:v>160.0</c:v>
                </c:pt>
                <c:pt idx="33">
                  <c:v>165.0</c:v>
                </c:pt>
                <c:pt idx="34">
                  <c:v>170.0</c:v>
                </c:pt>
                <c:pt idx="35">
                  <c:v>175.0</c:v>
                </c:pt>
                <c:pt idx="36">
                  <c:v>180.0</c:v>
                </c:pt>
                <c:pt idx="37">
                  <c:v>185.0</c:v>
                </c:pt>
                <c:pt idx="38">
                  <c:v>190.0</c:v>
                </c:pt>
                <c:pt idx="39">
                  <c:v>195.0</c:v>
                </c:pt>
                <c:pt idx="40">
                  <c:v>200.0</c:v>
                </c:pt>
                <c:pt idx="41">
                  <c:v>205.0</c:v>
                </c:pt>
                <c:pt idx="42">
                  <c:v>210.0</c:v>
                </c:pt>
                <c:pt idx="43">
                  <c:v>215.0</c:v>
                </c:pt>
                <c:pt idx="44">
                  <c:v>220.0</c:v>
                </c:pt>
                <c:pt idx="45">
                  <c:v>225.0</c:v>
                </c:pt>
                <c:pt idx="46">
                  <c:v>230.0</c:v>
                </c:pt>
                <c:pt idx="47">
                  <c:v>235.0</c:v>
                </c:pt>
                <c:pt idx="48">
                  <c:v>240.0</c:v>
                </c:pt>
                <c:pt idx="49">
                  <c:v>245.0</c:v>
                </c:pt>
                <c:pt idx="50">
                  <c:v>250.0</c:v>
                </c:pt>
                <c:pt idx="51">
                  <c:v>255.0</c:v>
                </c:pt>
                <c:pt idx="52">
                  <c:v>260.0</c:v>
                </c:pt>
                <c:pt idx="53">
                  <c:v>265.0</c:v>
                </c:pt>
                <c:pt idx="54">
                  <c:v>270.0</c:v>
                </c:pt>
                <c:pt idx="55">
                  <c:v>275.0</c:v>
                </c:pt>
                <c:pt idx="56">
                  <c:v>280.0</c:v>
                </c:pt>
                <c:pt idx="57">
                  <c:v>285.0</c:v>
                </c:pt>
                <c:pt idx="58">
                  <c:v>290.0</c:v>
                </c:pt>
                <c:pt idx="59">
                  <c:v>295.0</c:v>
                </c:pt>
                <c:pt idx="60">
                  <c:v>300.0</c:v>
                </c:pt>
                <c:pt idx="61">
                  <c:v>305.0</c:v>
                </c:pt>
                <c:pt idx="62">
                  <c:v>310.0</c:v>
                </c:pt>
                <c:pt idx="63">
                  <c:v>315.0</c:v>
                </c:pt>
                <c:pt idx="64">
                  <c:v>320.0</c:v>
                </c:pt>
                <c:pt idx="65">
                  <c:v>325.0</c:v>
                </c:pt>
                <c:pt idx="66">
                  <c:v>330.0</c:v>
                </c:pt>
                <c:pt idx="67">
                  <c:v>335.0</c:v>
                </c:pt>
                <c:pt idx="68">
                  <c:v>340.0</c:v>
                </c:pt>
                <c:pt idx="69">
                  <c:v>345.0</c:v>
                </c:pt>
                <c:pt idx="70">
                  <c:v>350.0</c:v>
                </c:pt>
                <c:pt idx="71">
                  <c:v>355.0</c:v>
                </c:pt>
                <c:pt idx="72">
                  <c:v>360.0</c:v>
                </c:pt>
                <c:pt idx="73">
                  <c:v>365.0</c:v>
                </c:pt>
                <c:pt idx="74">
                  <c:v>370.0</c:v>
                </c:pt>
                <c:pt idx="75">
                  <c:v>375.0</c:v>
                </c:pt>
                <c:pt idx="76">
                  <c:v>380.0</c:v>
                </c:pt>
                <c:pt idx="77">
                  <c:v>385.0</c:v>
                </c:pt>
                <c:pt idx="78">
                  <c:v>390.0</c:v>
                </c:pt>
                <c:pt idx="79">
                  <c:v>395.0</c:v>
                </c:pt>
                <c:pt idx="80">
                  <c:v>400.0</c:v>
                </c:pt>
                <c:pt idx="81">
                  <c:v>405.0</c:v>
                </c:pt>
                <c:pt idx="82">
                  <c:v>410.0</c:v>
                </c:pt>
                <c:pt idx="83">
                  <c:v>415.0</c:v>
                </c:pt>
                <c:pt idx="84">
                  <c:v>420.0</c:v>
                </c:pt>
                <c:pt idx="85">
                  <c:v>425.0</c:v>
                </c:pt>
                <c:pt idx="86">
                  <c:v>430.0</c:v>
                </c:pt>
                <c:pt idx="87">
                  <c:v>435.0</c:v>
                </c:pt>
                <c:pt idx="88">
                  <c:v>440.0</c:v>
                </c:pt>
                <c:pt idx="89">
                  <c:v>445.0</c:v>
                </c:pt>
                <c:pt idx="90">
                  <c:v>450.0</c:v>
                </c:pt>
                <c:pt idx="91">
                  <c:v>455.0</c:v>
                </c:pt>
                <c:pt idx="92">
                  <c:v>460.0</c:v>
                </c:pt>
                <c:pt idx="93">
                  <c:v>465.0</c:v>
                </c:pt>
                <c:pt idx="94">
                  <c:v>470.0</c:v>
                </c:pt>
                <c:pt idx="95">
                  <c:v>475.0</c:v>
                </c:pt>
                <c:pt idx="96">
                  <c:v>480.0</c:v>
                </c:pt>
                <c:pt idx="97">
                  <c:v>485.0</c:v>
                </c:pt>
                <c:pt idx="98">
                  <c:v>490.0</c:v>
                </c:pt>
                <c:pt idx="99">
                  <c:v>495.0</c:v>
                </c:pt>
                <c:pt idx="100">
                  <c:v>500.0</c:v>
                </c:pt>
              </c:numCache>
            </c:numRef>
          </c:xVal>
          <c:yVal>
            <c:numRef>
              <c:f>'Full Transects'!$C$3:$C$34</c:f>
              <c:numCache>
                <c:formatCode>0.0</c:formatCode>
                <c:ptCount val="32"/>
                <c:pt idx="0">
                  <c:v>208.5333333333333</c:v>
                </c:pt>
                <c:pt idx="1">
                  <c:v>257.21</c:v>
                </c:pt>
                <c:pt idx="2">
                  <c:v>76.46666666666666</c:v>
                </c:pt>
                <c:pt idx="3">
                  <c:v>211.6133333333333</c:v>
                </c:pt>
                <c:pt idx="4">
                  <c:v>320.76</c:v>
                </c:pt>
                <c:pt idx="5">
                  <c:v>33.16666666666621</c:v>
                </c:pt>
                <c:pt idx="6">
                  <c:v>174.8</c:v>
                </c:pt>
                <c:pt idx="7">
                  <c:v>66.93333333333334</c:v>
                </c:pt>
                <c:pt idx="8">
                  <c:v>188.2577777777778</c:v>
                </c:pt>
                <c:pt idx="9">
                  <c:v>258.09</c:v>
                </c:pt>
                <c:pt idx="10">
                  <c:v>83.0</c:v>
                </c:pt>
                <c:pt idx="11">
                  <c:v>182.7866666666667</c:v>
                </c:pt>
                <c:pt idx="12">
                  <c:v>252.44</c:v>
                </c:pt>
                <c:pt idx="13">
                  <c:v>314.45</c:v>
                </c:pt>
                <c:pt idx="14">
                  <c:v>289.5</c:v>
                </c:pt>
                <c:pt idx="15">
                  <c:v>179.6666666666667</c:v>
                </c:pt>
                <c:pt idx="16">
                  <c:v>216.4333333333333</c:v>
                </c:pt>
                <c:pt idx="17">
                  <c:v>151.6766666666666</c:v>
                </c:pt>
                <c:pt idx="18">
                  <c:v>374.04</c:v>
                </c:pt>
                <c:pt idx="19">
                  <c:v>105.8666666666667</c:v>
                </c:pt>
                <c:pt idx="20">
                  <c:v>228.0266666666667</c:v>
                </c:pt>
                <c:pt idx="21">
                  <c:v>301.0</c:v>
                </c:pt>
                <c:pt idx="22">
                  <c:v>276.16</c:v>
                </c:pt>
                <c:pt idx="23">
                  <c:v>198.23</c:v>
                </c:pt>
                <c:pt idx="24">
                  <c:v>152.2333333333333</c:v>
                </c:pt>
                <c:pt idx="25">
                  <c:v>427.8800000000001</c:v>
                </c:pt>
                <c:pt idx="26">
                  <c:v>197.63</c:v>
                </c:pt>
                <c:pt idx="27">
                  <c:v>248.255</c:v>
                </c:pt>
                <c:pt idx="28">
                  <c:v>174.1933333333334</c:v>
                </c:pt>
                <c:pt idx="29">
                  <c:v>341.21</c:v>
                </c:pt>
                <c:pt idx="30">
                  <c:v>299.5833333333333</c:v>
                </c:pt>
                <c:pt idx="31">
                  <c:v>329.5933333333334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6188408"/>
        <c:axId val="-2136054280"/>
      </c:scatterChart>
      <c:valAx>
        <c:axId val="-21361884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Transect</a:t>
                </a:r>
                <a:r>
                  <a:rPr lang="en-US" sz="1600" baseline="0" dirty="0" smtClean="0"/>
                  <a:t> Distance (m)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0.435867238483638"/>
              <c:y val="0.88705913231434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36054280"/>
        <c:crosses val="autoZero"/>
        <c:crossBetween val="midCat"/>
      </c:valAx>
      <c:valAx>
        <c:axId val="-2136054280"/>
        <c:scaling>
          <c:orientation val="minMax"/>
          <c:max val="5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b="1" i="0" baseline="0">
                    <a:effectLst/>
                  </a:rPr>
                  <a:t>Fluorescein decay (ppb)</a:t>
                </a:r>
                <a:endParaRPr lang="en-US" sz="1600">
                  <a:effectLst/>
                </a:endParaRPr>
              </a:p>
              <a:p>
                <a:pPr>
                  <a:defRPr sz="1600"/>
                </a:pPr>
                <a:r>
                  <a:rPr lang="en-US" sz="1600" b="1" i="0" baseline="0">
                    <a:effectLst/>
                  </a:rPr>
                  <a:t>Increased Light ------&gt;</a:t>
                </a:r>
                <a:endParaRPr lang="en-US" sz="1600">
                  <a:effectLst/>
                </a:endParaRPr>
              </a:p>
            </c:rich>
          </c:tx>
          <c:layout>
            <c:manualLayout>
              <c:xMode val="edge"/>
              <c:yMode val="edge"/>
              <c:x val="0.012219175409362"/>
              <c:y val="0.22154577736606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36188408"/>
        <c:crosses val="autoZero"/>
        <c:crossBetween val="midCat"/>
        <c:majorUnit val="100.0"/>
      </c:valAx>
    </c:plotArea>
    <c:legend>
      <c:legendPos val="r"/>
      <c:layout>
        <c:manualLayout>
          <c:xMode val="edge"/>
          <c:yMode val="edge"/>
          <c:x val="0.757583625607169"/>
          <c:y val="0.143107302763625"/>
          <c:w val="0.136874276242195"/>
          <c:h val="0.170266481395708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366577943333"/>
          <c:y val="0.0514005540974045"/>
          <c:w val="0.819815765881593"/>
          <c:h val="0.7029899387576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murphy_sites_05042015!$L$20</c:f>
              <c:strCache>
                <c:ptCount val="1"/>
                <c:pt idx="0">
                  <c:v>OG</c:v>
                </c:pt>
              </c:strCache>
            </c:strRef>
          </c:tx>
          <c:spPr>
            <a:solidFill>
              <a:srgbClr val="00B050"/>
            </a:solidFill>
            <a:ln w="28575">
              <a:solidFill>
                <a:schemeClr val="tx1"/>
              </a:solidFill>
            </a:ln>
          </c:spPr>
          <c:invertIfNegative val="0"/>
          <c:cat>
            <c:strRef>
              <c:f>murphy_sites_05042015!$M$19:$Q$19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murphy_sites_05042015!$M$20:$Q$20</c:f>
              <c:numCache>
                <c:formatCode>0.00</c:formatCode>
                <c:ptCount val="5"/>
                <c:pt idx="0">
                  <c:v>13.3121803954327</c:v>
                </c:pt>
                <c:pt idx="1">
                  <c:v>17.7176300856827</c:v>
                </c:pt>
                <c:pt idx="2">
                  <c:v>13.96931441716568</c:v>
                </c:pt>
                <c:pt idx="3">
                  <c:v>5.482754498077988</c:v>
                </c:pt>
                <c:pt idx="4">
                  <c:v>3.737305565476191</c:v>
                </c:pt>
              </c:numCache>
            </c:numRef>
          </c:val>
        </c:ser>
        <c:ser>
          <c:idx val="1"/>
          <c:order val="1"/>
          <c:tx>
            <c:strRef>
              <c:f>murphy_sites_05042015!$L$21</c:f>
              <c:strCache>
                <c:ptCount val="1"/>
                <c:pt idx="0">
                  <c:v>SG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</a:ln>
          </c:spPr>
          <c:invertIfNegative val="0"/>
          <c:cat>
            <c:strRef>
              <c:f>murphy_sites_05042015!$M$19:$Q$19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murphy_sites_05042015!$M$21:$Q$21</c:f>
              <c:numCache>
                <c:formatCode>0.00</c:formatCode>
                <c:ptCount val="5"/>
                <c:pt idx="0">
                  <c:v>1.338576826647565</c:v>
                </c:pt>
                <c:pt idx="1">
                  <c:v>0.625308521719858</c:v>
                </c:pt>
                <c:pt idx="2">
                  <c:v>3.51774324110672</c:v>
                </c:pt>
                <c:pt idx="3">
                  <c:v>1.518631642017828</c:v>
                </c:pt>
                <c:pt idx="4">
                  <c:v>1.227581641621129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8246200"/>
        <c:axId val="-2118243192"/>
      </c:barChart>
      <c:catAx>
        <c:axId val="-21182462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8243192"/>
        <c:crosses val="autoZero"/>
        <c:auto val="1"/>
        <c:lblAlgn val="ctr"/>
        <c:lblOffset val="100"/>
        <c:noMultiLvlLbl val="0"/>
      </c:catAx>
      <c:valAx>
        <c:axId val="-2118243192"/>
        <c:scaling>
          <c:orientation val="minMax"/>
          <c:max val="20.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18246200"/>
        <c:crosses val="autoZero"/>
        <c:crossBetween val="between"/>
        <c:majorUnit val="4.0"/>
        <c:minorUnit val="1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murphy_sites_05042015!$T$20</c:f>
              <c:strCache>
                <c:ptCount val="1"/>
                <c:pt idx="0">
                  <c:v>OG</c:v>
                </c:pt>
              </c:strCache>
            </c:strRef>
          </c:tx>
          <c:spPr>
            <a:solidFill>
              <a:srgbClr val="00B050"/>
            </a:solidFill>
            <a:ln w="28575">
              <a:solidFill>
                <a:schemeClr val="tx1"/>
              </a:solidFill>
            </a:ln>
          </c:spPr>
          <c:invertIfNegative val="0"/>
          <c:cat>
            <c:strRef>
              <c:f>murphy_sites_05042015!$U$19:$Y$19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murphy_sites_05042015!$U$20:$Y$20</c:f>
              <c:numCache>
                <c:formatCode>General</c:formatCode>
                <c:ptCount val="5"/>
                <c:pt idx="0">
                  <c:v>17.54</c:v>
                </c:pt>
                <c:pt idx="1">
                  <c:v>40.99</c:v>
                </c:pt>
                <c:pt idx="2">
                  <c:v>27.02</c:v>
                </c:pt>
                <c:pt idx="3">
                  <c:v>40.15</c:v>
                </c:pt>
                <c:pt idx="4">
                  <c:v>16.84</c:v>
                </c:pt>
              </c:numCache>
            </c:numRef>
          </c:val>
        </c:ser>
        <c:ser>
          <c:idx val="1"/>
          <c:order val="1"/>
          <c:tx>
            <c:strRef>
              <c:f>murphy_sites_05042015!$T$21</c:f>
              <c:strCache>
                <c:ptCount val="1"/>
                <c:pt idx="0">
                  <c:v>SG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</a:ln>
          </c:spPr>
          <c:invertIfNegative val="0"/>
          <c:cat>
            <c:strRef>
              <c:f>murphy_sites_05042015!$U$19:$Y$19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murphy_sites_05042015!$U$21:$Y$21</c:f>
              <c:numCache>
                <c:formatCode>General</c:formatCode>
                <c:ptCount val="5"/>
                <c:pt idx="0">
                  <c:v>21.15</c:v>
                </c:pt>
                <c:pt idx="1">
                  <c:v>19.17000000000001</c:v>
                </c:pt>
                <c:pt idx="2">
                  <c:v>21.44</c:v>
                </c:pt>
                <c:pt idx="3">
                  <c:v>42.41</c:v>
                </c:pt>
                <c:pt idx="4">
                  <c:v>15.4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0443768"/>
        <c:axId val="-2120440760"/>
      </c:barChart>
      <c:catAx>
        <c:axId val="-21204437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20440760"/>
        <c:crosses val="autoZero"/>
        <c:auto val="1"/>
        <c:lblAlgn val="ctr"/>
        <c:lblOffset val="100"/>
        <c:noMultiLvlLbl val="0"/>
      </c:catAx>
      <c:valAx>
        <c:axId val="-2120440760"/>
        <c:scaling>
          <c:orientation val="minMax"/>
          <c:max val="50.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20443768"/>
        <c:crosses val="autoZero"/>
        <c:crossBetween val="between"/>
        <c:majorUnit val="10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murphy_sites_05042015!$AC$20</c:f>
              <c:strCache>
                <c:ptCount val="1"/>
                <c:pt idx="0">
                  <c:v>OG</c:v>
                </c:pt>
              </c:strCache>
            </c:strRef>
          </c:tx>
          <c:spPr>
            <a:solidFill>
              <a:srgbClr val="00B050"/>
            </a:solidFill>
            <a:ln w="28575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murphy_sites_05042015!$AM$7:$AM$11</c:f>
                <c:numCache>
                  <c:formatCode>General</c:formatCode>
                  <c:ptCount val="5"/>
                  <c:pt idx="0">
                    <c:v>0.0960952524559961</c:v>
                  </c:pt>
                  <c:pt idx="1">
                    <c:v>0.117875397699079</c:v>
                  </c:pt>
                  <c:pt idx="2">
                    <c:v>0.163227025116538</c:v>
                  </c:pt>
                  <c:pt idx="3">
                    <c:v>0.052354548034764</c:v>
                  </c:pt>
                  <c:pt idx="4">
                    <c:v>0.126876635340153</c:v>
                  </c:pt>
                </c:numCache>
              </c:numRef>
            </c:plus>
            <c:minus>
              <c:numRef>
                <c:f>murphy_sites_05042015!$AM$7:$AM$11</c:f>
                <c:numCache>
                  <c:formatCode>General</c:formatCode>
                  <c:ptCount val="5"/>
                  <c:pt idx="0">
                    <c:v>0.0960952524559961</c:v>
                  </c:pt>
                  <c:pt idx="1">
                    <c:v>0.117875397699079</c:v>
                  </c:pt>
                  <c:pt idx="2">
                    <c:v>0.163227025116538</c:v>
                  </c:pt>
                  <c:pt idx="3">
                    <c:v>0.052354548034764</c:v>
                  </c:pt>
                  <c:pt idx="4">
                    <c:v>0.126876635340153</c:v>
                  </c:pt>
                </c:numCache>
              </c:numRef>
            </c:minus>
          </c:errBars>
          <c:cat>
            <c:strRef>
              <c:f>murphy_sites_05042015!$AD$19:$AH$19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murphy_sites_05042015!$AD$20:$AH$20</c:f>
              <c:numCache>
                <c:formatCode>General</c:formatCode>
                <c:ptCount val="5"/>
                <c:pt idx="0">
                  <c:v>0.619837037037037</c:v>
                </c:pt>
                <c:pt idx="1">
                  <c:v>1.094444444444445</c:v>
                </c:pt>
                <c:pt idx="2">
                  <c:v>1.077555555555556</c:v>
                </c:pt>
                <c:pt idx="3">
                  <c:v>1.362733333333333</c:v>
                </c:pt>
                <c:pt idx="4">
                  <c:v>1.335893333333333</c:v>
                </c:pt>
              </c:numCache>
            </c:numRef>
          </c:val>
        </c:ser>
        <c:ser>
          <c:idx val="1"/>
          <c:order val="1"/>
          <c:tx>
            <c:strRef>
              <c:f>murphy_sites_05042015!$AC$21</c:f>
              <c:strCache>
                <c:ptCount val="1"/>
                <c:pt idx="0">
                  <c:v>SG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murphy_sites_05042015!$AM$2:$AM$6</c:f>
                <c:numCache>
                  <c:formatCode>General</c:formatCode>
                  <c:ptCount val="5"/>
                  <c:pt idx="0">
                    <c:v>0.0754722967406494</c:v>
                  </c:pt>
                  <c:pt idx="1">
                    <c:v>0.0831040549589324</c:v>
                  </c:pt>
                  <c:pt idx="2">
                    <c:v>0.103762906952626</c:v>
                  </c:pt>
                  <c:pt idx="3">
                    <c:v>0.0692086286940746</c:v>
                  </c:pt>
                  <c:pt idx="4">
                    <c:v>0.27129113979222</c:v>
                  </c:pt>
                </c:numCache>
              </c:numRef>
            </c:plus>
            <c:minus>
              <c:numRef>
                <c:f>murphy_sites_05042015!$AM$2:$AM$6</c:f>
                <c:numCache>
                  <c:formatCode>General</c:formatCode>
                  <c:ptCount val="5"/>
                  <c:pt idx="0">
                    <c:v>0.0754722967406494</c:v>
                  </c:pt>
                  <c:pt idx="1">
                    <c:v>0.0831040549589324</c:v>
                  </c:pt>
                  <c:pt idx="2">
                    <c:v>0.103762906952626</c:v>
                  </c:pt>
                  <c:pt idx="3">
                    <c:v>0.0692086286940746</c:v>
                  </c:pt>
                  <c:pt idx="4">
                    <c:v>0.27129113979222</c:v>
                  </c:pt>
                </c:numCache>
              </c:numRef>
            </c:minus>
          </c:errBars>
          <c:cat>
            <c:strRef>
              <c:f>murphy_sites_05042015!$AD$19:$AH$19</c:f>
              <c:strCache>
                <c:ptCount val="5"/>
                <c:pt idx="0">
                  <c:v>COOK</c:v>
                </c:pt>
                <c:pt idx="1">
                  <c:v>MR404</c:v>
                </c:pt>
                <c:pt idx="2">
                  <c:v>MACK</c:v>
                </c:pt>
                <c:pt idx="3">
                  <c:v>LO701</c:v>
                </c:pt>
                <c:pt idx="4">
                  <c:v>LO703</c:v>
                </c:pt>
              </c:strCache>
            </c:strRef>
          </c:cat>
          <c:val>
            <c:numRef>
              <c:f>murphy_sites_05042015!$AD$21:$AH$21</c:f>
              <c:numCache>
                <c:formatCode>General</c:formatCode>
                <c:ptCount val="5"/>
                <c:pt idx="0">
                  <c:v>0.39236</c:v>
                </c:pt>
                <c:pt idx="1">
                  <c:v>1.089733333333333</c:v>
                </c:pt>
                <c:pt idx="2">
                  <c:v>0.969377777777778</c:v>
                </c:pt>
                <c:pt idx="3">
                  <c:v>0.82145</c:v>
                </c:pt>
                <c:pt idx="4">
                  <c:v>1.275758333333334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0470424"/>
        <c:axId val="-2120467704"/>
      </c:barChart>
      <c:catAx>
        <c:axId val="-21204704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20467704"/>
        <c:crosses val="autoZero"/>
        <c:auto val="1"/>
        <c:lblAlgn val="ctr"/>
        <c:lblOffset val="100"/>
        <c:noMultiLvlLbl val="0"/>
      </c:catAx>
      <c:valAx>
        <c:axId val="-2120467704"/>
        <c:scaling>
          <c:orientation val="minMax"/>
          <c:max val="1.6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20470424"/>
        <c:crosses val="autoZero"/>
        <c:crossBetween val="between"/>
        <c:majorUnit val="0.4"/>
      </c:valAx>
    </c:plotArea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65476153611385"/>
          <c:y val="0.0539069652631483"/>
          <c:w val="0.889318178119231"/>
          <c:h val="0.840988492446495"/>
        </c:manualLayout>
      </c:layout>
      <c:scatterChart>
        <c:scatterStyle val="lineMarker"/>
        <c:varyColors val="0"/>
        <c:ser>
          <c:idx val="1"/>
          <c:order val="0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figs'!$B$26:$B$46</c:f>
              <c:numCache>
                <c:formatCode>General</c:formatCode>
                <c:ptCount val="21"/>
                <c:pt idx="0">
                  <c:v>180.0</c:v>
                </c:pt>
                <c:pt idx="1">
                  <c:v>185.0</c:v>
                </c:pt>
                <c:pt idx="2">
                  <c:v>190.0</c:v>
                </c:pt>
                <c:pt idx="3">
                  <c:v>195.0</c:v>
                </c:pt>
                <c:pt idx="4">
                  <c:v>200.0</c:v>
                </c:pt>
                <c:pt idx="5">
                  <c:v>205.0</c:v>
                </c:pt>
                <c:pt idx="6">
                  <c:v>210.0</c:v>
                </c:pt>
                <c:pt idx="7">
                  <c:v>215.0</c:v>
                </c:pt>
                <c:pt idx="8">
                  <c:v>220.0</c:v>
                </c:pt>
                <c:pt idx="9">
                  <c:v>225.0</c:v>
                </c:pt>
                <c:pt idx="10">
                  <c:v>230.0</c:v>
                </c:pt>
                <c:pt idx="11">
                  <c:v>235.0</c:v>
                </c:pt>
                <c:pt idx="12">
                  <c:v>240.0</c:v>
                </c:pt>
                <c:pt idx="13">
                  <c:v>245.0</c:v>
                </c:pt>
                <c:pt idx="14">
                  <c:v>250.0</c:v>
                </c:pt>
                <c:pt idx="15">
                  <c:v>255.0</c:v>
                </c:pt>
                <c:pt idx="16">
                  <c:v>260.0</c:v>
                </c:pt>
                <c:pt idx="17">
                  <c:v>265.0</c:v>
                </c:pt>
                <c:pt idx="18">
                  <c:v>270.0</c:v>
                </c:pt>
                <c:pt idx="19">
                  <c:v>275.0</c:v>
                </c:pt>
                <c:pt idx="20">
                  <c:v>280.0</c:v>
                </c:pt>
              </c:numCache>
            </c:numRef>
          </c:xVal>
          <c:yVal>
            <c:numRef>
              <c:f>'L703 14 v 16 linear figs'!$D$26:$D$46</c:f>
              <c:numCache>
                <c:formatCode>General</c:formatCode>
                <c:ptCount val="21"/>
                <c:pt idx="0">
                  <c:v>4.596696404444443</c:v>
                </c:pt>
                <c:pt idx="1">
                  <c:v>3.324028337777777</c:v>
                </c:pt>
                <c:pt idx="2">
                  <c:v>4.065449137777778</c:v>
                </c:pt>
                <c:pt idx="3">
                  <c:v>6.423947159999996</c:v>
                </c:pt>
                <c:pt idx="4">
                  <c:v>6.594253737777779</c:v>
                </c:pt>
                <c:pt idx="5">
                  <c:v>6.791503159999999</c:v>
                </c:pt>
                <c:pt idx="6">
                  <c:v>8.96794460444444</c:v>
                </c:pt>
                <c:pt idx="7">
                  <c:v>7.520583537777765</c:v>
                </c:pt>
                <c:pt idx="8">
                  <c:v>8.31469980444444</c:v>
                </c:pt>
                <c:pt idx="9">
                  <c:v>9.45379181</c:v>
                </c:pt>
                <c:pt idx="10">
                  <c:v>9.46315676</c:v>
                </c:pt>
                <c:pt idx="11">
                  <c:v>10.1573367225</c:v>
                </c:pt>
                <c:pt idx="12">
                  <c:v>5.094937737777767</c:v>
                </c:pt>
                <c:pt idx="13">
                  <c:v>2.459644937777778</c:v>
                </c:pt>
                <c:pt idx="14">
                  <c:v>3.004612871111112</c:v>
                </c:pt>
                <c:pt idx="15">
                  <c:v>1.506874537777778</c:v>
                </c:pt>
                <c:pt idx="16">
                  <c:v>1.806812337777778</c:v>
                </c:pt>
                <c:pt idx="17">
                  <c:v>2.248451271111111</c:v>
                </c:pt>
                <c:pt idx="18">
                  <c:v>0.68085056</c:v>
                </c:pt>
                <c:pt idx="19">
                  <c:v>2.182025471111111</c:v>
                </c:pt>
                <c:pt idx="20">
                  <c:v>2.353533404444445</c:v>
                </c:pt>
              </c:numCache>
            </c:numRef>
          </c:yVal>
          <c:smooth val="0"/>
        </c:ser>
        <c:ser>
          <c:idx val="2"/>
          <c:order val="1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figs'!$B$5:$B$25</c:f>
              <c:numCache>
                <c:formatCode>General</c:formatCode>
                <c:ptCount val="21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</c:numCache>
            </c:numRef>
          </c:xVal>
          <c:yVal>
            <c:numRef>
              <c:f>'L703 14 v 16 linear figs'!$D$5:$D$25</c:f>
              <c:numCache>
                <c:formatCode>General</c:formatCode>
                <c:ptCount val="21"/>
                <c:pt idx="0">
                  <c:v>8.33993980111111</c:v>
                </c:pt>
                <c:pt idx="1">
                  <c:v>7.481329801111113</c:v>
                </c:pt>
                <c:pt idx="2">
                  <c:v>3.87415109</c:v>
                </c:pt>
                <c:pt idx="3">
                  <c:v>3.852422734444437</c:v>
                </c:pt>
                <c:pt idx="4">
                  <c:v>5.49635709</c:v>
                </c:pt>
                <c:pt idx="5">
                  <c:v>8.695983801111111</c:v>
                </c:pt>
                <c:pt idx="6">
                  <c:v>9.99327969444444</c:v>
                </c:pt>
                <c:pt idx="7">
                  <c:v>9.9841975625</c:v>
                </c:pt>
                <c:pt idx="8">
                  <c:v>10.34920044</c:v>
                </c:pt>
                <c:pt idx="9">
                  <c:v>6.967999001111112</c:v>
                </c:pt>
                <c:pt idx="10">
                  <c:v>12.04674836111111</c:v>
                </c:pt>
                <c:pt idx="11">
                  <c:v>10.22477127111111</c:v>
                </c:pt>
                <c:pt idx="12">
                  <c:v>10.31140416</c:v>
                </c:pt>
                <c:pt idx="13">
                  <c:v>8.048736467777768</c:v>
                </c:pt>
                <c:pt idx="14">
                  <c:v>7.77767109</c:v>
                </c:pt>
                <c:pt idx="15">
                  <c:v>10.24985820444444</c:v>
                </c:pt>
                <c:pt idx="16">
                  <c:v>4.64528349</c:v>
                </c:pt>
                <c:pt idx="17">
                  <c:v>7.418285489999999</c:v>
                </c:pt>
                <c:pt idx="18">
                  <c:v>12.64355264</c:v>
                </c:pt>
                <c:pt idx="19">
                  <c:v>9.40060126777778</c:v>
                </c:pt>
                <c:pt idx="20">
                  <c:v>12.74804109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2994104"/>
        <c:axId val="-2099784920"/>
      </c:scatterChart>
      <c:valAx>
        <c:axId val="2122994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9784920"/>
        <c:crosses val="autoZero"/>
        <c:crossBetween val="midCat"/>
      </c:valAx>
      <c:valAx>
        <c:axId val="-2099784920"/>
        <c:scaling>
          <c:orientation val="minMax"/>
          <c:max val="20.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22994104"/>
        <c:crosses val="autoZero"/>
        <c:crossBetween val="midCat"/>
      </c:valAx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398146565152446"/>
          <c:y val="0.0708278294822537"/>
          <c:w val="0.168873085284015"/>
          <c:h val="0.31774908472662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697071000500611"/>
          <c:y val="0.075971233085357"/>
          <c:w val="0.890236966194325"/>
          <c:h val="0.775904648970109"/>
        </c:manualLayout>
      </c:layout>
      <c:scatterChart>
        <c:scatterStyle val="lineMarker"/>
        <c:varyColors val="0"/>
        <c:ser>
          <c:idx val="1"/>
          <c:order val="0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figs'!$B$123:$B$143</c:f>
              <c:numCache>
                <c:formatCode>General</c:formatCode>
                <c:ptCount val="21"/>
                <c:pt idx="0">
                  <c:v>180.0</c:v>
                </c:pt>
                <c:pt idx="1">
                  <c:v>185.0</c:v>
                </c:pt>
                <c:pt idx="2">
                  <c:v>190.0</c:v>
                </c:pt>
                <c:pt idx="3">
                  <c:v>195.0</c:v>
                </c:pt>
                <c:pt idx="4">
                  <c:v>200.0</c:v>
                </c:pt>
                <c:pt idx="5">
                  <c:v>205.0</c:v>
                </c:pt>
                <c:pt idx="6">
                  <c:v>210.0</c:v>
                </c:pt>
                <c:pt idx="7">
                  <c:v>215.0</c:v>
                </c:pt>
                <c:pt idx="8">
                  <c:v>220.0</c:v>
                </c:pt>
                <c:pt idx="9">
                  <c:v>225.0</c:v>
                </c:pt>
                <c:pt idx="10">
                  <c:v>230.0</c:v>
                </c:pt>
                <c:pt idx="11">
                  <c:v>235.0</c:v>
                </c:pt>
                <c:pt idx="12">
                  <c:v>240.0</c:v>
                </c:pt>
                <c:pt idx="13">
                  <c:v>245.0</c:v>
                </c:pt>
                <c:pt idx="14">
                  <c:v>250.0</c:v>
                </c:pt>
                <c:pt idx="15">
                  <c:v>255.0</c:v>
                </c:pt>
                <c:pt idx="16">
                  <c:v>260.0</c:v>
                </c:pt>
                <c:pt idx="17">
                  <c:v>265.0</c:v>
                </c:pt>
                <c:pt idx="18">
                  <c:v>270.0</c:v>
                </c:pt>
                <c:pt idx="19">
                  <c:v>275.0</c:v>
                </c:pt>
                <c:pt idx="20">
                  <c:v>280.0</c:v>
                </c:pt>
              </c:numCache>
            </c:numRef>
          </c:xVal>
          <c:yVal>
            <c:numRef>
              <c:f>'L703 14 v 16 linear figs'!$D$123:$D$143</c:f>
              <c:numCache>
                <c:formatCode>0.0</c:formatCode>
                <c:ptCount val="21"/>
                <c:pt idx="0">
                  <c:v>3.773865667777776</c:v>
                </c:pt>
                <c:pt idx="1">
                  <c:v>1.59149709</c:v>
                </c:pt>
                <c:pt idx="2">
                  <c:v>6.394966039999985</c:v>
                </c:pt>
                <c:pt idx="3">
                  <c:v>5.758652867777775</c:v>
                </c:pt>
                <c:pt idx="4">
                  <c:v>2.422981267777776</c:v>
                </c:pt>
                <c:pt idx="5">
                  <c:v>1.408024334444444</c:v>
                </c:pt>
                <c:pt idx="6">
                  <c:v>5.719378734444443</c:v>
                </c:pt>
                <c:pt idx="7">
                  <c:v>1.752863801111111</c:v>
                </c:pt>
                <c:pt idx="8">
                  <c:v>1.682090467777778</c:v>
                </c:pt>
                <c:pt idx="9">
                  <c:v>1.24221269</c:v>
                </c:pt>
                <c:pt idx="10">
                  <c:v>3.00908909</c:v>
                </c:pt>
                <c:pt idx="11">
                  <c:v>2.583298067777777</c:v>
                </c:pt>
                <c:pt idx="12">
                  <c:v>3.607687890000001</c:v>
                </c:pt>
                <c:pt idx="13">
                  <c:v>3.586667801111111</c:v>
                </c:pt>
                <c:pt idx="14">
                  <c:v>1.749057667777777</c:v>
                </c:pt>
                <c:pt idx="15">
                  <c:v>0.83589149</c:v>
                </c:pt>
                <c:pt idx="16">
                  <c:v>3.569630867777776</c:v>
                </c:pt>
                <c:pt idx="17">
                  <c:v>2.834768334444436</c:v>
                </c:pt>
                <c:pt idx="18">
                  <c:v>2.993375267777777</c:v>
                </c:pt>
              </c:numCache>
            </c:numRef>
          </c:yVal>
          <c:smooth val="0"/>
        </c:ser>
        <c:ser>
          <c:idx val="2"/>
          <c:order val="1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figs'!$B$102:$B$122</c:f>
              <c:numCache>
                <c:formatCode>General</c:formatCode>
                <c:ptCount val="21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</c:numCache>
            </c:numRef>
          </c:xVal>
          <c:yVal>
            <c:numRef>
              <c:f>'L703 14 v 16 linear figs'!$D$102:$D$122</c:f>
              <c:numCache>
                <c:formatCode>0.0</c:formatCode>
                <c:ptCount val="21"/>
                <c:pt idx="0">
                  <c:v>1.619095111111112</c:v>
                </c:pt>
                <c:pt idx="1">
                  <c:v>1.745350111111112</c:v>
                </c:pt>
                <c:pt idx="2">
                  <c:v>4.073518999999997</c:v>
                </c:pt>
                <c:pt idx="3">
                  <c:v>3.546233777777778</c:v>
                </c:pt>
                <c:pt idx="4">
                  <c:v>3.01405277777778</c:v>
                </c:pt>
                <c:pt idx="5">
                  <c:v>3.806304000000001</c:v>
                </c:pt>
                <c:pt idx="6">
                  <c:v>5.662495999999987</c:v>
                </c:pt>
                <c:pt idx="7">
                  <c:v>6.033971000000001</c:v>
                </c:pt>
                <c:pt idx="8">
                  <c:v>6.473775</c:v>
                </c:pt>
                <c:pt idx="9">
                  <c:v>3.813050111111112</c:v>
                </c:pt>
                <c:pt idx="10">
                  <c:v>2.447286111111112</c:v>
                </c:pt>
                <c:pt idx="11">
                  <c:v>3.541015111111112</c:v>
                </c:pt>
                <c:pt idx="12">
                  <c:v>2.751824000000001</c:v>
                </c:pt>
                <c:pt idx="13">
                  <c:v>6.625415999999981</c:v>
                </c:pt>
                <c:pt idx="14">
                  <c:v>7.606128777777775</c:v>
                </c:pt>
                <c:pt idx="15">
                  <c:v>7.248800000000002</c:v>
                </c:pt>
                <c:pt idx="16">
                  <c:v>2.125584000000001</c:v>
                </c:pt>
                <c:pt idx="17">
                  <c:v>1.057056</c:v>
                </c:pt>
                <c:pt idx="18">
                  <c:v>1.708460444444445</c:v>
                </c:pt>
                <c:pt idx="19">
                  <c:v>5.688540444444445</c:v>
                </c:pt>
                <c:pt idx="20">
                  <c:v>5.786713777777776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9903304"/>
        <c:axId val="-2079305496"/>
      </c:scatterChart>
      <c:valAx>
        <c:axId val="-2089903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79305496"/>
        <c:crosses val="autoZero"/>
        <c:crossBetween val="midCat"/>
      </c:valAx>
      <c:valAx>
        <c:axId val="-2079305496"/>
        <c:scaling>
          <c:orientation val="minMax"/>
          <c:max val="20.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89903304"/>
        <c:crosses val="autoZero"/>
        <c:crossBetween val="midCat"/>
        <c:majorUnit val="5.0"/>
      </c:valAx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355233514263715"/>
          <c:y val="0.0596184070366797"/>
          <c:w val="0.20138604162281"/>
          <c:h val="0.29452702688562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69235901127495"/>
          <c:y val="0.0664624887484763"/>
          <c:w val="0.893310559322898"/>
          <c:h val="0.803952968228434"/>
        </c:manualLayout>
      </c:layout>
      <c:scatterChart>
        <c:scatterStyle val="lineMarker"/>
        <c:varyColors val="0"/>
        <c:ser>
          <c:idx val="1"/>
          <c:order val="0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figs'!$B$74:$B$94</c:f>
              <c:numCache>
                <c:formatCode>General</c:formatCode>
                <c:ptCount val="21"/>
                <c:pt idx="0">
                  <c:v>180.0</c:v>
                </c:pt>
                <c:pt idx="1">
                  <c:v>185.0</c:v>
                </c:pt>
                <c:pt idx="2">
                  <c:v>190.0</c:v>
                </c:pt>
                <c:pt idx="3">
                  <c:v>195.0</c:v>
                </c:pt>
                <c:pt idx="4">
                  <c:v>200.0</c:v>
                </c:pt>
                <c:pt idx="5">
                  <c:v>205.0</c:v>
                </c:pt>
                <c:pt idx="6">
                  <c:v>210.0</c:v>
                </c:pt>
                <c:pt idx="7">
                  <c:v>215.0</c:v>
                </c:pt>
                <c:pt idx="8">
                  <c:v>220.0</c:v>
                </c:pt>
                <c:pt idx="9">
                  <c:v>225.0</c:v>
                </c:pt>
                <c:pt idx="10">
                  <c:v>230.0</c:v>
                </c:pt>
                <c:pt idx="11">
                  <c:v>235.0</c:v>
                </c:pt>
                <c:pt idx="12">
                  <c:v>240.0</c:v>
                </c:pt>
                <c:pt idx="13">
                  <c:v>245.0</c:v>
                </c:pt>
                <c:pt idx="14">
                  <c:v>250.0</c:v>
                </c:pt>
                <c:pt idx="15">
                  <c:v>255.0</c:v>
                </c:pt>
                <c:pt idx="16">
                  <c:v>260.0</c:v>
                </c:pt>
                <c:pt idx="17">
                  <c:v>265.0</c:v>
                </c:pt>
                <c:pt idx="18">
                  <c:v>270.0</c:v>
                </c:pt>
                <c:pt idx="19">
                  <c:v>275.0</c:v>
                </c:pt>
                <c:pt idx="20">
                  <c:v>280.0</c:v>
                </c:pt>
              </c:numCache>
            </c:numRef>
          </c:xVal>
          <c:yVal>
            <c:numRef>
              <c:f>'L703 14 v 16 linear figs'!$D$74:$D$94</c:f>
              <c:numCache>
                <c:formatCode>General</c:formatCode>
                <c:ptCount val="21"/>
                <c:pt idx="0" formatCode="0.0">
                  <c:v>2.472696</c:v>
                </c:pt>
                <c:pt idx="2" formatCode="0.0">
                  <c:v>2.182863444444445</c:v>
                </c:pt>
                <c:pt idx="3" formatCode="0.0">
                  <c:v>2.478235444444445</c:v>
                </c:pt>
                <c:pt idx="4" formatCode="0.0">
                  <c:v>3.282096</c:v>
                </c:pt>
                <c:pt idx="6" formatCode="0.0">
                  <c:v>1.408111111111111</c:v>
                </c:pt>
                <c:pt idx="7" formatCode="0.0">
                  <c:v>4.342727249999989</c:v>
                </c:pt>
                <c:pt idx="8" formatCode="0.0">
                  <c:v>2.103891</c:v>
                </c:pt>
                <c:pt idx="9" formatCode="0.0">
                  <c:v>4.44585011111111</c:v>
                </c:pt>
                <c:pt idx="10" formatCode="0.0">
                  <c:v>2.648144</c:v>
                </c:pt>
                <c:pt idx="11" formatCode="0.0">
                  <c:v>7.805903444444444</c:v>
                </c:pt>
                <c:pt idx="12" formatCode="0.0">
                  <c:v>5.384523444444444</c:v>
                </c:pt>
                <c:pt idx="13" formatCode="0.0">
                  <c:v>4.597874999999988</c:v>
                </c:pt>
                <c:pt idx="14" formatCode="0.0">
                  <c:v>2.8644</c:v>
                </c:pt>
                <c:pt idx="15" formatCode="0.0">
                  <c:v>1.862931</c:v>
                </c:pt>
                <c:pt idx="16" formatCode="0.0">
                  <c:v>1.538976</c:v>
                </c:pt>
                <c:pt idx="17" formatCode="0.0">
                  <c:v>1.042415444444445</c:v>
                </c:pt>
                <c:pt idx="18" formatCode="0.0">
                  <c:v>0.939962111111111</c:v>
                </c:pt>
                <c:pt idx="19" formatCode="0.0">
                  <c:v>1.557939</c:v>
                </c:pt>
                <c:pt idx="20" formatCode="0.0">
                  <c:v>1.478244444444445</c:v>
                </c:pt>
              </c:numCache>
            </c:numRef>
          </c:yVal>
          <c:smooth val="0"/>
        </c:ser>
        <c:ser>
          <c:idx val="2"/>
          <c:order val="1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figs'!$B$53:$B$73</c:f>
              <c:numCache>
                <c:formatCode>General</c:formatCode>
                <c:ptCount val="21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</c:numCache>
            </c:numRef>
          </c:xVal>
          <c:yVal>
            <c:numRef>
              <c:f>'L703 14 v 16 linear figs'!$D$53:$D$73</c:f>
              <c:numCache>
                <c:formatCode>0.0</c:formatCode>
                <c:ptCount val="21"/>
                <c:pt idx="0">
                  <c:v>0.698500444444444</c:v>
                </c:pt>
                <c:pt idx="1">
                  <c:v>1.101459</c:v>
                </c:pt>
                <c:pt idx="2">
                  <c:v>0.460271</c:v>
                </c:pt>
                <c:pt idx="3">
                  <c:v>0.986911111111111</c:v>
                </c:pt>
                <c:pt idx="4">
                  <c:v>1.591588444444445</c:v>
                </c:pt>
                <c:pt idx="5">
                  <c:v>0.555887111111111</c:v>
                </c:pt>
                <c:pt idx="6">
                  <c:v>1.541679</c:v>
                </c:pt>
                <c:pt idx="7">
                  <c:v>0.773302111111111</c:v>
                </c:pt>
                <c:pt idx="8">
                  <c:v>1.723553777777777</c:v>
                </c:pt>
                <c:pt idx="9">
                  <c:v>3.817100444444443</c:v>
                </c:pt>
                <c:pt idx="10">
                  <c:v>6.785828777777776</c:v>
                </c:pt>
                <c:pt idx="11">
                  <c:v>1.068671</c:v>
                </c:pt>
                <c:pt idx="12">
                  <c:v>3.757896</c:v>
                </c:pt>
                <c:pt idx="13">
                  <c:v>0.94698525</c:v>
                </c:pt>
                <c:pt idx="14">
                  <c:v>1.402042111111111</c:v>
                </c:pt>
                <c:pt idx="15">
                  <c:v>1.560656</c:v>
                </c:pt>
                <c:pt idx="16">
                  <c:v>1.183527111111111</c:v>
                </c:pt>
                <c:pt idx="17">
                  <c:v>1.033976</c:v>
                </c:pt>
                <c:pt idx="18">
                  <c:v>1.521903444444444</c:v>
                </c:pt>
                <c:pt idx="19">
                  <c:v>0.654028444444444</c:v>
                </c:pt>
                <c:pt idx="20">
                  <c:v>4.424845249999985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5818776"/>
        <c:axId val="-2080045864"/>
      </c:scatterChart>
      <c:valAx>
        <c:axId val="-2075818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80045864"/>
        <c:crosses val="autoZero"/>
        <c:crossBetween val="midCat"/>
      </c:valAx>
      <c:valAx>
        <c:axId val="-2080045864"/>
        <c:scaling>
          <c:orientation val="minMax"/>
          <c:max val="10.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75818776"/>
        <c:crosses val="autoZero"/>
        <c:crossBetween val="midCat"/>
        <c:majorUnit val="2.0"/>
      </c:valAx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436953352454745"/>
          <c:y val="0.0906174545800634"/>
          <c:w val="0.114343358451568"/>
          <c:h val="0.31045336141669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65476153611385"/>
          <c:y val="0.0539069652631483"/>
          <c:w val="0.889318178119231"/>
          <c:h val="0.840988492446495"/>
        </c:manualLayout>
      </c:layout>
      <c:scatterChart>
        <c:scatterStyle val="lineMarker"/>
        <c:varyColors val="0"/>
        <c:ser>
          <c:idx val="1"/>
          <c:order val="0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figs'!$B$26:$B$46</c:f>
              <c:numCache>
                <c:formatCode>General</c:formatCode>
                <c:ptCount val="21"/>
                <c:pt idx="0">
                  <c:v>180.0</c:v>
                </c:pt>
                <c:pt idx="1">
                  <c:v>185.0</c:v>
                </c:pt>
                <c:pt idx="2">
                  <c:v>190.0</c:v>
                </c:pt>
                <c:pt idx="3">
                  <c:v>195.0</c:v>
                </c:pt>
                <c:pt idx="4">
                  <c:v>200.0</c:v>
                </c:pt>
                <c:pt idx="5">
                  <c:v>205.0</c:v>
                </c:pt>
                <c:pt idx="6">
                  <c:v>210.0</c:v>
                </c:pt>
                <c:pt idx="7">
                  <c:v>215.0</c:v>
                </c:pt>
                <c:pt idx="8">
                  <c:v>220.0</c:v>
                </c:pt>
                <c:pt idx="9">
                  <c:v>225.0</c:v>
                </c:pt>
                <c:pt idx="10">
                  <c:v>230.0</c:v>
                </c:pt>
                <c:pt idx="11">
                  <c:v>235.0</c:v>
                </c:pt>
                <c:pt idx="12">
                  <c:v>240.0</c:v>
                </c:pt>
                <c:pt idx="13">
                  <c:v>245.0</c:v>
                </c:pt>
                <c:pt idx="14">
                  <c:v>250.0</c:v>
                </c:pt>
                <c:pt idx="15">
                  <c:v>255.0</c:v>
                </c:pt>
                <c:pt idx="16">
                  <c:v>260.0</c:v>
                </c:pt>
                <c:pt idx="17">
                  <c:v>265.0</c:v>
                </c:pt>
                <c:pt idx="18">
                  <c:v>270.0</c:v>
                </c:pt>
                <c:pt idx="19">
                  <c:v>275.0</c:v>
                </c:pt>
                <c:pt idx="20">
                  <c:v>280.0</c:v>
                </c:pt>
              </c:numCache>
            </c:numRef>
          </c:xVal>
          <c:yVal>
            <c:numRef>
              <c:f>'L703 14 v 16 linear figs'!$D$26:$D$46</c:f>
              <c:numCache>
                <c:formatCode>General</c:formatCode>
                <c:ptCount val="21"/>
                <c:pt idx="0">
                  <c:v>4.596696404444443</c:v>
                </c:pt>
                <c:pt idx="1">
                  <c:v>3.324028337777777</c:v>
                </c:pt>
                <c:pt idx="2">
                  <c:v>4.065449137777778</c:v>
                </c:pt>
                <c:pt idx="3">
                  <c:v>6.423947159999996</c:v>
                </c:pt>
                <c:pt idx="4">
                  <c:v>6.594253737777779</c:v>
                </c:pt>
                <c:pt idx="5">
                  <c:v>6.791503159999999</c:v>
                </c:pt>
                <c:pt idx="6">
                  <c:v>8.96794460444444</c:v>
                </c:pt>
                <c:pt idx="7">
                  <c:v>7.520583537777764</c:v>
                </c:pt>
                <c:pt idx="8">
                  <c:v>8.31469980444444</c:v>
                </c:pt>
                <c:pt idx="9">
                  <c:v>9.45379181</c:v>
                </c:pt>
                <c:pt idx="10">
                  <c:v>9.46315676</c:v>
                </c:pt>
                <c:pt idx="11">
                  <c:v>10.1573367225</c:v>
                </c:pt>
                <c:pt idx="12">
                  <c:v>5.094937737777766</c:v>
                </c:pt>
                <c:pt idx="13">
                  <c:v>2.459644937777778</c:v>
                </c:pt>
                <c:pt idx="14">
                  <c:v>3.004612871111112</c:v>
                </c:pt>
                <c:pt idx="15">
                  <c:v>1.506874537777778</c:v>
                </c:pt>
                <c:pt idx="16">
                  <c:v>1.806812337777778</c:v>
                </c:pt>
                <c:pt idx="17">
                  <c:v>2.248451271111111</c:v>
                </c:pt>
                <c:pt idx="18">
                  <c:v>0.68085056</c:v>
                </c:pt>
                <c:pt idx="19">
                  <c:v>2.182025471111111</c:v>
                </c:pt>
                <c:pt idx="20">
                  <c:v>2.353533404444445</c:v>
                </c:pt>
              </c:numCache>
            </c:numRef>
          </c:yVal>
          <c:smooth val="0"/>
        </c:ser>
        <c:ser>
          <c:idx val="2"/>
          <c:order val="1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figs'!$B$5:$B$25</c:f>
              <c:numCache>
                <c:formatCode>General</c:formatCode>
                <c:ptCount val="21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</c:numCache>
            </c:numRef>
          </c:xVal>
          <c:yVal>
            <c:numRef>
              <c:f>'L703 14 v 16 linear figs'!$D$5:$D$25</c:f>
              <c:numCache>
                <c:formatCode>General</c:formatCode>
                <c:ptCount val="21"/>
                <c:pt idx="0">
                  <c:v>8.33993980111111</c:v>
                </c:pt>
                <c:pt idx="1">
                  <c:v>7.481329801111113</c:v>
                </c:pt>
                <c:pt idx="2">
                  <c:v>3.87415109</c:v>
                </c:pt>
                <c:pt idx="3">
                  <c:v>3.852422734444437</c:v>
                </c:pt>
                <c:pt idx="4">
                  <c:v>5.49635709</c:v>
                </c:pt>
                <c:pt idx="5">
                  <c:v>8.695983801111111</c:v>
                </c:pt>
                <c:pt idx="6">
                  <c:v>9.99327969444444</c:v>
                </c:pt>
                <c:pt idx="7">
                  <c:v>9.9841975625</c:v>
                </c:pt>
                <c:pt idx="8">
                  <c:v>10.34920044</c:v>
                </c:pt>
                <c:pt idx="9">
                  <c:v>6.967999001111112</c:v>
                </c:pt>
                <c:pt idx="10">
                  <c:v>12.04674836111111</c:v>
                </c:pt>
                <c:pt idx="11">
                  <c:v>10.22477127111111</c:v>
                </c:pt>
                <c:pt idx="12">
                  <c:v>10.31140416</c:v>
                </c:pt>
                <c:pt idx="13">
                  <c:v>8.048736467777768</c:v>
                </c:pt>
                <c:pt idx="14">
                  <c:v>7.77767109</c:v>
                </c:pt>
                <c:pt idx="15">
                  <c:v>10.24985820444444</c:v>
                </c:pt>
                <c:pt idx="16">
                  <c:v>4.64528349</c:v>
                </c:pt>
                <c:pt idx="17">
                  <c:v>7.418285489999999</c:v>
                </c:pt>
                <c:pt idx="18">
                  <c:v>12.64355264</c:v>
                </c:pt>
                <c:pt idx="19">
                  <c:v>9.40060126777778</c:v>
                </c:pt>
                <c:pt idx="20">
                  <c:v>12.74804109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0100184"/>
        <c:axId val="-2131838120"/>
      </c:scatterChart>
      <c:valAx>
        <c:axId val="-2080100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31838120"/>
        <c:crosses val="autoZero"/>
        <c:crossBetween val="midCat"/>
      </c:valAx>
      <c:valAx>
        <c:axId val="-2131838120"/>
        <c:scaling>
          <c:orientation val="minMax"/>
          <c:max val="20.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80100184"/>
        <c:crosses val="autoZero"/>
        <c:crossBetween val="midCat"/>
      </c:valAx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398146565152446"/>
          <c:y val="0.0708278294822537"/>
          <c:w val="0.168873085284015"/>
          <c:h val="0.31774908472662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697071000500611"/>
          <c:y val="0.075971233085357"/>
          <c:w val="0.890236966194325"/>
          <c:h val="0.775904648970109"/>
        </c:manualLayout>
      </c:layout>
      <c:scatterChart>
        <c:scatterStyle val="lineMarker"/>
        <c:varyColors val="0"/>
        <c:ser>
          <c:idx val="1"/>
          <c:order val="0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figs'!$B$123:$B$143</c:f>
              <c:numCache>
                <c:formatCode>General</c:formatCode>
                <c:ptCount val="21"/>
                <c:pt idx="0">
                  <c:v>180.0</c:v>
                </c:pt>
                <c:pt idx="1">
                  <c:v>185.0</c:v>
                </c:pt>
                <c:pt idx="2">
                  <c:v>190.0</c:v>
                </c:pt>
                <c:pt idx="3">
                  <c:v>195.0</c:v>
                </c:pt>
                <c:pt idx="4">
                  <c:v>200.0</c:v>
                </c:pt>
                <c:pt idx="5">
                  <c:v>205.0</c:v>
                </c:pt>
                <c:pt idx="6">
                  <c:v>210.0</c:v>
                </c:pt>
                <c:pt idx="7">
                  <c:v>215.0</c:v>
                </c:pt>
                <c:pt idx="8">
                  <c:v>220.0</c:v>
                </c:pt>
                <c:pt idx="9">
                  <c:v>225.0</c:v>
                </c:pt>
                <c:pt idx="10">
                  <c:v>230.0</c:v>
                </c:pt>
                <c:pt idx="11">
                  <c:v>235.0</c:v>
                </c:pt>
                <c:pt idx="12">
                  <c:v>240.0</c:v>
                </c:pt>
                <c:pt idx="13">
                  <c:v>245.0</c:v>
                </c:pt>
                <c:pt idx="14">
                  <c:v>250.0</c:v>
                </c:pt>
                <c:pt idx="15">
                  <c:v>255.0</c:v>
                </c:pt>
                <c:pt idx="16">
                  <c:v>260.0</c:v>
                </c:pt>
                <c:pt idx="17">
                  <c:v>265.0</c:v>
                </c:pt>
                <c:pt idx="18">
                  <c:v>270.0</c:v>
                </c:pt>
                <c:pt idx="19">
                  <c:v>275.0</c:v>
                </c:pt>
                <c:pt idx="20">
                  <c:v>280.0</c:v>
                </c:pt>
              </c:numCache>
            </c:numRef>
          </c:xVal>
          <c:yVal>
            <c:numRef>
              <c:f>'L703 14 v 16 linear figs'!$D$123:$D$143</c:f>
              <c:numCache>
                <c:formatCode>0.0</c:formatCode>
                <c:ptCount val="21"/>
                <c:pt idx="0">
                  <c:v>3.773865667777776</c:v>
                </c:pt>
                <c:pt idx="1">
                  <c:v>1.59149709</c:v>
                </c:pt>
                <c:pt idx="2">
                  <c:v>6.394966039999984</c:v>
                </c:pt>
                <c:pt idx="3">
                  <c:v>5.758652867777775</c:v>
                </c:pt>
                <c:pt idx="4">
                  <c:v>2.422981267777776</c:v>
                </c:pt>
                <c:pt idx="5">
                  <c:v>1.408024334444444</c:v>
                </c:pt>
                <c:pt idx="6">
                  <c:v>5.719378734444443</c:v>
                </c:pt>
                <c:pt idx="7">
                  <c:v>1.752863801111111</c:v>
                </c:pt>
                <c:pt idx="8">
                  <c:v>1.682090467777778</c:v>
                </c:pt>
                <c:pt idx="9">
                  <c:v>1.24221269</c:v>
                </c:pt>
                <c:pt idx="10">
                  <c:v>3.00908909</c:v>
                </c:pt>
                <c:pt idx="11">
                  <c:v>2.583298067777777</c:v>
                </c:pt>
                <c:pt idx="12">
                  <c:v>3.607687890000001</c:v>
                </c:pt>
                <c:pt idx="13">
                  <c:v>3.586667801111111</c:v>
                </c:pt>
                <c:pt idx="14">
                  <c:v>1.749057667777777</c:v>
                </c:pt>
                <c:pt idx="15">
                  <c:v>0.83589149</c:v>
                </c:pt>
                <c:pt idx="16">
                  <c:v>3.569630867777776</c:v>
                </c:pt>
                <c:pt idx="17">
                  <c:v>2.834768334444436</c:v>
                </c:pt>
                <c:pt idx="18">
                  <c:v>2.993375267777777</c:v>
                </c:pt>
              </c:numCache>
            </c:numRef>
          </c:yVal>
          <c:smooth val="0"/>
        </c:ser>
        <c:ser>
          <c:idx val="2"/>
          <c:order val="1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figs'!$B$102:$B$122</c:f>
              <c:numCache>
                <c:formatCode>General</c:formatCode>
                <c:ptCount val="21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</c:numCache>
            </c:numRef>
          </c:xVal>
          <c:yVal>
            <c:numRef>
              <c:f>'L703 14 v 16 linear figs'!$D$102:$D$122</c:f>
              <c:numCache>
                <c:formatCode>0.0</c:formatCode>
                <c:ptCount val="21"/>
                <c:pt idx="0">
                  <c:v>1.619095111111112</c:v>
                </c:pt>
                <c:pt idx="1">
                  <c:v>1.745350111111112</c:v>
                </c:pt>
                <c:pt idx="2">
                  <c:v>4.073518999999997</c:v>
                </c:pt>
                <c:pt idx="3">
                  <c:v>3.546233777777778</c:v>
                </c:pt>
                <c:pt idx="4">
                  <c:v>3.01405277777778</c:v>
                </c:pt>
                <c:pt idx="5">
                  <c:v>3.806304000000001</c:v>
                </c:pt>
                <c:pt idx="6">
                  <c:v>5.662495999999986</c:v>
                </c:pt>
                <c:pt idx="7">
                  <c:v>6.033971000000001</c:v>
                </c:pt>
                <c:pt idx="8">
                  <c:v>6.473775</c:v>
                </c:pt>
                <c:pt idx="9">
                  <c:v>3.813050111111112</c:v>
                </c:pt>
                <c:pt idx="10">
                  <c:v>2.447286111111112</c:v>
                </c:pt>
                <c:pt idx="11">
                  <c:v>3.541015111111112</c:v>
                </c:pt>
                <c:pt idx="12">
                  <c:v>2.751824000000001</c:v>
                </c:pt>
                <c:pt idx="13">
                  <c:v>6.625415999999979</c:v>
                </c:pt>
                <c:pt idx="14">
                  <c:v>7.606128777777775</c:v>
                </c:pt>
                <c:pt idx="15">
                  <c:v>7.248800000000002</c:v>
                </c:pt>
                <c:pt idx="16">
                  <c:v>2.125584000000001</c:v>
                </c:pt>
                <c:pt idx="17">
                  <c:v>1.057056</c:v>
                </c:pt>
                <c:pt idx="18">
                  <c:v>1.708460444444445</c:v>
                </c:pt>
                <c:pt idx="19">
                  <c:v>5.688540444444445</c:v>
                </c:pt>
                <c:pt idx="20">
                  <c:v>5.786713777777776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7838264"/>
        <c:axId val="-2097619416"/>
      </c:scatterChart>
      <c:valAx>
        <c:axId val="-2097838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7619416"/>
        <c:crosses val="autoZero"/>
        <c:crossBetween val="midCat"/>
      </c:valAx>
      <c:valAx>
        <c:axId val="-2097619416"/>
        <c:scaling>
          <c:orientation val="minMax"/>
          <c:max val="20.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7838264"/>
        <c:crosses val="autoZero"/>
        <c:crossBetween val="midCat"/>
        <c:majorUnit val="5.0"/>
      </c:valAx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355233514263715"/>
          <c:y val="0.0596184070366797"/>
          <c:w val="0.20138604162281"/>
          <c:h val="0.29452702688562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69235901127495"/>
          <c:y val="0.0664624887484763"/>
          <c:w val="0.893310559322898"/>
          <c:h val="0.803952968228434"/>
        </c:manualLayout>
      </c:layout>
      <c:scatterChart>
        <c:scatterStyle val="lineMarker"/>
        <c:varyColors val="0"/>
        <c:ser>
          <c:idx val="1"/>
          <c:order val="0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figs'!$B$74:$B$94</c:f>
              <c:numCache>
                <c:formatCode>General</c:formatCode>
                <c:ptCount val="21"/>
                <c:pt idx="0">
                  <c:v>180.0</c:v>
                </c:pt>
                <c:pt idx="1">
                  <c:v>185.0</c:v>
                </c:pt>
                <c:pt idx="2">
                  <c:v>190.0</c:v>
                </c:pt>
                <c:pt idx="3">
                  <c:v>195.0</c:v>
                </c:pt>
                <c:pt idx="4">
                  <c:v>200.0</c:v>
                </c:pt>
                <c:pt idx="5">
                  <c:v>205.0</c:v>
                </c:pt>
                <c:pt idx="6">
                  <c:v>210.0</c:v>
                </c:pt>
                <c:pt idx="7">
                  <c:v>215.0</c:v>
                </c:pt>
                <c:pt idx="8">
                  <c:v>220.0</c:v>
                </c:pt>
                <c:pt idx="9">
                  <c:v>225.0</c:v>
                </c:pt>
                <c:pt idx="10">
                  <c:v>230.0</c:v>
                </c:pt>
                <c:pt idx="11">
                  <c:v>235.0</c:v>
                </c:pt>
                <c:pt idx="12">
                  <c:v>240.0</c:v>
                </c:pt>
                <c:pt idx="13">
                  <c:v>245.0</c:v>
                </c:pt>
                <c:pt idx="14">
                  <c:v>250.0</c:v>
                </c:pt>
                <c:pt idx="15">
                  <c:v>255.0</c:v>
                </c:pt>
                <c:pt idx="16">
                  <c:v>260.0</c:v>
                </c:pt>
                <c:pt idx="17">
                  <c:v>265.0</c:v>
                </c:pt>
                <c:pt idx="18">
                  <c:v>270.0</c:v>
                </c:pt>
                <c:pt idx="19">
                  <c:v>275.0</c:v>
                </c:pt>
                <c:pt idx="20">
                  <c:v>280.0</c:v>
                </c:pt>
              </c:numCache>
            </c:numRef>
          </c:xVal>
          <c:yVal>
            <c:numRef>
              <c:f>'L703 14 v 16 linear figs'!$D$74:$D$94</c:f>
              <c:numCache>
                <c:formatCode>General</c:formatCode>
                <c:ptCount val="21"/>
                <c:pt idx="0" formatCode="0.0">
                  <c:v>2.472696</c:v>
                </c:pt>
                <c:pt idx="2" formatCode="0.0">
                  <c:v>2.182863444444445</c:v>
                </c:pt>
                <c:pt idx="3" formatCode="0.0">
                  <c:v>2.478235444444445</c:v>
                </c:pt>
                <c:pt idx="4" formatCode="0.0">
                  <c:v>3.282096</c:v>
                </c:pt>
                <c:pt idx="6" formatCode="0.0">
                  <c:v>1.408111111111111</c:v>
                </c:pt>
                <c:pt idx="7" formatCode="0.0">
                  <c:v>4.342727249999988</c:v>
                </c:pt>
                <c:pt idx="8" formatCode="0.0">
                  <c:v>2.103891</c:v>
                </c:pt>
                <c:pt idx="9" formatCode="0.0">
                  <c:v>4.44585011111111</c:v>
                </c:pt>
                <c:pt idx="10" formatCode="0.0">
                  <c:v>2.648144</c:v>
                </c:pt>
                <c:pt idx="11" formatCode="0.0">
                  <c:v>7.805903444444444</c:v>
                </c:pt>
                <c:pt idx="12" formatCode="0.0">
                  <c:v>5.384523444444444</c:v>
                </c:pt>
                <c:pt idx="13" formatCode="0.0">
                  <c:v>4.597874999999987</c:v>
                </c:pt>
                <c:pt idx="14" formatCode="0.0">
                  <c:v>2.8644</c:v>
                </c:pt>
                <c:pt idx="15" formatCode="0.0">
                  <c:v>1.862931</c:v>
                </c:pt>
                <c:pt idx="16" formatCode="0.0">
                  <c:v>1.538976</c:v>
                </c:pt>
                <c:pt idx="17" formatCode="0.0">
                  <c:v>1.042415444444445</c:v>
                </c:pt>
                <c:pt idx="18" formatCode="0.0">
                  <c:v>0.939962111111111</c:v>
                </c:pt>
                <c:pt idx="19" formatCode="0.0">
                  <c:v>1.557939</c:v>
                </c:pt>
                <c:pt idx="20" formatCode="0.0">
                  <c:v>1.478244444444445</c:v>
                </c:pt>
              </c:numCache>
            </c:numRef>
          </c:yVal>
          <c:smooth val="0"/>
        </c:ser>
        <c:ser>
          <c:idx val="2"/>
          <c:order val="1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figs'!$B$53:$B$73</c:f>
              <c:numCache>
                <c:formatCode>General</c:formatCode>
                <c:ptCount val="21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</c:numCache>
            </c:numRef>
          </c:xVal>
          <c:yVal>
            <c:numRef>
              <c:f>'L703 14 v 16 linear figs'!$D$53:$D$73</c:f>
              <c:numCache>
                <c:formatCode>0.0</c:formatCode>
                <c:ptCount val="21"/>
                <c:pt idx="0">
                  <c:v>0.698500444444444</c:v>
                </c:pt>
                <c:pt idx="1">
                  <c:v>1.101459</c:v>
                </c:pt>
                <c:pt idx="2">
                  <c:v>0.460271</c:v>
                </c:pt>
                <c:pt idx="3">
                  <c:v>0.986911111111111</c:v>
                </c:pt>
                <c:pt idx="4">
                  <c:v>1.591588444444445</c:v>
                </c:pt>
                <c:pt idx="5">
                  <c:v>0.555887111111111</c:v>
                </c:pt>
                <c:pt idx="6">
                  <c:v>1.541679</c:v>
                </c:pt>
                <c:pt idx="7">
                  <c:v>0.773302111111111</c:v>
                </c:pt>
                <c:pt idx="8">
                  <c:v>1.723553777777777</c:v>
                </c:pt>
                <c:pt idx="9">
                  <c:v>3.817100444444443</c:v>
                </c:pt>
                <c:pt idx="10">
                  <c:v>6.785828777777776</c:v>
                </c:pt>
                <c:pt idx="11">
                  <c:v>1.068671</c:v>
                </c:pt>
                <c:pt idx="12">
                  <c:v>3.757896</c:v>
                </c:pt>
                <c:pt idx="13">
                  <c:v>0.94698525</c:v>
                </c:pt>
                <c:pt idx="14">
                  <c:v>1.402042111111111</c:v>
                </c:pt>
                <c:pt idx="15">
                  <c:v>1.560656</c:v>
                </c:pt>
                <c:pt idx="16">
                  <c:v>1.183527111111111</c:v>
                </c:pt>
                <c:pt idx="17">
                  <c:v>1.033976</c:v>
                </c:pt>
                <c:pt idx="18">
                  <c:v>1.521903444444444</c:v>
                </c:pt>
                <c:pt idx="19">
                  <c:v>0.654028444444444</c:v>
                </c:pt>
                <c:pt idx="20">
                  <c:v>4.424845249999984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7920584"/>
        <c:axId val="-2093387848"/>
      </c:scatterChart>
      <c:valAx>
        <c:axId val="-2097920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3387848"/>
        <c:crosses val="autoZero"/>
        <c:crossBetween val="midCat"/>
      </c:valAx>
      <c:valAx>
        <c:axId val="-2093387848"/>
        <c:scaling>
          <c:orientation val="minMax"/>
          <c:max val="10.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7920584"/>
        <c:crosses val="autoZero"/>
        <c:crossBetween val="midCat"/>
        <c:majorUnit val="2.0"/>
      </c:valAx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436953352454745"/>
          <c:y val="0.0906174545800634"/>
          <c:w val="0.114343358451568"/>
          <c:h val="0.31045336141669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65476153611385"/>
          <c:y val="0.0539069652631483"/>
          <c:w val="0.889318178119231"/>
          <c:h val="0.840988492446495"/>
        </c:manualLayout>
      </c:layout>
      <c:scatterChart>
        <c:scatterStyle val="lineMarker"/>
        <c:varyColors val="0"/>
        <c:ser>
          <c:idx val="1"/>
          <c:order val="0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figs'!$B$26:$B$46</c:f>
              <c:numCache>
                <c:formatCode>General</c:formatCode>
                <c:ptCount val="21"/>
                <c:pt idx="0">
                  <c:v>180.0</c:v>
                </c:pt>
                <c:pt idx="1">
                  <c:v>185.0</c:v>
                </c:pt>
                <c:pt idx="2">
                  <c:v>190.0</c:v>
                </c:pt>
                <c:pt idx="3">
                  <c:v>195.0</c:v>
                </c:pt>
                <c:pt idx="4">
                  <c:v>200.0</c:v>
                </c:pt>
                <c:pt idx="5">
                  <c:v>205.0</c:v>
                </c:pt>
                <c:pt idx="6">
                  <c:v>210.0</c:v>
                </c:pt>
                <c:pt idx="7">
                  <c:v>215.0</c:v>
                </c:pt>
                <c:pt idx="8">
                  <c:v>220.0</c:v>
                </c:pt>
                <c:pt idx="9">
                  <c:v>225.0</c:v>
                </c:pt>
                <c:pt idx="10">
                  <c:v>230.0</c:v>
                </c:pt>
                <c:pt idx="11">
                  <c:v>235.0</c:v>
                </c:pt>
                <c:pt idx="12">
                  <c:v>240.0</c:v>
                </c:pt>
                <c:pt idx="13">
                  <c:v>245.0</c:v>
                </c:pt>
                <c:pt idx="14">
                  <c:v>250.0</c:v>
                </c:pt>
                <c:pt idx="15">
                  <c:v>255.0</c:v>
                </c:pt>
                <c:pt idx="16">
                  <c:v>260.0</c:v>
                </c:pt>
                <c:pt idx="17">
                  <c:v>265.0</c:v>
                </c:pt>
                <c:pt idx="18">
                  <c:v>270.0</c:v>
                </c:pt>
                <c:pt idx="19">
                  <c:v>275.0</c:v>
                </c:pt>
                <c:pt idx="20">
                  <c:v>280.0</c:v>
                </c:pt>
              </c:numCache>
            </c:numRef>
          </c:xVal>
          <c:yVal>
            <c:numRef>
              <c:f>'L703 14 v 16 linear figs'!$D$26:$D$46</c:f>
              <c:numCache>
                <c:formatCode>General</c:formatCode>
                <c:ptCount val="21"/>
                <c:pt idx="0">
                  <c:v>4.596696404444443</c:v>
                </c:pt>
                <c:pt idx="1">
                  <c:v>3.324028337777777</c:v>
                </c:pt>
                <c:pt idx="2">
                  <c:v>4.065449137777778</c:v>
                </c:pt>
                <c:pt idx="3">
                  <c:v>6.423947159999996</c:v>
                </c:pt>
                <c:pt idx="4">
                  <c:v>6.594253737777779</c:v>
                </c:pt>
                <c:pt idx="5">
                  <c:v>6.791503159999999</c:v>
                </c:pt>
                <c:pt idx="6">
                  <c:v>8.96794460444444</c:v>
                </c:pt>
                <c:pt idx="7">
                  <c:v>7.520583537777765</c:v>
                </c:pt>
                <c:pt idx="8">
                  <c:v>8.31469980444444</c:v>
                </c:pt>
                <c:pt idx="9">
                  <c:v>9.45379181</c:v>
                </c:pt>
                <c:pt idx="10">
                  <c:v>9.46315676</c:v>
                </c:pt>
                <c:pt idx="11">
                  <c:v>10.1573367225</c:v>
                </c:pt>
                <c:pt idx="12">
                  <c:v>5.094937737777767</c:v>
                </c:pt>
                <c:pt idx="13">
                  <c:v>2.459644937777778</c:v>
                </c:pt>
                <c:pt idx="14">
                  <c:v>3.004612871111112</c:v>
                </c:pt>
                <c:pt idx="15">
                  <c:v>1.506874537777778</c:v>
                </c:pt>
                <c:pt idx="16">
                  <c:v>1.806812337777778</c:v>
                </c:pt>
                <c:pt idx="17">
                  <c:v>2.248451271111111</c:v>
                </c:pt>
                <c:pt idx="18">
                  <c:v>0.68085056</c:v>
                </c:pt>
                <c:pt idx="19">
                  <c:v>2.182025471111111</c:v>
                </c:pt>
                <c:pt idx="20">
                  <c:v>2.353533404444445</c:v>
                </c:pt>
              </c:numCache>
            </c:numRef>
          </c:yVal>
          <c:smooth val="0"/>
        </c:ser>
        <c:ser>
          <c:idx val="2"/>
          <c:order val="1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figs'!$B$5:$B$25</c:f>
              <c:numCache>
                <c:formatCode>General</c:formatCode>
                <c:ptCount val="21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</c:numCache>
            </c:numRef>
          </c:xVal>
          <c:yVal>
            <c:numRef>
              <c:f>'L703 14 v 16 linear figs'!$D$5:$D$25</c:f>
              <c:numCache>
                <c:formatCode>General</c:formatCode>
                <c:ptCount val="21"/>
                <c:pt idx="0">
                  <c:v>8.33993980111111</c:v>
                </c:pt>
                <c:pt idx="1">
                  <c:v>7.481329801111113</c:v>
                </c:pt>
                <c:pt idx="2">
                  <c:v>3.87415109</c:v>
                </c:pt>
                <c:pt idx="3">
                  <c:v>3.852422734444437</c:v>
                </c:pt>
                <c:pt idx="4">
                  <c:v>5.49635709</c:v>
                </c:pt>
                <c:pt idx="5">
                  <c:v>8.695983801111111</c:v>
                </c:pt>
                <c:pt idx="6">
                  <c:v>9.99327969444444</c:v>
                </c:pt>
                <c:pt idx="7">
                  <c:v>9.9841975625</c:v>
                </c:pt>
                <c:pt idx="8">
                  <c:v>10.34920044</c:v>
                </c:pt>
                <c:pt idx="9">
                  <c:v>6.967999001111112</c:v>
                </c:pt>
                <c:pt idx="10">
                  <c:v>12.04674836111111</c:v>
                </c:pt>
                <c:pt idx="11">
                  <c:v>10.22477127111111</c:v>
                </c:pt>
                <c:pt idx="12">
                  <c:v>10.31140416</c:v>
                </c:pt>
                <c:pt idx="13">
                  <c:v>8.048736467777768</c:v>
                </c:pt>
                <c:pt idx="14">
                  <c:v>7.77767109</c:v>
                </c:pt>
                <c:pt idx="15">
                  <c:v>10.24985820444444</c:v>
                </c:pt>
                <c:pt idx="16">
                  <c:v>4.64528349</c:v>
                </c:pt>
                <c:pt idx="17">
                  <c:v>7.418285489999999</c:v>
                </c:pt>
                <c:pt idx="18">
                  <c:v>12.64355264</c:v>
                </c:pt>
                <c:pt idx="19">
                  <c:v>9.40060126777778</c:v>
                </c:pt>
                <c:pt idx="20">
                  <c:v>12.74804109</c:v>
                </c:pt>
              </c:numCache>
            </c:numRef>
          </c:yVal>
          <c:smooth val="0"/>
        </c:ser>
        <c:ser>
          <c:idx val="3"/>
          <c:order val="2"/>
          <c:spPr>
            <a:ln w="19050" cmpd="sng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c:spPr>
          <c:marker>
            <c:symbol val="diamond"/>
            <c:size val="7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figs'!$B$26:$B$46</c:f>
              <c:numCache>
                <c:formatCode>General</c:formatCode>
                <c:ptCount val="21"/>
                <c:pt idx="0">
                  <c:v>180.0</c:v>
                </c:pt>
                <c:pt idx="1">
                  <c:v>185.0</c:v>
                </c:pt>
                <c:pt idx="2">
                  <c:v>190.0</c:v>
                </c:pt>
                <c:pt idx="3">
                  <c:v>195.0</c:v>
                </c:pt>
                <c:pt idx="4">
                  <c:v>200.0</c:v>
                </c:pt>
                <c:pt idx="5">
                  <c:v>205.0</c:v>
                </c:pt>
                <c:pt idx="6">
                  <c:v>210.0</c:v>
                </c:pt>
                <c:pt idx="7">
                  <c:v>215.0</c:v>
                </c:pt>
                <c:pt idx="8">
                  <c:v>220.0</c:v>
                </c:pt>
                <c:pt idx="9">
                  <c:v>225.0</c:v>
                </c:pt>
                <c:pt idx="10">
                  <c:v>230.0</c:v>
                </c:pt>
                <c:pt idx="11">
                  <c:v>235.0</c:v>
                </c:pt>
                <c:pt idx="12">
                  <c:v>240.0</c:v>
                </c:pt>
                <c:pt idx="13">
                  <c:v>245.0</c:v>
                </c:pt>
                <c:pt idx="14">
                  <c:v>250.0</c:v>
                </c:pt>
                <c:pt idx="15">
                  <c:v>255.0</c:v>
                </c:pt>
                <c:pt idx="16">
                  <c:v>260.0</c:v>
                </c:pt>
                <c:pt idx="17">
                  <c:v>265.0</c:v>
                </c:pt>
                <c:pt idx="18">
                  <c:v>270.0</c:v>
                </c:pt>
                <c:pt idx="19">
                  <c:v>275.0</c:v>
                </c:pt>
                <c:pt idx="20">
                  <c:v>280.0</c:v>
                </c:pt>
              </c:numCache>
            </c:numRef>
          </c:xVal>
          <c:yVal>
            <c:numRef>
              <c:f>'L703 14 v 16 linear figs'!$E$26:$E$46</c:f>
              <c:numCache>
                <c:formatCode>0.0</c:formatCode>
                <c:ptCount val="21"/>
                <c:pt idx="0">
                  <c:v>3.051216817777779</c:v>
                </c:pt>
                <c:pt idx="1">
                  <c:v>2.239331640000001</c:v>
                </c:pt>
                <c:pt idx="2">
                  <c:v>5.279599639999999</c:v>
                </c:pt>
                <c:pt idx="3">
                  <c:v>8.026617240000001</c:v>
                </c:pt>
                <c:pt idx="4">
                  <c:v>13.87143544444444</c:v>
                </c:pt>
                <c:pt idx="5">
                  <c:v>12.35345905444444</c:v>
                </c:pt>
                <c:pt idx="6">
                  <c:v>10.49317724</c:v>
                </c:pt>
                <c:pt idx="7">
                  <c:v>14.40975281777778</c:v>
                </c:pt>
                <c:pt idx="8">
                  <c:v>13.88749404</c:v>
                </c:pt>
                <c:pt idx="9">
                  <c:v>12.11238969444444</c:v>
                </c:pt>
                <c:pt idx="10">
                  <c:v>14.40055377777777</c:v>
                </c:pt>
                <c:pt idx="11">
                  <c:v>12.27725525</c:v>
                </c:pt>
                <c:pt idx="12">
                  <c:v>10.75765478777778</c:v>
                </c:pt>
                <c:pt idx="13">
                  <c:v>7.618494684444444</c:v>
                </c:pt>
                <c:pt idx="14">
                  <c:v>5.527660440000002</c:v>
                </c:pt>
                <c:pt idx="15">
                  <c:v>4.383119751111113</c:v>
                </c:pt>
                <c:pt idx="16">
                  <c:v>2.753683484444445</c:v>
                </c:pt>
                <c:pt idx="17">
                  <c:v>4.227416884444446</c:v>
                </c:pt>
                <c:pt idx="18">
                  <c:v>1.791793351111111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1686744"/>
        <c:axId val="-2077750024"/>
      </c:scatterChart>
      <c:valAx>
        <c:axId val="-2101686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77750024"/>
        <c:crosses val="autoZero"/>
        <c:crossBetween val="midCat"/>
      </c:valAx>
      <c:valAx>
        <c:axId val="-2077750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01686744"/>
        <c:crosses val="autoZero"/>
        <c:crossBetween val="midCat"/>
      </c:valAx>
    </c:plotArea>
    <c:legend>
      <c:legendPos val="r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398146565152446"/>
          <c:y val="0.0708278294822537"/>
          <c:w val="0.168873085284015"/>
          <c:h val="0.31774908472662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13684793307086"/>
          <c:y val="0.224870032517497"/>
          <c:w val="0.914331200787402"/>
          <c:h val="0.664203771024443"/>
        </c:manualLayout>
      </c:layout>
      <c:scatterChart>
        <c:scatterStyle val="smoothMarker"/>
        <c:varyColors val="0"/>
        <c:ser>
          <c:idx val="0"/>
          <c:order val="0"/>
          <c:tx>
            <c:v>Second-Growth</c:v>
          </c:tx>
          <c:spPr>
            <a:ln w="47625">
              <a:solidFill>
                <a:srgbClr val="0000FF"/>
              </a:solidFill>
              <a:prstDash val="sysDash"/>
            </a:ln>
          </c:spPr>
          <c:marker>
            <c:symbol val="none"/>
          </c:marker>
          <c:xVal>
            <c:numRef>
              <c:f>Sheet2!$B$3:$B$16</c:f>
              <c:numCache>
                <c:formatCode>General</c:formatCode>
                <c:ptCount val="14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</c:numCache>
            </c:numRef>
          </c:xVal>
          <c:yVal>
            <c:numRef>
              <c:f>Sheet2!$F$51:$F$64</c:f>
              <c:numCache>
                <c:formatCode>0.0</c:formatCode>
                <c:ptCount val="14"/>
                <c:pt idx="0">
                  <c:v>100.6333333333333</c:v>
                </c:pt>
                <c:pt idx="1">
                  <c:v>88.39999999999997</c:v>
                </c:pt>
                <c:pt idx="2">
                  <c:v>55.66666666666623</c:v>
                </c:pt>
                <c:pt idx="3">
                  <c:v>122.9666666666667</c:v>
                </c:pt>
                <c:pt idx="4">
                  <c:v>87.43333333333328</c:v>
                </c:pt>
                <c:pt idx="5">
                  <c:v>110.0333333333333</c:v>
                </c:pt>
                <c:pt idx="6">
                  <c:v>119.5</c:v>
                </c:pt>
                <c:pt idx="7">
                  <c:v>31.73333333333302</c:v>
                </c:pt>
                <c:pt idx="8">
                  <c:v>60.3</c:v>
                </c:pt>
                <c:pt idx="9">
                  <c:v>136.2</c:v>
                </c:pt>
                <c:pt idx="10">
                  <c:v>21.99999999999998</c:v>
                </c:pt>
                <c:pt idx="11">
                  <c:v>158.4</c:v>
                </c:pt>
                <c:pt idx="12">
                  <c:v>101.8</c:v>
                </c:pt>
                <c:pt idx="13">
                  <c:v>148.9</c:v>
                </c:pt>
              </c:numCache>
            </c:numRef>
          </c:yVal>
          <c:smooth val="1"/>
        </c:ser>
        <c:ser>
          <c:idx val="1"/>
          <c:order val="1"/>
          <c:tx>
            <c:v>Old-Growth</c:v>
          </c:tx>
          <c:spPr>
            <a:ln w="4762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Sheet2!$B$3:$B$16</c:f>
              <c:numCache>
                <c:formatCode>General</c:formatCode>
                <c:ptCount val="14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</c:numCache>
            </c:numRef>
          </c:xVal>
          <c:yVal>
            <c:numRef>
              <c:f>Sheet2!$E$22:$E$35</c:f>
              <c:numCache>
                <c:formatCode>0.0</c:formatCode>
                <c:ptCount val="14"/>
                <c:pt idx="0">
                  <c:v>105.8666666666667</c:v>
                </c:pt>
                <c:pt idx="1">
                  <c:v>228.0266666666667</c:v>
                </c:pt>
                <c:pt idx="2">
                  <c:v>301.0</c:v>
                </c:pt>
                <c:pt idx="3">
                  <c:v>276.16</c:v>
                </c:pt>
                <c:pt idx="4">
                  <c:v>198.23</c:v>
                </c:pt>
                <c:pt idx="5">
                  <c:v>152.2333333333333</c:v>
                </c:pt>
                <c:pt idx="6">
                  <c:v>427.8800000000001</c:v>
                </c:pt>
                <c:pt idx="7">
                  <c:v>197.63</c:v>
                </c:pt>
                <c:pt idx="8">
                  <c:v>248.255</c:v>
                </c:pt>
                <c:pt idx="9">
                  <c:v>174.1933333333334</c:v>
                </c:pt>
                <c:pt idx="10">
                  <c:v>341.21</c:v>
                </c:pt>
                <c:pt idx="11">
                  <c:v>299.5833333333333</c:v>
                </c:pt>
                <c:pt idx="12">
                  <c:v>329.5933333333334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9458360"/>
        <c:axId val="2129559608"/>
      </c:scatterChart>
      <c:valAx>
        <c:axId val="2129458360"/>
        <c:scaling>
          <c:orientation val="minMax"/>
          <c:max val="70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29559608"/>
        <c:crosses val="autoZero"/>
        <c:crossBetween val="midCat"/>
      </c:valAx>
      <c:valAx>
        <c:axId val="2129559608"/>
        <c:scaling>
          <c:orientation val="minMax"/>
          <c:max val="500.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29458360"/>
        <c:crosses val="autoZero"/>
        <c:crossBetween val="midCat"/>
        <c:majorUnit val="100.0"/>
      </c:valAx>
    </c:plotArea>
    <c:legend>
      <c:legendPos val="r"/>
      <c:layout>
        <c:manualLayout>
          <c:xMode val="edge"/>
          <c:yMode val="edge"/>
          <c:x val="0.747987056451312"/>
          <c:y val="0.116333544737846"/>
          <c:w val="0.174157901063894"/>
          <c:h val="0.22092587240734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697071000500611"/>
          <c:y val="0.075971233085357"/>
          <c:w val="0.890236966194325"/>
          <c:h val="0.775904648970109"/>
        </c:manualLayout>
      </c:layout>
      <c:scatterChart>
        <c:scatterStyle val="lineMarker"/>
        <c:varyColors val="0"/>
        <c:ser>
          <c:idx val="1"/>
          <c:order val="0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figs'!$B$123:$B$143</c:f>
              <c:numCache>
                <c:formatCode>General</c:formatCode>
                <c:ptCount val="21"/>
                <c:pt idx="0">
                  <c:v>180.0</c:v>
                </c:pt>
                <c:pt idx="1">
                  <c:v>185.0</c:v>
                </c:pt>
                <c:pt idx="2">
                  <c:v>190.0</c:v>
                </c:pt>
                <c:pt idx="3">
                  <c:v>195.0</c:v>
                </c:pt>
                <c:pt idx="4">
                  <c:v>200.0</c:v>
                </c:pt>
                <c:pt idx="5">
                  <c:v>205.0</c:v>
                </c:pt>
                <c:pt idx="6">
                  <c:v>210.0</c:v>
                </c:pt>
                <c:pt idx="7">
                  <c:v>215.0</c:v>
                </c:pt>
                <c:pt idx="8">
                  <c:v>220.0</c:v>
                </c:pt>
                <c:pt idx="9">
                  <c:v>225.0</c:v>
                </c:pt>
                <c:pt idx="10">
                  <c:v>230.0</c:v>
                </c:pt>
                <c:pt idx="11">
                  <c:v>235.0</c:v>
                </c:pt>
                <c:pt idx="12">
                  <c:v>240.0</c:v>
                </c:pt>
                <c:pt idx="13">
                  <c:v>245.0</c:v>
                </c:pt>
                <c:pt idx="14">
                  <c:v>250.0</c:v>
                </c:pt>
                <c:pt idx="15">
                  <c:v>255.0</c:v>
                </c:pt>
                <c:pt idx="16">
                  <c:v>260.0</c:v>
                </c:pt>
                <c:pt idx="17">
                  <c:v>265.0</c:v>
                </c:pt>
                <c:pt idx="18">
                  <c:v>270.0</c:v>
                </c:pt>
                <c:pt idx="19">
                  <c:v>275.0</c:v>
                </c:pt>
                <c:pt idx="20">
                  <c:v>280.0</c:v>
                </c:pt>
              </c:numCache>
            </c:numRef>
          </c:xVal>
          <c:yVal>
            <c:numRef>
              <c:f>'L703 14 v 16 linear figs'!$D$123:$D$143</c:f>
              <c:numCache>
                <c:formatCode>0.0</c:formatCode>
                <c:ptCount val="21"/>
                <c:pt idx="0">
                  <c:v>3.773865667777776</c:v>
                </c:pt>
                <c:pt idx="1">
                  <c:v>1.59149709</c:v>
                </c:pt>
                <c:pt idx="2">
                  <c:v>6.394966039999985</c:v>
                </c:pt>
                <c:pt idx="3">
                  <c:v>5.758652867777775</c:v>
                </c:pt>
                <c:pt idx="4">
                  <c:v>2.422981267777776</c:v>
                </c:pt>
                <c:pt idx="5">
                  <c:v>1.408024334444444</c:v>
                </c:pt>
                <c:pt idx="6">
                  <c:v>5.719378734444443</c:v>
                </c:pt>
                <c:pt idx="7">
                  <c:v>1.752863801111111</c:v>
                </c:pt>
                <c:pt idx="8">
                  <c:v>1.682090467777778</c:v>
                </c:pt>
                <c:pt idx="9">
                  <c:v>1.24221269</c:v>
                </c:pt>
                <c:pt idx="10">
                  <c:v>3.00908909</c:v>
                </c:pt>
                <c:pt idx="11">
                  <c:v>2.583298067777777</c:v>
                </c:pt>
                <c:pt idx="12">
                  <c:v>3.607687890000001</c:v>
                </c:pt>
                <c:pt idx="13">
                  <c:v>3.586667801111111</c:v>
                </c:pt>
                <c:pt idx="14">
                  <c:v>1.749057667777777</c:v>
                </c:pt>
                <c:pt idx="15">
                  <c:v>0.83589149</c:v>
                </c:pt>
                <c:pt idx="16">
                  <c:v>3.569630867777776</c:v>
                </c:pt>
                <c:pt idx="17">
                  <c:v>2.834768334444436</c:v>
                </c:pt>
                <c:pt idx="18">
                  <c:v>2.993375267777777</c:v>
                </c:pt>
              </c:numCache>
            </c:numRef>
          </c:yVal>
          <c:smooth val="0"/>
        </c:ser>
        <c:ser>
          <c:idx val="2"/>
          <c:order val="1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figs'!$B$102:$B$122</c:f>
              <c:numCache>
                <c:formatCode>General</c:formatCode>
                <c:ptCount val="21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</c:numCache>
            </c:numRef>
          </c:xVal>
          <c:yVal>
            <c:numRef>
              <c:f>'L703 14 v 16 linear figs'!$D$102:$D$122</c:f>
              <c:numCache>
                <c:formatCode>0.0</c:formatCode>
                <c:ptCount val="21"/>
                <c:pt idx="0">
                  <c:v>1.619095111111112</c:v>
                </c:pt>
                <c:pt idx="1">
                  <c:v>1.745350111111112</c:v>
                </c:pt>
                <c:pt idx="2">
                  <c:v>4.073518999999997</c:v>
                </c:pt>
                <c:pt idx="3">
                  <c:v>3.546233777777778</c:v>
                </c:pt>
                <c:pt idx="4">
                  <c:v>3.01405277777778</c:v>
                </c:pt>
                <c:pt idx="5">
                  <c:v>3.806304000000001</c:v>
                </c:pt>
                <c:pt idx="6">
                  <c:v>5.662495999999987</c:v>
                </c:pt>
                <c:pt idx="7">
                  <c:v>6.033971000000001</c:v>
                </c:pt>
                <c:pt idx="8">
                  <c:v>6.473775</c:v>
                </c:pt>
                <c:pt idx="9">
                  <c:v>3.813050111111112</c:v>
                </c:pt>
                <c:pt idx="10">
                  <c:v>2.447286111111112</c:v>
                </c:pt>
                <c:pt idx="11">
                  <c:v>3.541015111111112</c:v>
                </c:pt>
                <c:pt idx="12">
                  <c:v>2.751824000000001</c:v>
                </c:pt>
                <c:pt idx="13">
                  <c:v>6.625415999999981</c:v>
                </c:pt>
                <c:pt idx="14">
                  <c:v>7.606128777777775</c:v>
                </c:pt>
                <c:pt idx="15">
                  <c:v>7.248800000000002</c:v>
                </c:pt>
                <c:pt idx="16">
                  <c:v>2.125584000000001</c:v>
                </c:pt>
                <c:pt idx="17">
                  <c:v>1.057056</c:v>
                </c:pt>
                <c:pt idx="18">
                  <c:v>1.708460444444445</c:v>
                </c:pt>
                <c:pt idx="19">
                  <c:v>5.688540444444445</c:v>
                </c:pt>
                <c:pt idx="20">
                  <c:v>5.786713777777776</c:v>
                </c:pt>
              </c:numCache>
            </c:numRef>
          </c:yVal>
          <c:smooth val="0"/>
        </c:ser>
        <c:ser>
          <c:idx val="3"/>
          <c:order val="2"/>
          <c:spPr>
            <a:ln w="19050" cmpd="sng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c:spPr>
          <c:marker>
            <c:symbol val="diamond"/>
            <c:size val="7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figs'!$B$123:$B$141</c:f>
              <c:numCache>
                <c:formatCode>General</c:formatCode>
                <c:ptCount val="19"/>
                <c:pt idx="0">
                  <c:v>180.0</c:v>
                </c:pt>
                <c:pt idx="1">
                  <c:v>185.0</c:v>
                </c:pt>
                <c:pt idx="2">
                  <c:v>190.0</c:v>
                </c:pt>
                <c:pt idx="3">
                  <c:v>195.0</c:v>
                </c:pt>
                <c:pt idx="4">
                  <c:v>200.0</c:v>
                </c:pt>
                <c:pt idx="5">
                  <c:v>205.0</c:v>
                </c:pt>
                <c:pt idx="6">
                  <c:v>210.0</c:v>
                </c:pt>
                <c:pt idx="7">
                  <c:v>215.0</c:v>
                </c:pt>
                <c:pt idx="8">
                  <c:v>220.0</c:v>
                </c:pt>
                <c:pt idx="9">
                  <c:v>225.0</c:v>
                </c:pt>
                <c:pt idx="10">
                  <c:v>230.0</c:v>
                </c:pt>
                <c:pt idx="11">
                  <c:v>235.0</c:v>
                </c:pt>
                <c:pt idx="12">
                  <c:v>240.0</c:v>
                </c:pt>
                <c:pt idx="13">
                  <c:v>245.0</c:v>
                </c:pt>
                <c:pt idx="14">
                  <c:v>250.0</c:v>
                </c:pt>
                <c:pt idx="15">
                  <c:v>255.0</c:v>
                </c:pt>
                <c:pt idx="16">
                  <c:v>260.0</c:v>
                </c:pt>
                <c:pt idx="17">
                  <c:v>265.0</c:v>
                </c:pt>
                <c:pt idx="18">
                  <c:v>270.0</c:v>
                </c:pt>
              </c:numCache>
            </c:numRef>
          </c:xVal>
          <c:yVal>
            <c:numRef>
              <c:f>'L703 14 v 16 linear figs'!$E$123:$E$141</c:f>
              <c:numCache>
                <c:formatCode>0.0</c:formatCode>
                <c:ptCount val="19"/>
                <c:pt idx="0">
                  <c:v>6.767756871111103</c:v>
                </c:pt>
                <c:pt idx="1">
                  <c:v>6.202342471111112</c:v>
                </c:pt>
                <c:pt idx="2">
                  <c:v>15.23763766777778</c:v>
                </c:pt>
                <c:pt idx="3">
                  <c:v>15.12489549</c:v>
                </c:pt>
                <c:pt idx="4">
                  <c:v>14.22885901777778</c:v>
                </c:pt>
                <c:pt idx="5">
                  <c:v>9.912855960000001</c:v>
                </c:pt>
                <c:pt idx="6">
                  <c:v>15.5983838025</c:v>
                </c:pt>
                <c:pt idx="7">
                  <c:v>13.60678877777778</c:v>
                </c:pt>
                <c:pt idx="8">
                  <c:v>16.09090481777778</c:v>
                </c:pt>
                <c:pt idx="9">
                  <c:v>4.699766271111112</c:v>
                </c:pt>
                <c:pt idx="10">
                  <c:v>4.599053737777778</c:v>
                </c:pt>
                <c:pt idx="11">
                  <c:v>5.55534173777778</c:v>
                </c:pt>
                <c:pt idx="12">
                  <c:v>10.06672476</c:v>
                </c:pt>
                <c:pt idx="13">
                  <c:v>9.821511537777777</c:v>
                </c:pt>
                <c:pt idx="14">
                  <c:v>11.34142033777778</c:v>
                </c:pt>
                <c:pt idx="15">
                  <c:v>4.986615604444446</c:v>
                </c:pt>
                <c:pt idx="16">
                  <c:v>4.063502359999991</c:v>
                </c:pt>
                <c:pt idx="17">
                  <c:v>10.75566093777778</c:v>
                </c:pt>
                <c:pt idx="18">
                  <c:v>10.02814956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2595096"/>
        <c:axId val="-2062589848"/>
      </c:scatterChart>
      <c:valAx>
        <c:axId val="-2062595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62589848"/>
        <c:crosses val="autoZero"/>
        <c:crossBetween val="midCat"/>
      </c:valAx>
      <c:valAx>
        <c:axId val="-2062589848"/>
        <c:scaling>
          <c:orientation val="minMax"/>
          <c:max val="20.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62595096"/>
        <c:crosses val="autoZero"/>
        <c:crossBetween val="midCat"/>
        <c:majorUnit val="5.0"/>
      </c:valAx>
    </c:plotArea>
    <c:legend>
      <c:legendPos val="r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355233514263715"/>
          <c:y val="0.0596184070366797"/>
          <c:w val="0.20138604162281"/>
          <c:h val="0.29452702688562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69235901127495"/>
          <c:y val="0.0664624887484763"/>
          <c:w val="0.893310559322898"/>
          <c:h val="0.803952968228434"/>
        </c:manualLayout>
      </c:layout>
      <c:scatterChart>
        <c:scatterStyle val="lineMarker"/>
        <c:varyColors val="0"/>
        <c:ser>
          <c:idx val="1"/>
          <c:order val="0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figs'!$B$74:$B$94</c:f>
              <c:numCache>
                <c:formatCode>General</c:formatCode>
                <c:ptCount val="21"/>
                <c:pt idx="0">
                  <c:v>180.0</c:v>
                </c:pt>
                <c:pt idx="1">
                  <c:v>185.0</c:v>
                </c:pt>
                <c:pt idx="2">
                  <c:v>190.0</c:v>
                </c:pt>
                <c:pt idx="3">
                  <c:v>195.0</c:v>
                </c:pt>
                <c:pt idx="4">
                  <c:v>200.0</c:v>
                </c:pt>
                <c:pt idx="5">
                  <c:v>205.0</c:v>
                </c:pt>
                <c:pt idx="6">
                  <c:v>210.0</c:v>
                </c:pt>
                <c:pt idx="7">
                  <c:v>215.0</c:v>
                </c:pt>
                <c:pt idx="8">
                  <c:v>220.0</c:v>
                </c:pt>
                <c:pt idx="9">
                  <c:v>225.0</c:v>
                </c:pt>
                <c:pt idx="10">
                  <c:v>230.0</c:v>
                </c:pt>
                <c:pt idx="11">
                  <c:v>235.0</c:v>
                </c:pt>
                <c:pt idx="12">
                  <c:v>240.0</c:v>
                </c:pt>
                <c:pt idx="13">
                  <c:v>245.0</c:v>
                </c:pt>
                <c:pt idx="14">
                  <c:v>250.0</c:v>
                </c:pt>
                <c:pt idx="15">
                  <c:v>255.0</c:v>
                </c:pt>
                <c:pt idx="16">
                  <c:v>260.0</c:v>
                </c:pt>
                <c:pt idx="17">
                  <c:v>265.0</c:v>
                </c:pt>
                <c:pt idx="18">
                  <c:v>270.0</c:v>
                </c:pt>
                <c:pt idx="19">
                  <c:v>275.0</c:v>
                </c:pt>
                <c:pt idx="20">
                  <c:v>280.0</c:v>
                </c:pt>
              </c:numCache>
            </c:numRef>
          </c:xVal>
          <c:yVal>
            <c:numRef>
              <c:f>'L703 14 v 16 linear figs'!$D$74:$D$94</c:f>
              <c:numCache>
                <c:formatCode>General</c:formatCode>
                <c:ptCount val="21"/>
                <c:pt idx="0" formatCode="0.0">
                  <c:v>2.472696</c:v>
                </c:pt>
                <c:pt idx="2" formatCode="0.0">
                  <c:v>2.182863444444445</c:v>
                </c:pt>
                <c:pt idx="3" formatCode="0.0">
                  <c:v>2.478235444444445</c:v>
                </c:pt>
                <c:pt idx="4" formatCode="0.0">
                  <c:v>3.282096</c:v>
                </c:pt>
                <c:pt idx="6" formatCode="0.0">
                  <c:v>1.408111111111111</c:v>
                </c:pt>
                <c:pt idx="7" formatCode="0.0">
                  <c:v>4.342727249999989</c:v>
                </c:pt>
                <c:pt idx="8" formatCode="0.0">
                  <c:v>2.103891</c:v>
                </c:pt>
                <c:pt idx="9" formatCode="0.0">
                  <c:v>4.44585011111111</c:v>
                </c:pt>
                <c:pt idx="10" formatCode="0.0">
                  <c:v>2.648144</c:v>
                </c:pt>
                <c:pt idx="11" formatCode="0.0">
                  <c:v>7.805903444444444</c:v>
                </c:pt>
                <c:pt idx="12" formatCode="0.0">
                  <c:v>5.384523444444444</c:v>
                </c:pt>
                <c:pt idx="13" formatCode="0.0">
                  <c:v>4.597874999999988</c:v>
                </c:pt>
                <c:pt idx="14" formatCode="0.0">
                  <c:v>2.8644</c:v>
                </c:pt>
                <c:pt idx="15" formatCode="0.0">
                  <c:v>1.862931</c:v>
                </c:pt>
                <c:pt idx="16" formatCode="0.0">
                  <c:v>1.538976</c:v>
                </c:pt>
                <c:pt idx="17" formatCode="0.0">
                  <c:v>1.042415444444445</c:v>
                </c:pt>
                <c:pt idx="18" formatCode="0.0">
                  <c:v>0.939962111111111</c:v>
                </c:pt>
                <c:pt idx="19" formatCode="0.0">
                  <c:v>1.557939</c:v>
                </c:pt>
                <c:pt idx="20" formatCode="0.0">
                  <c:v>1.478244444444445</c:v>
                </c:pt>
              </c:numCache>
            </c:numRef>
          </c:yVal>
          <c:smooth val="0"/>
        </c:ser>
        <c:ser>
          <c:idx val="0"/>
          <c:order val="1"/>
          <c:spPr>
            <a:ln w="19050" cmpd="sng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c:spPr>
          <c:marker>
            <c:symbol val="diamond"/>
            <c:size val="7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figs'!$B$55:$B$73</c:f>
              <c:numCache>
                <c:formatCode>General</c:formatCode>
                <c:ptCount val="19"/>
                <c:pt idx="0">
                  <c:v>10.0</c:v>
                </c:pt>
                <c:pt idx="1">
                  <c:v>15.0</c:v>
                </c:pt>
                <c:pt idx="2">
                  <c:v>20.0</c:v>
                </c:pt>
                <c:pt idx="3">
                  <c:v>25.0</c:v>
                </c:pt>
                <c:pt idx="4">
                  <c:v>30.0</c:v>
                </c:pt>
                <c:pt idx="5">
                  <c:v>35.0</c:v>
                </c:pt>
                <c:pt idx="6">
                  <c:v>40.0</c:v>
                </c:pt>
                <c:pt idx="7">
                  <c:v>45.0</c:v>
                </c:pt>
                <c:pt idx="8">
                  <c:v>50.0</c:v>
                </c:pt>
                <c:pt idx="9">
                  <c:v>55.0</c:v>
                </c:pt>
                <c:pt idx="10">
                  <c:v>60.0</c:v>
                </c:pt>
                <c:pt idx="11">
                  <c:v>65.0</c:v>
                </c:pt>
                <c:pt idx="12">
                  <c:v>70.0</c:v>
                </c:pt>
                <c:pt idx="13">
                  <c:v>75.0</c:v>
                </c:pt>
                <c:pt idx="14">
                  <c:v>80.0</c:v>
                </c:pt>
                <c:pt idx="15">
                  <c:v>85.0</c:v>
                </c:pt>
                <c:pt idx="16">
                  <c:v>90.0</c:v>
                </c:pt>
                <c:pt idx="17">
                  <c:v>95.0</c:v>
                </c:pt>
                <c:pt idx="18">
                  <c:v>100.0</c:v>
                </c:pt>
              </c:numCache>
            </c:numRef>
          </c:xVal>
          <c:yVal>
            <c:numRef>
              <c:f>'L703 14 v 16 linear figs'!$E$55:$E$73</c:f>
              <c:numCache>
                <c:formatCode>0.0</c:formatCode>
                <c:ptCount val="19"/>
                <c:pt idx="0">
                  <c:v>2.160079537777778</c:v>
                </c:pt>
                <c:pt idx="1">
                  <c:v>0.581902004444445</c:v>
                </c:pt>
                <c:pt idx="2">
                  <c:v>4.335128404444445</c:v>
                </c:pt>
                <c:pt idx="3">
                  <c:v>2.843371871111111</c:v>
                </c:pt>
                <c:pt idx="4">
                  <c:v>0.663880071111111</c:v>
                </c:pt>
                <c:pt idx="5">
                  <c:v>1.263966004444445</c:v>
                </c:pt>
                <c:pt idx="6">
                  <c:v>0.53533596</c:v>
                </c:pt>
                <c:pt idx="7">
                  <c:v>1.059529671111112</c:v>
                </c:pt>
                <c:pt idx="8">
                  <c:v>6.779057963600001</c:v>
                </c:pt>
                <c:pt idx="9">
                  <c:v>3.35576556</c:v>
                </c:pt>
                <c:pt idx="10">
                  <c:v>1.496178004444445</c:v>
                </c:pt>
                <c:pt idx="11">
                  <c:v>3.004612871111112</c:v>
                </c:pt>
                <c:pt idx="12">
                  <c:v>1.214563337777778</c:v>
                </c:pt>
                <c:pt idx="13">
                  <c:v>0.95789216</c:v>
                </c:pt>
                <c:pt idx="14">
                  <c:v>1.32007776</c:v>
                </c:pt>
                <c:pt idx="15">
                  <c:v>1.230942004444444</c:v>
                </c:pt>
                <c:pt idx="16">
                  <c:v>1.356615337777778</c:v>
                </c:pt>
                <c:pt idx="17">
                  <c:v>1.71147456</c:v>
                </c:pt>
                <c:pt idx="18">
                  <c:v>1.148340137777778</c:v>
                </c:pt>
              </c:numCache>
            </c:numRef>
          </c:yVal>
          <c:smooth val="0"/>
        </c:ser>
        <c:ser>
          <c:idx val="2"/>
          <c:order val="2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figs'!$B$53:$B$73</c:f>
              <c:numCache>
                <c:formatCode>General</c:formatCode>
                <c:ptCount val="21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</c:numCache>
            </c:numRef>
          </c:xVal>
          <c:yVal>
            <c:numRef>
              <c:f>'L703 14 v 16 linear figs'!$D$53:$D$73</c:f>
              <c:numCache>
                <c:formatCode>0.0</c:formatCode>
                <c:ptCount val="21"/>
                <c:pt idx="0">
                  <c:v>0.698500444444444</c:v>
                </c:pt>
                <c:pt idx="1">
                  <c:v>1.101459</c:v>
                </c:pt>
                <c:pt idx="2">
                  <c:v>0.460271</c:v>
                </c:pt>
                <c:pt idx="3">
                  <c:v>0.986911111111111</c:v>
                </c:pt>
                <c:pt idx="4">
                  <c:v>1.591588444444445</c:v>
                </c:pt>
                <c:pt idx="5">
                  <c:v>0.555887111111111</c:v>
                </c:pt>
                <c:pt idx="6">
                  <c:v>1.541679</c:v>
                </c:pt>
                <c:pt idx="7">
                  <c:v>0.773302111111111</c:v>
                </c:pt>
                <c:pt idx="8">
                  <c:v>1.723553777777777</c:v>
                </c:pt>
                <c:pt idx="9">
                  <c:v>3.817100444444443</c:v>
                </c:pt>
                <c:pt idx="10">
                  <c:v>6.785828777777776</c:v>
                </c:pt>
                <c:pt idx="11">
                  <c:v>1.068671</c:v>
                </c:pt>
                <c:pt idx="12">
                  <c:v>3.757896</c:v>
                </c:pt>
                <c:pt idx="13">
                  <c:v>0.94698525</c:v>
                </c:pt>
                <c:pt idx="14">
                  <c:v>1.402042111111111</c:v>
                </c:pt>
                <c:pt idx="15">
                  <c:v>1.560656</c:v>
                </c:pt>
                <c:pt idx="16">
                  <c:v>1.183527111111111</c:v>
                </c:pt>
                <c:pt idx="17">
                  <c:v>1.033976</c:v>
                </c:pt>
                <c:pt idx="18">
                  <c:v>1.521903444444444</c:v>
                </c:pt>
                <c:pt idx="19">
                  <c:v>0.654028444444444</c:v>
                </c:pt>
                <c:pt idx="20">
                  <c:v>4.424845249999985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9380568"/>
        <c:axId val="-2120597976"/>
      </c:scatterChart>
      <c:valAx>
        <c:axId val="-2099380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20597976"/>
        <c:crosses val="autoZero"/>
        <c:crossBetween val="midCat"/>
      </c:valAx>
      <c:valAx>
        <c:axId val="-2120597976"/>
        <c:scaling>
          <c:orientation val="minMax"/>
          <c:max val="10.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9380568"/>
        <c:crosses val="autoZero"/>
        <c:crossBetween val="midCat"/>
        <c:majorUnit val="2.0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436953352454745"/>
          <c:y val="0.0906174545800634"/>
          <c:w val="0.114343358451568"/>
          <c:h val="0.31045336141669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5476153611385"/>
          <c:y val="0.0539069652631483"/>
          <c:w val="0.889318178119231"/>
          <c:h val="0.840988492446495"/>
        </c:manualLayout>
      </c:layout>
      <c:scatterChart>
        <c:scatterStyle val="lineMarker"/>
        <c:varyColors val="0"/>
        <c:ser>
          <c:idx val="1"/>
          <c:order val="0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figs'!$B$26:$B$46</c:f>
              <c:numCache>
                <c:formatCode>General</c:formatCode>
                <c:ptCount val="21"/>
                <c:pt idx="0">
                  <c:v>180.0</c:v>
                </c:pt>
                <c:pt idx="1">
                  <c:v>185.0</c:v>
                </c:pt>
                <c:pt idx="2">
                  <c:v>190.0</c:v>
                </c:pt>
                <c:pt idx="3">
                  <c:v>195.0</c:v>
                </c:pt>
                <c:pt idx="4">
                  <c:v>200.0</c:v>
                </c:pt>
                <c:pt idx="5">
                  <c:v>205.0</c:v>
                </c:pt>
                <c:pt idx="6">
                  <c:v>210.0</c:v>
                </c:pt>
                <c:pt idx="7">
                  <c:v>215.0</c:v>
                </c:pt>
                <c:pt idx="8">
                  <c:v>220.0</c:v>
                </c:pt>
                <c:pt idx="9">
                  <c:v>225.0</c:v>
                </c:pt>
                <c:pt idx="10">
                  <c:v>230.0</c:v>
                </c:pt>
                <c:pt idx="11">
                  <c:v>235.0</c:v>
                </c:pt>
                <c:pt idx="12">
                  <c:v>240.0</c:v>
                </c:pt>
                <c:pt idx="13">
                  <c:v>245.0</c:v>
                </c:pt>
                <c:pt idx="14">
                  <c:v>250.0</c:v>
                </c:pt>
                <c:pt idx="15">
                  <c:v>255.0</c:v>
                </c:pt>
                <c:pt idx="16">
                  <c:v>260.0</c:v>
                </c:pt>
                <c:pt idx="17">
                  <c:v>265.0</c:v>
                </c:pt>
                <c:pt idx="18">
                  <c:v>270.0</c:v>
                </c:pt>
                <c:pt idx="19">
                  <c:v>275.0</c:v>
                </c:pt>
                <c:pt idx="20">
                  <c:v>280.0</c:v>
                </c:pt>
              </c:numCache>
            </c:numRef>
          </c:xVal>
          <c:yVal>
            <c:numRef>
              <c:f>'L703 14 v 16 linear figs'!$D$26:$D$46</c:f>
              <c:numCache>
                <c:formatCode>General</c:formatCode>
                <c:ptCount val="21"/>
                <c:pt idx="0">
                  <c:v>4.596696404444443</c:v>
                </c:pt>
                <c:pt idx="1">
                  <c:v>3.324028337777777</c:v>
                </c:pt>
                <c:pt idx="2">
                  <c:v>4.065449137777778</c:v>
                </c:pt>
                <c:pt idx="3">
                  <c:v>6.423947159999996</c:v>
                </c:pt>
                <c:pt idx="4">
                  <c:v>6.594253737777779</c:v>
                </c:pt>
                <c:pt idx="5">
                  <c:v>6.791503159999999</c:v>
                </c:pt>
                <c:pt idx="6">
                  <c:v>8.96794460444444</c:v>
                </c:pt>
                <c:pt idx="7">
                  <c:v>7.520583537777766</c:v>
                </c:pt>
                <c:pt idx="8">
                  <c:v>8.31469980444444</c:v>
                </c:pt>
                <c:pt idx="9">
                  <c:v>9.45379181</c:v>
                </c:pt>
                <c:pt idx="10">
                  <c:v>9.46315676</c:v>
                </c:pt>
                <c:pt idx="11">
                  <c:v>10.1573367225</c:v>
                </c:pt>
                <c:pt idx="12">
                  <c:v>5.094937737777768</c:v>
                </c:pt>
                <c:pt idx="13">
                  <c:v>2.459644937777778</c:v>
                </c:pt>
                <c:pt idx="14">
                  <c:v>3.004612871111112</c:v>
                </c:pt>
                <c:pt idx="15">
                  <c:v>1.506874537777778</c:v>
                </c:pt>
                <c:pt idx="16">
                  <c:v>1.806812337777778</c:v>
                </c:pt>
                <c:pt idx="17">
                  <c:v>2.248451271111111</c:v>
                </c:pt>
                <c:pt idx="18">
                  <c:v>0.68085056</c:v>
                </c:pt>
                <c:pt idx="19">
                  <c:v>2.182025471111111</c:v>
                </c:pt>
                <c:pt idx="20">
                  <c:v>2.353533404444445</c:v>
                </c:pt>
              </c:numCache>
            </c:numRef>
          </c:yVal>
          <c:smooth val="0"/>
        </c:ser>
        <c:ser>
          <c:idx val="0"/>
          <c:order val="1"/>
          <c:spPr>
            <a:ln w="19050" cmpd="sng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c:spPr>
          <c:marker>
            <c:symbol val="diamond"/>
            <c:size val="7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figs'!$B$5:$B$25</c:f>
              <c:numCache>
                <c:formatCode>General</c:formatCode>
                <c:ptCount val="21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</c:numCache>
            </c:numRef>
          </c:xVal>
          <c:yVal>
            <c:numRef>
              <c:f>'L703 14 v 16 linear figs'!$E$5:$E$25</c:f>
              <c:numCache>
                <c:formatCode>0.0</c:formatCode>
                <c:ptCount val="21"/>
                <c:pt idx="0">
                  <c:v>2.35830144</c:v>
                </c:pt>
                <c:pt idx="1">
                  <c:v>8.93228544</c:v>
                </c:pt>
                <c:pt idx="2">
                  <c:v>0.183730951111111</c:v>
                </c:pt>
                <c:pt idx="3">
                  <c:v>0.218632617777778</c:v>
                </c:pt>
                <c:pt idx="4">
                  <c:v>12.60833781</c:v>
                </c:pt>
                <c:pt idx="5">
                  <c:v>0.218632617777778</c:v>
                </c:pt>
                <c:pt idx="6">
                  <c:v>13.84936973777777</c:v>
                </c:pt>
                <c:pt idx="7">
                  <c:v>0.118101417777778</c:v>
                </c:pt>
                <c:pt idx="8">
                  <c:v>0.227672817777778</c:v>
                </c:pt>
                <c:pt idx="9">
                  <c:v>7.850721417777778</c:v>
                </c:pt>
                <c:pt idx="10">
                  <c:v>0.21958044</c:v>
                </c:pt>
                <c:pt idx="11">
                  <c:v>0.240657417777778</c:v>
                </c:pt>
                <c:pt idx="12">
                  <c:v>13.57251847111111</c:v>
                </c:pt>
                <c:pt idx="13">
                  <c:v>5.336364439999999</c:v>
                </c:pt>
                <c:pt idx="14">
                  <c:v>0.0914262177777777</c:v>
                </c:pt>
                <c:pt idx="15">
                  <c:v>0.16160364</c:v>
                </c:pt>
                <c:pt idx="16">
                  <c:v>14.15630844444444</c:v>
                </c:pt>
                <c:pt idx="17">
                  <c:v>17.36189593444444</c:v>
                </c:pt>
                <c:pt idx="18">
                  <c:v>12.05564661</c:v>
                </c:pt>
              </c:numCache>
            </c:numRef>
          </c:yVal>
          <c:smooth val="0"/>
        </c:ser>
        <c:ser>
          <c:idx val="2"/>
          <c:order val="2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figs'!$B$5:$B$25</c:f>
              <c:numCache>
                <c:formatCode>General</c:formatCode>
                <c:ptCount val="21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</c:numCache>
            </c:numRef>
          </c:xVal>
          <c:yVal>
            <c:numRef>
              <c:f>'L703 14 v 16 linear figs'!$D$5:$D$25</c:f>
              <c:numCache>
                <c:formatCode>General</c:formatCode>
                <c:ptCount val="21"/>
                <c:pt idx="0">
                  <c:v>8.33993980111111</c:v>
                </c:pt>
                <c:pt idx="1">
                  <c:v>7.481329801111113</c:v>
                </c:pt>
                <c:pt idx="2">
                  <c:v>3.87415109</c:v>
                </c:pt>
                <c:pt idx="3">
                  <c:v>3.852422734444437</c:v>
                </c:pt>
                <c:pt idx="4">
                  <c:v>5.49635709</c:v>
                </c:pt>
                <c:pt idx="5">
                  <c:v>8.695983801111111</c:v>
                </c:pt>
                <c:pt idx="6">
                  <c:v>9.99327969444444</c:v>
                </c:pt>
                <c:pt idx="7">
                  <c:v>9.9841975625</c:v>
                </c:pt>
                <c:pt idx="8">
                  <c:v>10.34920044</c:v>
                </c:pt>
                <c:pt idx="9">
                  <c:v>6.967999001111112</c:v>
                </c:pt>
                <c:pt idx="10">
                  <c:v>12.04674836111111</c:v>
                </c:pt>
                <c:pt idx="11">
                  <c:v>10.22477127111111</c:v>
                </c:pt>
                <c:pt idx="12">
                  <c:v>10.31140416</c:v>
                </c:pt>
                <c:pt idx="13">
                  <c:v>8.048736467777768</c:v>
                </c:pt>
                <c:pt idx="14">
                  <c:v>7.77767109</c:v>
                </c:pt>
                <c:pt idx="15">
                  <c:v>10.24985820444444</c:v>
                </c:pt>
                <c:pt idx="16">
                  <c:v>4.64528349</c:v>
                </c:pt>
                <c:pt idx="17">
                  <c:v>7.418285489999999</c:v>
                </c:pt>
                <c:pt idx="18">
                  <c:v>12.64355264</c:v>
                </c:pt>
                <c:pt idx="19">
                  <c:v>9.40060126777778</c:v>
                </c:pt>
                <c:pt idx="20">
                  <c:v>12.74804109</c:v>
                </c:pt>
              </c:numCache>
            </c:numRef>
          </c:yVal>
          <c:smooth val="0"/>
        </c:ser>
        <c:ser>
          <c:idx val="3"/>
          <c:order val="3"/>
          <c:spPr>
            <a:ln w="19050" cmpd="sng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c:spPr>
          <c:marker>
            <c:symbol val="diamond"/>
            <c:size val="7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figs'!$B$26:$B$46</c:f>
              <c:numCache>
                <c:formatCode>General</c:formatCode>
                <c:ptCount val="21"/>
                <c:pt idx="0">
                  <c:v>180.0</c:v>
                </c:pt>
                <c:pt idx="1">
                  <c:v>185.0</c:v>
                </c:pt>
                <c:pt idx="2">
                  <c:v>190.0</c:v>
                </c:pt>
                <c:pt idx="3">
                  <c:v>195.0</c:v>
                </c:pt>
                <c:pt idx="4">
                  <c:v>200.0</c:v>
                </c:pt>
                <c:pt idx="5">
                  <c:v>205.0</c:v>
                </c:pt>
                <c:pt idx="6">
                  <c:v>210.0</c:v>
                </c:pt>
                <c:pt idx="7">
                  <c:v>215.0</c:v>
                </c:pt>
                <c:pt idx="8">
                  <c:v>220.0</c:v>
                </c:pt>
                <c:pt idx="9">
                  <c:v>225.0</c:v>
                </c:pt>
                <c:pt idx="10">
                  <c:v>230.0</c:v>
                </c:pt>
                <c:pt idx="11">
                  <c:v>235.0</c:v>
                </c:pt>
                <c:pt idx="12">
                  <c:v>240.0</c:v>
                </c:pt>
                <c:pt idx="13">
                  <c:v>245.0</c:v>
                </c:pt>
                <c:pt idx="14">
                  <c:v>250.0</c:v>
                </c:pt>
                <c:pt idx="15">
                  <c:v>255.0</c:v>
                </c:pt>
                <c:pt idx="16">
                  <c:v>260.0</c:v>
                </c:pt>
                <c:pt idx="17">
                  <c:v>265.0</c:v>
                </c:pt>
                <c:pt idx="18">
                  <c:v>270.0</c:v>
                </c:pt>
                <c:pt idx="19">
                  <c:v>275.0</c:v>
                </c:pt>
                <c:pt idx="20">
                  <c:v>280.0</c:v>
                </c:pt>
              </c:numCache>
            </c:numRef>
          </c:xVal>
          <c:yVal>
            <c:numRef>
              <c:f>'L703 14 v 16 linear figs'!$E$26:$E$46</c:f>
              <c:numCache>
                <c:formatCode>0.0</c:formatCode>
                <c:ptCount val="21"/>
                <c:pt idx="0">
                  <c:v>3.051216817777779</c:v>
                </c:pt>
                <c:pt idx="1">
                  <c:v>2.239331640000001</c:v>
                </c:pt>
                <c:pt idx="2">
                  <c:v>5.279599639999999</c:v>
                </c:pt>
                <c:pt idx="3">
                  <c:v>8.026617240000001</c:v>
                </c:pt>
                <c:pt idx="4">
                  <c:v>13.87143544444444</c:v>
                </c:pt>
                <c:pt idx="5">
                  <c:v>12.35345905444444</c:v>
                </c:pt>
                <c:pt idx="6">
                  <c:v>10.49317724</c:v>
                </c:pt>
                <c:pt idx="7">
                  <c:v>14.40975281777778</c:v>
                </c:pt>
                <c:pt idx="8">
                  <c:v>13.88749404</c:v>
                </c:pt>
                <c:pt idx="9">
                  <c:v>12.11238969444444</c:v>
                </c:pt>
                <c:pt idx="10">
                  <c:v>14.40055377777777</c:v>
                </c:pt>
                <c:pt idx="11">
                  <c:v>12.27725525</c:v>
                </c:pt>
                <c:pt idx="12">
                  <c:v>10.75765478777778</c:v>
                </c:pt>
                <c:pt idx="13">
                  <c:v>7.618494684444444</c:v>
                </c:pt>
                <c:pt idx="14">
                  <c:v>5.527660440000002</c:v>
                </c:pt>
                <c:pt idx="15">
                  <c:v>4.383119751111113</c:v>
                </c:pt>
                <c:pt idx="16">
                  <c:v>2.753683484444445</c:v>
                </c:pt>
                <c:pt idx="17">
                  <c:v>4.227416884444446</c:v>
                </c:pt>
                <c:pt idx="18">
                  <c:v>1.791793351111111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5560216"/>
        <c:axId val="-2115558248"/>
      </c:scatterChart>
      <c:valAx>
        <c:axId val="-2115560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15558248"/>
        <c:crosses val="autoZero"/>
        <c:crossBetween val="midCat"/>
      </c:valAx>
      <c:valAx>
        <c:axId val="-2115558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15560216"/>
        <c:crosses val="autoZero"/>
        <c:crossBetween val="midCat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398146565152446"/>
          <c:y val="0.0708278294822537"/>
          <c:w val="0.168873085284015"/>
          <c:h val="0.31774908472662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97071000500611"/>
          <c:y val="0.075971233085357"/>
          <c:w val="0.890236966194325"/>
          <c:h val="0.775904648970109"/>
        </c:manualLayout>
      </c:layout>
      <c:scatterChart>
        <c:scatterStyle val="lineMarker"/>
        <c:varyColors val="0"/>
        <c:ser>
          <c:idx val="1"/>
          <c:order val="0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figs'!$B$123:$B$143</c:f>
              <c:numCache>
                <c:formatCode>General</c:formatCode>
                <c:ptCount val="21"/>
                <c:pt idx="0">
                  <c:v>180.0</c:v>
                </c:pt>
                <c:pt idx="1">
                  <c:v>185.0</c:v>
                </c:pt>
                <c:pt idx="2">
                  <c:v>190.0</c:v>
                </c:pt>
                <c:pt idx="3">
                  <c:v>195.0</c:v>
                </c:pt>
                <c:pt idx="4">
                  <c:v>200.0</c:v>
                </c:pt>
                <c:pt idx="5">
                  <c:v>205.0</c:v>
                </c:pt>
                <c:pt idx="6">
                  <c:v>210.0</c:v>
                </c:pt>
                <c:pt idx="7">
                  <c:v>215.0</c:v>
                </c:pt>
                <c:pt idx="8">
                  <c:v>220.0</c:v>
                </c:pt>
                <c:pt idx="9">
                  <c:v>225.0</c:v>
                </c:pt>
                <c:pt idx="10">
                  <c:v>230.0</c:v>
                </c:pt>
                <c:pt idx="11">
                  <c:v>235.0</c:v>
                </c:pt>
                <c:pt idx="12">
                  <c:v>240.0</c:v>
                </c:pt>
                <c:pt idx="13">
                  <c:v>245.0</c:v>
                </c:pt>
                <c:pt idx="14">
                  <c:v>250.0</c:v>
                </c:pt>
                <c:pt idx="15">
                  <c:v>255.0</c:v>
                </c:pt>
                <c:pt idx="16">
                  <c:v>260.0</c:v>
                </c:pt>
                <c:pt idx="17">
                  <c:v>265.0</c:v>
                </c:pt>
                <c:pt idx="18">
                  <c:v>270.0</c:v>
                </c:pt>
                <c:pt idx="19">
                  <c:v>275.0</c:v>
                </c:pt>
                <c:pt idx="20">
                  <c:v>280.0</c:v>
                </c:pt>
              </c:numCache>
            </c:numRef>
          </c:xVal>
          <c:yVal>
            <c:numRef>
              <c:f>'L703 14 v 16 linear figs'!$D$123:$D$143</c:f>
              <c:numCache>
                <c:formatCode>0.0</c:formatCode>
                <c:ptCount val="21"/>
                <c:pt idx="0">
                  <c:v>3.773865667777776</c:v>
                </c:pt>
                <c:pt idx="1">
                  <c:v>1.59149709</c:v>
                </c:pt>
                <c:pt idx="2">
                  <c:v>6.394966039999986</c:v>
                </c:pt>
                <c:pt idx="3">
                  <c:v>5.758652867777775</c:v>
                </c:pt>
                <c:pt idx="4">
                  <c:v>2.422981267777776</c:v>
                </c:pt>
                <c:pt idx="5">
                  <c:v>1.408024334444444</c:v>
                </c:pt>
                <c:pt idx="6">
                  <c:v>5.719378734444443</c:v>
                </c:pt>
                <c:pt idx="7">
                  <c:v>1.752863801111111</c:v>
                </c:pt>
                <c:pt idx="8">
                  <c:v>1.682090467777778</c:v>
                </c:pt>
                <c:pt idx="9">
                  <c:v>1.24221269</c:v>
                </c:pt>
                <c:pt idx="10">
                  <c:v>3.00908909</c:v>
                </c:pt>
                <c:pt idx="11">
                  <c:v>2.583298067777777</c:v>
                </c:pt>
                <c:pt idx="12">
                  <c:v>3.607687890000001</c:v>
                </c:pt>
                <c:pt idx="13">
                  <c:v>3.586667801111111</c:v>
                </c:pt>
                <c:pt idx="14">
                  <c:v>1.749057667777777</c:v>
                </c:pt>
                <c:pt idx="15">
                  <c:v>0.83589149</c:v>
                </c:pt>
                <c:pt idx="16">
                  <c:v>3.569630867777776</c:v>
                </c:pt>
                <c:pt idx="17">
                  <c:v>2.834768334444436</c:v>
                </c:pt>
                <c:pt idx="18">
                  <c:v>2.993375267777777</c:v>
                </c:pt>
              </c:numCache>
            </c:numRef>
          </c:yVal>
          <c:smooth val="0"/>
        </c:ser>
        <c:ser>
          <c:idx val="0"/>
          <c:order val="1"/>
          <c:spPr>
            <a:ln w="19050" cmpd="sng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c:spPr>
          <c:marker>
            <c:symbol val="diamond"/>
            <c:size val="7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figs'!$B$102:$B$120</c:f>
              <c:numCache>
                <c:formatCode>General</c:formatCode>
                <c:ptCount val="19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</c:numCache>
            </c:numRef>
          </c:xVal>
          <c:yVal>
            <c:numRef>
              <c:f>'L703 14 v 16 linear figs'!$E$102:$E$120</c:f>
              <c:numCache>
                <c:formatCode>0.0</c:formatCode>
                <c:ptCount val="19"/>
                <c:pt idx="0">
                  <c:v>1.75467296</c:v>
                </c:pt>
                <c:pt idx="1">
                  <c:v>6.707684159999994</c:v>
                </c:pt>
                <c:pt idx="2">
                  <c:v>0.279178737777778</c:v>
                </c:pt>
                <c:pt idx="3">
                  <c:v>0.191624604444445</c:v>
                </c:pt>
                <c:pt idx="4">
                  <c:v>0.0964409600000002</c:v>
                </c:pt>
                <c:pt idx="5">
                  <c:v>0.0762994100000003</c:v>
                </c:pt>
                <c:pt idx="6">
                  <c:v>0.18108396</c:v>
                </c:pt>
                <c:pt idx="7">
                  <c:v>0.252433137777778</c:v>
                </c:pt>
                <c:pt idx="8">
                  <c:v>0.23592576</c:v>
                </c:pt>
                <c:pt idx="9">
                  <c:v>0.103483871111111</c:v>
                </c:pt>
                <c:pt idx="10">
                  <c:v>3.452583960000002</c:v>
                </c:pt>
                <c:pt idx="11">
                  <c:v>6.253387804444446</c:v>
                </c:pt>
                <c:pt idx="12">
                  <c:v>0.27567516</c:v>
                </c:pt>
                <c:pt idx="13">
                  <c:v>0.280683604444445</c:v>
                </c:pt>
                <c:pt idx="14">
                  <c:v>13.56854784</c:v>
                </c:pt>
                <c:pt idx="15">
                  <c:v>10.71560061</c:v>
                </c:pt>
                <c:pt idx="16">
                  <c:v>7.662039537777764</c:v>
                </c:pt>
                <c:pt idx="17">
                  <c:v>4.283108760000001</c:v>
                </c:pt>
                <c:pt idx="18">
                  <c:v>5.600544937777768</c:v>
                </c:pt>
              </c:numCache>
            </c:numRef>
          </c:yVal>
          <c:smooth val="0"/>
        </c:ser>
        <c:ser>
          <c:idx val="2"/>
          <c:order val="2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figs'!$B$102:$B$122</c:f>
              <c:numCache>
                <c:formatCode>General</c:formatCode>
                <c:ptCount val="21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</c:numCache>
            </c:numRef>
          </c:xVal>
          <c:yVal>
            <c:numRef>
              <c:f>'L703 14 v 16 linear figs'!$D$102:$D$122</c:f>
              <c:numCache>
                <c:formatCode>0.0</c:formatCode>
                <c:ptCount val="21"/>
                <c:pt idx="0">
                  <c:v>1.619095111111112</c:v>
                </c:pt>
                <c:pt idx="1">
                  <c:v>1.745350111111112</c:v>
                </c:pt>
                <c:pt idx="2">
                  <c:v>4.073518999999997</c:v>
                </c:pt>
                <c:pt idx="3">
                  <c:v>3.546233777777778</c:v>
                </c:pt>
                <c:pt idx="4">
                  <c:v>3.01405277777778</c:v>
                </c:pt>
                <c:pt idx="5">
                  <c:v>3.806304000000001</c:v>
                </c:pt>
                <c:pt idx="6">
                  <c:v>5.662495999999989</c:v>
                </c:pt>
                <c:pt idx="7">
                  <c:v>6.033971000000001</c:v>
                </c:pt>
                <c:pt idx="8">
                  <c:v>6.473775</c:v>
                </c:pt>
                <c:pt idx="9">
                  <c:v>3.813050111111112</c:v>
                </c:pt>
                <c:pt idx="10">
                  <c:v>2.447286111111112</c:v>
                </c:pt>
                <c:pt idx="11">
                  <c:v>3.541015111111112</c:v>
                </c:pt>
                <c:pt idx="12">
                  <c:v>2.751824000000001</c:v>
                </c:pt>
                <c:pt idx="13">
                  <c:v>6.625415999999983</c:v>
                </c:pt>
                <c:pt idx="14">
                  <c:v>7.606128777777775</c:v>
                </c:pt>
                <c:pt idx="15">
                  <c:v>7.248800000000002</c:v>
                </c:pt>
                <c:pt idx="16">
                  <c:v>2.125584000000001</c:v>
                </c:pt>
                <c:pt idx="17">
                  <c:v>1.057056</c:v>
                </c:pt>
                <c:pt idx="18">
                  <c:v>1.708460444444445</c:v>
                </c:pt>
                <c:pt idx="19">
                  <c:v>5.688540444444445</c:v>
                </c:pt>
                <c:pt idx="20">
                  <c:v>5.786713777777776</c:v>
                </c:pt>
              </c:numCache>
            </c:numRef>
          </c:yVal>
          <c:smooth val="0"/>
        </c:ser>
        <c:ser>
          <c:idx val="3"/>
          <c:order val="3"/>
          <c:spPr>
            <a:ln w="19050" cmpd="sng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c:spPr>
          <c:marker>
            <c:symbol val="diamond"/>
            <c:size val="7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figs'!$B$123:$B$141</c:f>
              <c:numCache>
                <c:formatCode>General</c:formatCode>
                <c:ptCount val="19"/>
                <c:pt idx="0">
                  <c:v>180.0</c:v>
                </c:pt>
                <c:pt idx="1">
                  <c:v>185.0</c:v>
                </c:pt>
                <c:pt idx="2">
                  <c:v>190.0</c:v>
                </c:pt>
                <c:pt idx="3">
                  <c:v>195.0</c:v>
                </c:pt>
                <c:pt idx="4">
                  <c:v>200.0</c:v>
                </c:pt>
                <c:pt idx="5">
                  <c:v>205.0</c:v>
                </c:pt>
                <c:pt idx="6">
                  <c:v>210.0</c:v>
                </c:pt>
                <c:pt idx="7">
                  <c:v>215.0</c:v>
                </c:pt>
                <c:pt idx="8">
                  <c:v>220.0</c:v>
                </c:pt>
                <c:pt idx="9">
                  <c:v>225.0</c:v>
                </c:pt>
                <c:pt idx="10">
                  <c:v>230.0</c:v>
                </c:pt>
                <c:pt idx="11">
                  <c:v>235.0</c:v>
                </c:pt>
                <c:pt idx="12">
                  <c:v>240.0</c:v>
                </c:pt>
                <c:pt idx="13">
                  <c:v>245.0</c:v>
                </c:pt>
                <c:pt idx="14">
                  <c:v>250.0</c:v>
                </c:pt>
                <c:pt idx="15">
                  <c:v>255.0</c:v>
                </c:pt>
                <c:pt idx="16">
                  <c:v>260.0</c:v>
                </c:pt>
                <c:pt idx="17">
                  <c:v>265.0</c:v>
                </c:pt>
                <c:pt idx="18">
                  <c:v>270.0</c:v>
                </c:pt>
              </c:numCache>
            </c:numRef>
          </c:xVal>
          <c:yVal>
            <c:numRef>
              <c:f>'L703 14 v 16 linear figs'!$E$123:$E$141</c:f>
              <c:numCache>
                <c:formatCode>0.0</c:formatCode>
                <c:ptCount val="19"/>
                <c:pt idx="0">
                  <c:v>6.767756871111104</c:v>
                </c:pt>
                <c:pt idx="1">
                  <c:v>6.202342471111112</c:v>
                </c:pt>
                <c:pt idx="2">
                  <c:v>15.23763766777778</c:v>
                </c:pt>
                <c:pt idx="3">
                  <c:v>15.12489549</c:v>
                </c:pt>
                <c:pt idx="4">
                  <c:v>14.22885901777778</c:v>
                </c:pt>
                <c:pt idx="5">
                  <c:v>9.912855960000001</c:v>
                </c:pt>
                <c:pt idx="6">
                  <c:v>15.5983838025</c:v>
                </c:pt>
                <c:pt idx="7">
                  <c:v>13.60678877777778</c:v>
                </c:pt>
                <c:pt idx="8">
                  <c:v>16.09090481777778</c:v>
                </c:pt>
                <c:pt idx="9">
                  <c:v>4.699766271111112</c:v>
                </c:pt>
                <c:pt idx="10">
                  <c:v>4.599053737777778</c:v>
                </c:pt>
                <c:pt idx="11">
                  <c:v>5.55534173777778</c:v>
                </c:pt>
                <c:pt idx="12">
                  <c:v>10.06672476</c:v>
                </c:pt>
                <c:pt idx="13">
                  <c:v>9.821511537777777</c:v>
                </c:pt>
                <c:pt idx="14">
                  <c:v>11.34142033777778</c:v>
                </c:pt>
                <c:pt idx="15">
                  <c:v>4.986615604444446</c:v>
                </c:pt>
                <c:pt idx="16">
                  <c:v>4.063502359999993</c:v>
                </c:pt>
                <c:pt idx="17">
                  <c:v>10.75566093777778</c:v>
                </c:pt>
                <c:pt idx="18">
                  <c:v>10.02814956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5544376"/>
        <c:axId val="-2115614392"/>
      </c:scatterChart>
      <c:valAx>
        <c:axId val="-2115544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15614392"/>
        <c:crosses val="autoZero"/>
        <c:crossBetween val="midCat"/>
      </c:valAx>
      <c:valAx>
        <c:axId val="-2115614392"/>
        <c:scaling>
          <c:orientation val="minMax"/>
          <c:max val="20.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15544376"/>
        <c:crosses val="autoZero"/>
        <c:crossBetween val="midCat"/>
        <c:majorUnit val="5.0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355233514263715"/>
          <c:y val="0.0596184070366797"/>
          <c:w val="0.20138604162281"/>
          <c:h val="0.29452702688562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9235901127495"/>
          <c:y val="0.0664624887484763"/>
          <c:w val="0.893310559322898"/>
          <c:h val="0.803952968228434"/>
        </c:manualLayout>
      </c:layout>
      <c:scatterChart>
        <c:scatterStyle val="lineMarker"/>
        <c:varyColors val="0"/>
        <c:ser>
          <c:idx val="1"/>
          <c:order val="0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figs'!$B$74:$B$94</c:f>
              <c:numCache>
                <c:formatCode>General</c:formatCode>
                <c:ptCount val="21"/>
                <c:pt idx="0">
                  <c:v>180.0</c:v>
                </c:pt>
                <c:pt idx="1">
                  <c:v>185.0</c:v>
                </c:pt>
                <c:pt idx="2">
                  <c:v>190.0</c:v>
                </c:pt>
                <c:pt idx="3">
                  <c:v>195.0</c:v>
                </c:pt>
                <c:pt idx="4">
                  <c:v>200.0</c:v>
                </c:pt>
                <c:pt idx="5">
                  <c:v>205.0</c:v>
                </c:pt>
                <c:pt idx="6">
                  <c:v>210.0</c:v>
                </c:pt>
                <c:pt idx="7">
                  <c:v>215.0</c:v>
                </c:pt>
                <c:pt idx="8">
                  <c:v>220.0</c:v>
                </c:pt>
                <c:pt idx="9">
                  <c:v>225.0</c:v>
                </c:pt>
                <c:pt idx="10">
                  <c:v>230.0</c:v>
                </c:pt>
                <c:pt idx="11">
                  <c:v>235.0</c:v>
                </c:pt>
                <c:pt idx="12">
                  <c:v>240.0</c:v>
                </c:pt>
                <c:pt idx="13">
                  <c:v>245.0</c:v>
                </c:pt>
                <c:pt idx="14">
                  <c:v>250.0</c:v>
                </c:pt>
                <c:pt idx="15">
                  <c:v>255.0</c:v>
                </c:pt>
                <c:pt idx="16">
                  <c:v>260.0</c:v>
                </c:pt>
                <c:pt idx="17">
                  <c:v>265.0</c:v>
                </c:pt>
                <c:pt idx="18">
                  <c:v>270.0</c:v>
                </c:pt>
                <c:pt idx="19">
                  <c:v>275.0</c:v>
                </c:pt>
                <c:pt idx="20">
                  <c:v>280.0</c:v>
                </c:pt>
              </c:numCache>
            </c:numRef>
          </c:xVal>
          <c:yVal>
            <c:numRef>
              <c:f>'L703 14 v 16 linear figs'!$D$74:$D$94</c:f>
              <c:numCache>
                <c:formatCode>General</c:formatCode>
                <c:ptCount val="21"/>
                <c:pt idx="0" formatCode="0.0">
                  <c:v>2.472696</c:v>
                </c:pt>
                <c:pt idx="2" formatCode="0.0">
                  <c:v>2.182863444444445</c:v>
                </c:pt>
                <c:pt idx="3" formatCode="0.0">
                  <c:v>2.478235444444445</c:v>
                </c:pt>
                <c:pt idx="4" formatCode="0.0">
                  <c:v>3.282096</c:v>
                </c:pt>
                <c:pt idx="6" formatCode="0.0">
                  <c:v>1.408111111111111</c:v>
                </c:pt>
                <c:pt idx="7" formatCode="0.0">
                  <c:v>4.34272724999999</c:v>
                </c:pt>
                <c:pt idx="8" formatCode="0.0">
                  <c:v>2.103891</c:v>
                </c:pt>
                <c:pt idx="9" formatCode="0.0">
                  <c:v>4.44585011111111</c:v>
                </c:pt>
                <c:pt idx="10" formatCode="0.0">
                  <c:v>2.648144</c:v>
                </c:pt>
                <c:pt idx="11" formatCode="0.0">
                  <c:v>7.805903444444444</c:v>
                </c:pt>
                <c:pt idx="12" formatCode="0.0">
                  <c:v>5.384523444444444</c:v>
                </c:pt>
                <c:pt idx="13" formatCode="0.0">
                  <c:v>4.597874999999989</c:v>
                </c:pt>
                <c:pt idx="14" formatCode="0.0">
                  <c:v>2.8644</c:v>
                </c:pt>
                <c:pt idx="15" formatCode="0.0">
                  <c:v>1.862931</c:v>
                </c:pt>
                <c:pt idx="16" formatCode="0.0">
                  <c:v>1.538976</c:v>
                </c:pt>
                <c:pt idx="17" formatCode="0.0">
                  <c:v>1.042415444444445</c:v>
                </c:pt>
                <c:pt idx="18" formatCode="0.0">
                  <c:v>0.939962111111111</c:v>
                </c:pt>
                <c:pt idx="19" formatCode="0.0">
                  <c:v>1.557939</c:v>
                </c:pt>
                <c:pt idx="20" formatCode="0.0">
                  <c:v>1.478244444444445</c:v>
                </c:pt>
              </c:numCache>
            </c:numRef>
          </c:yVal>
          <c:smooth val="0"/>
        </c:ser>
        <c:ser>
          <c:idx val="0"/>
          <c:order val="1"/>
          <c:spPr>
            <a:ln w="19050" cmpd="sng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c:spPr>
          <c:marker>
            <c:symbol val="diamond"/>
            <c:size val="7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figs'!$B$55:$B$73</c:f>
              <c:numCache>
                <c:formatCode>General</c:formatCode>
                <c:ptCount val="19"/>
                <c:pt idx="0">
                  <c:v>10.0</c:v>
                </c:pt>
                <c:pt idx="1">
                  <c:v>15.0</c:v>
                </c:pt>
                <c:pt idx="2">
                  <c:v>20.0</c:v>
                </c:pt>
                <c:pt idx="3">
                  <c:v>25.0</c:v>
                </c:pt>
                <c:pt idx="4">
                  <c:v>30.0</c:v>
                </c:pt>
                <c:pt idx="5">
                  <c:v>35.0</c:v>
                </c:pt>
                <c:pt idx="6">
                  <c:v>40.0</c:v>
                </c:pt>
                <c:pt idx="7">
                  <c:v>45.0</c:v>
                </c:pt>
                <c:pt idx="8">
                  <c:v>50.0</c:v>
                </c:pt>
                <c:pt idx="9">
                  <c:v>55.0</c:v>
                </c:pt>
                <c:pt idx="10">
                  <c:v>60.0</c:v>
                </c:pt>
                <c:pt idx="11">
                  <c:v>65.0</c:v>
                </c:pt>
                <c:pt idx="12">
                  <c:v>70.0</c:v>
                </c:pt>
                <c:pt idx="13">
                  <c:v>75.0</c:v>
                </c:pt>
                <c:pt idx="14">
                  <c:v>80.0</c:v>
                </c:pt>
                <c:pt idx="15">
                  <c:v>85.0</c:v>
                </c:pt>
                <c:pt idx="16">
                  <c:v>90.0</c:v>
                </c:pt>
                <c:pt idx="17">
                  <c:v>95.0</c:v>
                </c:pt>
                <c:pt idx="18">
                  <c:v>100.0</c:v>
                </c:pt>
              </c:numCache>
            </c:numRef>
          </c:xVal>
          <c:yVal>
            <c:numRef>
              <c:f>'L703 14 v 16 linear figs'!$E$55:$E$73</c:f>
              <c:numCache>
                <c:formatCode>0.0</c:formatCode>
                <c:ptCount val="19"/>
                <c:pt idx="0">
                  <c:v>2.160079537777778</c:v>
                </c:pt>
                <c:pt idx="1">
                  <c:v>0.581902004444445</c:v>
                </c:pt>
                <c:pt idx="2">
                  <c:v>4.335128404444445</c:v>
                </c:pt>
                <c:pt idx="3">
                  <c:v>2.843371871111111</c:v>
                </c:pt>
                <c:pt idx="4">
                  <c:v>0.663880071111111</c:v>
                </c:pt>
                <c:pt idx="5">
                  <c:v>1.263966004444445</c:v>
                </c:pt>
                <c:pt idx="6">
                  <c:v>0.53533596</c:v>
                </c:pt>
                <c:pt idx="7">
                  <c:v>1.059529671111112</c:v>
                </c:pt>
                <c:pt idx="8">
                  <c:v>6.779057963600001</c:v>
                </c:pt>
                <c:pt idx="9">
                  <c:v>3.35576556</c:v>
                </c:pt>
                <c:pt idx="10">
                  <c:v>1.496178004444445</c:v>
                </c:pt>
                <c:pt idx="11">
                  <c:v>3.004612871111112</c:v>
                </c:pt>
                <c:pt idx="12">
                  <c:v>1.214563337777778</c:v>
                </c:pt>
                <c:pt idx="13">
                  <c:v>0.95789216</c:v>
                </c:pt>
                <c:pt idx="14">
                  <c:v>1.32007776</c:v>
                </c:pt>
                <c:pt idx="15">
                  <c:v>1.230942004444444</c:v>
                </c:pt>
                <c:pt idx="16">
                  <c:v>1.356615337777778</c:v>
                </c:pt>
                <c:pt idx="17">
                  <c:v>1.71147456</c:v>
                </c:pt>
                <c:pt idx="18">
                  <c:v>1.148340137777778</c:v>
                </c:pt>
              </c:numCache>
            </c:numRef>
          </c:yVal>
          <c:smooth val="0"/>
        </c:ser>
        <c:ser>
          <c:idx val="2"/>
          <c:order val="2"/>
          <c:spPr>
            <a:ln w="12700" cmpd="sng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figs'!$B$53:$B$73</c:f>
              <c:numCache>
                <c:formatCode>General</c:formatCode>
                <c:ptCount val="21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</c:numCache>
            </c:numRef>
          </c:xVal>
          <c:yVal>
            <c:numRef>
              <c:f>'L703 14 v 16 linear figs'!$D$53:$D$73</c:f>
              <c:numCache>
                <c:formatCode>0.0</c:formatCode>
                <c:ptCount val="21"/>
                <c:pt idx="0">
                  <c:v>0.698500444444444</c:v>
                </c:pt>
                <c:pt idx="1">
                  <c:v>1.101459</c:v>
                </c:pt>
                <c:pt idx="2">
                  <c:v>0.460271</c:v>
                </c:pt>
                <c:pt idx="3">
                  <c:v>0.986911111111111</c:v>
                </c:pt>
                <c:pt idx="4">
                  <c:v>1.591588444444445</c:v>
                </c:pt>
                <c:pt idx="5">
                  <c:v>0.555887111111111</c:v>
                </c:pt>
                <c:pt idx="6">
                  <c:v>1.541679</c:v>
                </c:pt>
                <c:pt idx="7">
                  <c:v>0.773302111111111</c:v>
                </c:pt>
                <c:pt idx="8">
                  <c:v>1.723553777777777</c:v>
                </c:pt>
                <c:pt idx="9">
                  <c:v>3.817100444444443</c:v>
                </c:pt>
                <c:pt idx="10">
                  <c:v>6.785828777777776</c:v>
                </c:pt>
                <c:pt idx="11">
                  <c:v>1.068671</c:v>
                </c:pt>
                <c:pt idx="12">
                  <c:v>3.757896</c:v>
                </c:pt>
                <c:pt idx="13">
                  <c:v>0.94698525</c:v>
                </c:pt>
                <c:pt idx="14">
                  <c:v>1.402042111111111</c:v>
                </c:pt>
                <c:pt idx="15">
                  <c:v>1.560656</c:v>
                </c:pt>
                <c:pt idx="16">
                  <c:v>1.183527111111111</c:v>
                </c:pt>
                <c:pt idx="17">
                  <c:v>1.033976</c:v>
                </c:pt>
                <c:pt idx="18">
                  <c:v>1.521903444444444</c:v>
                </c:pt>
                <c:pt idx="19">
                  <c:v>0.654028444444444</c:v>
                </c:pt>
                <c:pt idx="20">
                  <c:v>4.424845249999987</c:v>
                </c:pt>
              </c:numCache>
            </c:numRef>
          </c:yVal>
          <c:smooth val="0"/>
        </c:ser>
        <c:ser>
          <c:idx val="3"/>
          <c:order val="3"/>
          <c:spPr>
            <a:ln w="19050" cmpd="sng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c:spPr>
          <c:marker>
            <c:symbol val="diamond"/>
            <c:size val="7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'L703 14 v 16 linear figs'!$B$76:$B$94</c:f>
              <c:numCache>
                <c:formatCode>General</c:formatCode>
                <c:ptCount val="19"/>
                <c:pt idx="0">
                  <c:v>190.0</c:v>
                </c:pt>
                <c:pt idx="1">
                  <c:v>195.0</c:v>
                </c:pt>
                <c:pt idx="2">
                  <c:v>200.0</c:v>
                </c:pt>
                <c:pt idx="3">
                  <c:v>205.0</c:v>
                </c:pt>
                <c:pt idx="4">
                  <c:v>210.0</c:v>
                </c:pt>
                <c:pt idx="5">
                  <c:v>215.0</c:v>
                </c:pt>
                <c:pt idx="6">
                  <c:v>220.0</c:v>
                </c:pt>
                <c:pt idx="7">
                  <c:v>225.0</c:v>
                </c:pt>
                <c:pt idx="8">
                  <c:v>230.0</c:v>
                </c:pt>
                <c:pt idx="9">
                  <c:v>235.0</c:v>
                </c:pt>
                <c:pt idx="10">
                  <c:v>240.0</c:v>
                </c:pt>
                <c:pt idx="11">
                  <c:v>245.0</c:v>
                </c:pt>
                <c:pt idx="12">
                  <c:v>250.0</c:v>
                </c:pt>
                <c:pt idx="13">
                  <c:v>255.0</c:v>
                </c:pt>
                <c:pt idx="14">
                  <c:v>260.0</c:v>
                </c:pt>
                <c:pt idx="15">
                  <c:v>265.0</c:v>
                </c:pt>
                <c:pt idx="16">
                  <c:v>270.0</c:v>
                </c:pt>
                <c:pt idx="17">
                  <c:v>275.0</c:v>
                </c:pt>
                <c:pt idx="18">
                  <c:v>280.0</c:v>
                </c:pt>
              </c:numCache>
            </c:numRef>
          </c:xVal>
          <c:yVal>
            <c:numRef>
              <c:f>'L703 14 v 16 linear figs'!$E$76:$E$94</c:f>
              <c:numCache>
                <c:formatCode>0.0</c:formatCode>
                <c:ptCount val="19"/>
                <c:pt idx="0">
                  <c:v>2.489108871111111</c:v>
                </c:pt>
                <c:pt idx="1">
                  <c:v>1.394946559999999</c:v>
                </c:pt>
                <c:pt idx="2">
                  <c:v>2.546039604444444</c:v>
                </c:pt>
                <c:pt idx="3">
                  <c:v>2.71567776</c:v>
                </c:pt>
                <c:pt idx="4">
                  <c:v>0.964295337777777</c:v>
                </c:pt>
                <c:pt idx="5">
                  <c:v>1.519931804444444</c:v>
                </c:pt>
                <c:pt idx="6">
                  <c:v>3.917368404444443</c:v>
                </c:pt>
                <c:pt idx="7">
                  <c:v>4.33598833777777</c:v>
                </c:pt>
                <c:pt idx="8">
                  <c:v>0.282693204444444</c:v>
                </c:pt>
                <c:pt idx="9">
                  <c:v>7.707211804444445</c:v>
                </c:pt>
                <c:pt idx="10">
                  <c:v>6.511614471111113</c:v>
                </c:pt>
                <c:pt idx="11">
                  <c:v>0.288743337777778</c:v>
                </c:pt>
                <c:pt idx="12">
                  <c:v>1.934669737777777</c:v>
                </c:pt>
                <c:pt idx="13">
                  <c:v>0.15016736</c:v>
                </c:pt>
                <c:pt idx="14">
                  <c:v>1.37684316</c:v>
                </c:pt>
                <c:pt idx="15">
                  <c:v>0.15679836</c:v>
                </c:pt>
                <c:pt idx="16">
                  <c:v>0.26522976</c:v>
                </c:pt>
                <c:pt idx="17">
                  <c:v>0.70300416</c:v>
                </c:pt>
                <c:pt idx="18">
                  <c:v>0.95610816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7431336"/>
        <c:axId val="-2097274648"/>
      </c:scatterChart>
      <c:valAx>
        <c:axId val="-2097431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7274648"/>
        <c:crosses val="autoZero"/>
        <c:crossBetween val="midCat"/>
      </c:valAx>
      <c:valAx>
        <c:axId val="-2097274648"/>
        <c:scaling>
          <c:orientation val="minMax"/>
          <c:max val="10.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7431336"/>
        <c:crosses val="autoZero"/>
        <c:crossBetween val="midCat"/>
        <c:majorUnit val="2.0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436953352454745"/>
          <c:y val="0.0906174545800634"/>
          <c:w val="0.114343358451568"/>
          <c:h val="0.31045336141669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044506022893"/>
          <c:y val="0.141329970665685"/>
          <c:w val="0.808419570895329"/>
          <c:h val="0.5885679474436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'2014vs2016'!$P$12</c:f>
              <c:strCache>
                <c:ptCount val="1"/>
                <c:pt idx="0">
                  <c:v>Reference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'2014vs2016'!$N$13:$O$18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2014</c:v>
                  </c:pt>
                  <c:pt idx="3">
                    <c:v>2016</c:v>
                  </c:pt>
                  <c:pt idx="4">
                    <c:v>2014</c:v>
                  </c:pt>
                  <c:pt idx="5">
                    <c:v>2016</c:v>
                  </c:pt>
                </c:lvl>
                <c:lvl>
                  <c:pt idx="0">
                    <c:v>MR404</c:v>
                  </c:pt>
                  <c:pt idx="1">
                    <c:v>MR404</c:v>
                  </c:pt>
                  <c:pt idx="2">
                    <c:v>LO703</c:v>
                  </c:pt>
                  <c:pt idx="3">
                    <c:v>LO703</c:v>
                  </c:pt>
                  <c:pt idx="4">
                    <c:v>LO701</c:v>
                  </c:pt>
                  <c:pt idx="5">
                    <c:v>LO701</c:v>
                  </c:pt>
                </c:lvl>
              </c:multiLvlStrCache>
            </c:multiLvlStrRef>
          </c:cat>
          <c:val>
            <c:numRef>
              <c:f>'2014vs2016'!$P$13:$P$18</c:f>
              <c:numCache>
                <c:formatCode>General</c:formatCode>
                <c:ptCount val="6"/>
                <c:pt idx="0">
                  <c:v>2.974526286198829</c:v>
                </c:pt>
                <c:pt idx="1">
                  <c:v>9.930956406330411</c:v>
                </c:pt>
                <c:pt idx="2">
                  <c:v>5.095768300277778</c:v>
                </c:pt>
                <c:pt idx="3">
                  <c:v>8.392742423157894</c:v>
                </c:pt>
                <c:pt idx="4">
                  <c:v>1.790029134920634</c:v>
                </c:pt>
                <c:pt idx="5">
                  <c:v>1.948353327440936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AEE-4903-BC72-61C3D1DF166B}"/>
            </c:ext>
          </c:extLst>
        </c:ser>
        <c:ser>
          <c:idx val="1"/>
          <c:order val="1"/>
          <c:tx>
            <c:strRef>
              <c:f>'2014vs2016'!$Q$12</c:f>
              <c:strCache>
                <c:ptCount val="1"/>
                <c:pt idx="0">
                  <c:v>Manipulation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'2014vs2016'!$N$13:$O$18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2014</c:v>
                  </c:pt>
                  <c:pt idx="3">
                    <c:v>2016</c:v>
                  </c:pt>
                  <c:pt idx="4">
                    <c:v>2014</c:v>
                  </c:pt>
                  <c:pt idx="5">
                    <c:v>2016</c:v>
                  </c:pt>
                </c:lvl>
                <c:lvl>
                  <c:pt idx="0">
                    <c:v>MR404</c:v>
                  </c:pt>
                  <c:pt idx="1">
                    <c:v>MR404</c:v>
                  </c:pt>
                  <c:pt idx="2">
                    <c:v>LO703</c:v>
                  </c:pt>
                  <c:pt idx="3">
                    <c:v>LO703</c:v>
                  </c:pt>
                  <c:pt idx="4">
                    <c:v>LO701</c:v>
                  </c:pt>
                  <c:pt idx="5">
                    <c:v>LO701</c:v>
                  </c:pt>
                </c:lvl>
              </c:multiLvlStrCache>
            </c:multiLvlStrRef>
          </c:cat>
          <c:val>
            <c:numRef>
              <c:f>'2014vs2016'!$Q$13:$Q$18</c:f>
              <c:numCache>
                <c:formatCode>General</c:formatCode>
                <c:ptCount val="6"/>
                <c:pt idx="0">
                  <c:v>4.113079597883599</c:v>
                </c:pt>
                <c:pt idx="1">
                  <c:v>3.261631567134504</c:v>
                </c:pt>
                <c:pt idx="2">
                  <c:v>8.597610216574071</c:v>
                </c:pt>
                <c:pt idx="3">
                  <c:v>5.776936204385964</c:v>
                </c:pt>
                <c:pt idx="4">
                  <c:v>2.865146539473677</c:v>
                </c:pt>
                <c:pt idx="5">
                  <c:v>2.116654747134503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AEE-4903-BC72-61C3D1DF16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5093672"/>
        <c:axId val="-2120755048"/>
      </c:barChart>
      <c:catAx>
        <c:axId val="2085093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0755048"/>
        <c:crosses val="autoZero"/>
        <c:auto val="1"/>
        <c:lblAlgn val="ctr"/>
        <c:lblOffset val="100"/>
        <c:noMultiLvlLbl val="0"/>
      </c:catAx>
      <c:valAx>
        <c:axId val="-21207550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</a:rPr>
                  <a:t>Average PAR 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(</a:t>
                </a:r>
                <a:r>
                  <a:rPr lang="en-US" sz="1400" dirty="0" err="1" smtClean="0">
                    <a:solidFill>
                      <a:schemeClr val="tx1"/>
                    </a:solidFill>
                  </a:rPr>
                  <a:t>mol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 m</a:t>
                </a:r>
                <a:r>
                  <a:rPr lang="en-US" sz="1400" baseline="30000" dirty="0" smtClean="0">
                    <a:solidFill>
                      <a:schemeClr val="tx1"/>
                    </a:solidFill>
                  </a:rPr>
                  <a:t>-</a:t>
                </a:r>
                <a:r>
                  <a:rPr lang="en-US" sz="1400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US" sz="1400" dirty="0">
                    <a:solidFill>
                      <a:schemeClr val="tx1"/>
                    </a:solidFill>
                  </a:rPr>
                  <a:t> 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day</a:t>
                </a:r>
                <a:r>
                  <a:rPr lang="en-US" sz="1400" baseline="30000" dirty="0" smtClean="0">
                    <a:solidFill>
                      <a:schemeClr val="tx1"/>
                    </a:solidFill>
                  </a:rPr>
                  <a:t>-</a:t>
                </a:r>
                <a:r>
                  <a:rPr lang="en-US" sz="1400" baseline="30000" dirty="0">
                    <a:solidFill>
                      <a:schemeClr val="tx1"/>
                    </a:solidFill>
                  </a:rPr>
                  <a:t>1</a:t>
                </a:r>
                <a:r>
                  <a:rPr lang="en-US" sz="1400" dirty="0">
                    <a:solidFill>
                      <a:schemeClr val="tx1"/>
                    </a:solidFill>
                  </a:rPr>
                  <a:t>)</a:t>
                </a:r>
                <a:r>
                  <a:rPr lang="en-US" sz="1400" baseline="0" dirty="0">
                    <a:solidFill>
                      <a:schemeClr val="tx1"/>
                    </a:solidFill>
                  </a:rPr>
                  <a:t> </a:t>
                </a:r>
                <a:endParaRPr lang="en-US" sz="14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0143157634176256"/>
              <c:y val="0.24741218410585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09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0565293216944"/>
          <c:y val="0.0022108195075247"/>
          <c:w val="0.290304064837559"/>
          <c:h val="0.1701938058985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0293330648503"/>
          <c:y val="0.151400232353272"/>
          <c:w val="0.727879982440645"/>
          <c:h val="0.6516307692737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'2014vs2016'!$S$12</c:f>
              <c:strCache>
                <c:ptCount val="1"/>
                <c:pt idx="0">
                  <c:v>ratio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cat>
            <c:multiLvlStrRef>
              <c:f>'2014vs2016'!$N$13:$O$18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2014</c:v>
                  </c:pt>
                  <c:pt idx="3">
                    <c:v>2016</c:v>
                  </c:pt>
                  <c:pt idx="4">
                    <c:v>2014</c:v>
                  </c:pt>
                  <c:pt idx="5">
                    <c:v>2016</c:v>
                  </c:pt>
                </c:lvl>
                <c:lvl>
                  <c:pt idx="0">
                    <c:v>MR404</c:v>
                  </c:pt>
                  <c:pt idx="1">
                    <c:v>MR404</c:v>
                  </c:pt>
                  <c:pt idx="2">
                    <c:v>LO703</c:v>
                  </c:pt>
                  <c:pt idx="3">
                    <c:v>LO703</c:v>
                  </c:pt>
                  <c:pt idx="4">
                    <c:v>LO701</c:v>
                  </c:pt>
                  <c:pt idx="5">
                    <c:v>LO701</c:v>
                  </c:pt>
                </c:lvl>
              </c:multiLvlStrCache>
            </c:multiLvlStrRef>
          </c:cat>
          <c:val>
            <c:numRef>
              <c:f>'2014vs2016'!$S$13:$S$18</c:f>
              <c:numCache>
                <c:formatCode>General</c:formatCode>
                <c:ptCount val="6"/>
                <c:pt idx="0">
                  <c:v>0.723187143698698</c:v>
                </c:pt>
                <c:pt idx="1">
                  <c:v>3.044781791542206</c:v>
                </c:pt>
                <c:pt idx="2">
                  <c:v>0.592695897105732</c:v>
                </c:pt>
                <c:pt idx="3">
                  <c:v>1.452801645409544</c:v>
                </c:pt>
                <c:pt idx="4">
                  <c:v>0.624760063842827</c:v>
                </c:pt>
                <c:pt idx="5">
                  <c:v>0.920487070495833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AEE-4903-BC72-61C3D1DF16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96307864"/>
        <c:axId val="-2059253176"/>
      </c:barChart>
      <c:catAx>
        <c:axId val="-2096307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59253176"/>
        <c:crosses val="autoZero"/>
        <c:auto val="1"/>
        <c:lblAlgn val="ctr"/>
        <c:lblOffset val="100"/>
        <c:noMultiLvlLbl val="0"/>
      </c:catAx>
      <c:valAx>
        <c:axId val="-2059253176"/>
        <c:scaling>
          <c:orientation val="minMax"/>
          <c:max val="3.1"/>
          <c:min val="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Ratio of PAR Reference : treatment</a:t>
                </a:r>
              </a:p>
            </c:rich>
          </c:tx>
          <c:layout>
            <c:manualLayout>
              <c:xMode val="edge"/>
              <c:yMode val="edge"/>
              <c:x val="0.0"/>
              <c:y val="0.15138622068197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96307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044506022893"/>
          <c:y val="0.141329970665685"/>
          <c:w val="0.808419570895329"/>
          <c:h val="0.5885679474436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'2014vs2016'!$P$12</c:f>
              <c:strCache>
                <c:ptCount val="1"/>
                <c:pt idx="0">
                  <c:v>Reference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'2014vs2016'!$N$13:$O$18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2014</c:v>
                  </c:pt>
                  <c:pt idx="3">
                    <c:v>2016</c:v>
                  </c:pt>
                  <c:pt idx="4">
                    <c:v>2014</c:v>
                  </c:pt>
                  <c:pt idx="5">
                    <c:v>2016</c:v>
                  </c:pt>
                </c:lvl>
                <c:lvl>
                  <c:pt idx="0">
                    <c:v>MR404</c:v>
                  </c:pt>
                  <c:pt idx="1">
                    <c:v>MR404</c:v>
                  </c:pt>
                  <c:pt idx="2">
                    <c:v>LO703</c:v>
                  </c:pt>
                  <c:pt idx="3">
                    <c:v>LO703</c:v>
                  </c:pt>
                  <c:pt idx="4">
                    <c:v>LO701</c:v>
                  </c:pt>
                  <c:pt idx="5">
                    <c:v>LO701</c:v>
                  </c:pt>
                </c:lvl>
              </c:multiLvlStrCache>
            </c:multiLvlStrRef>
          </c:cat>
          <c:val>
            <c:numRef>
              <c:f>'2014vs2016'!$P$13:$P$18</c:f>
              <c:numCache>
                <c:formatCode>General</c:formatCode>
                <c:ptCount val="6"/>
                <c:pt idx="0">
                  <c:v>2.974526286198829</c:v>
                </c:pt>
                <c:pt idx="1">
                  <c:v>9.930956406330411</c:v>
                </c:pt>
                <c:pt idx="2">
                  <c:v>5.095768300277778</c:v>
                </c:pt>
                <c:pt idx="3">
                  <c:v>8.392742423157894</c:v>
                </c:pt>
                <c:pt idx="4">
                  <c:v>1.790029134920634</c:v>
                </c:pt>
                <c:pt idx="5">
                  <c:v>1.948353327440936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AEE-4903-BC72-61C3D1DF166B}"/>
            </c:ext>
          </c:extLst>
        </c:ser>
        <c:ser>
          <c:idx val="1"/>
          <c:order val="1"/>
          <c:tx>
            <c:strRef>
              <c:f>'2014vs2016'!$Q$12</c:f>
              <c:strCache>
                <c:ptCount val="1"/>
                <c:pt idx="0">
                  <c:v>Manipulation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'2014vs2016'!$N$13:$O$18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2014</c:v>
                  </c:pt>
                  <c:pt idx="3">
                    <c:v>2016</c:v>
                  </c:pt>
                  <c:pt idx="4">
                    <c:v>2014</c:v>
                  </c:pt>
                  <c:pt idx="5">
                    <c:v>2016</c:v>
                  </c:pt>
                </c:lvl>
                <c:lvl>
                  <c:pt idx="0">
                    <c:v>MR404</c:v>
                  </c:pt>
                  <c:pt idx="1">
                    <c:v>MR404</c:v>
                  </c:pt>
                  <c:pt idx="2">
                    <c:v>LO703</c:v>
                  </c:pt>
                  <c:pt idx="3">
                    <c:v>LO703</c:v>
                  </c:pt>
                  <c:pt idx="4">
                    <c:v>LO701</c:v>
                  </c:pt>
                  <c:pt idx="5">
                    <c:v>LO701</c:v>
                  </c:pt>
                </c:lvl>
              </c:multiLvlStrCache>
            </c:multiLvlStrRef>
          </c:cat>
          <c:val>
            <c:numRef>
              <c:f>'2014vs2016'!$Q$13:$Q$18</c:f>
              <c:numCache>
                <c:formatCode>General</c:formatCode>
                <c:ptCount val="6"/>
                <c:pt idx="0">
                  <c:v>4.113079597883599</c:v>
                </c:pt>
                <c:pt idx="1">
                  <c:v>3.261631567134504</c:v>
                </c:pt>
                <c:pt idx="2">
                  <c:v>8.597610216574071</c:v>
                </c:pt>
                <c:pt idx="3">
                  <c:v>5.776936204385964</c:v>
                </c:pt>
                <c:pt idx="4">
                  <c:v>2.865146539473677</c:v>
                </c:pt>
                <c:pt idx="5">
                  <c:v>2.116654747134503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AEE-4903-BC72-61C3D1DF16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61557720"/>
        <c:axId val="-2058657448"/>
      </c:barChart>
      <c:catAx>
        <c:axId val="-2061557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8657448"/>
        <c:crosses val="autoZero"/>
        <c:auto val="1"/>
        <c:lblAlgn val="ctr"/>
        <c:lblOffset val="100"/>
        <c:noMultiLvlLbl val="0"/>
      </c:catAx>
      <c:valAx>
        <c:axId val="-20586574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</a:rPr>
                  <a:t>Average PAR 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(</a:t>
                </a:r>
                <a:r>
                  <a:rPr lang="en-US" sz="1400" dirty="0" err="1" smtClean="0">
                    <a:solidFill>
                      <a:schemeClr val="tx1"/>
                    </a:solidFill>
                  </a:rPr>
                  <a:t>mol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 m</a:t>
                </a:r>
                <a:r>
                  <a:rPr lang="en-US" sz="1400" baseline="30000" dirty="0" smtClean="0">
                    <a:solidFill>
                      <a:schemeClr val="tx1"/>
                    </a:solidFill>
                  </a:rPr>
                  <a:t>-</a:t>
                </a:r>
                <a:r>
                  <a:rPr lang="en-US" sz="1400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US" sz="1400" dirty="0">
                    <a:solidFill>
                      <a:schemeClr val="tx1"/>
                    </a:solidFill>
                  </a:rPr>
                  <a:t> 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day</a:t>
                </a:r>
                <a:r>
                  <a:rPr lang="en-US" sz="1400" baseline="30000" dirty="0" smtClean="0">
                    <a:solidFill>
                      <a:schemeClr val="tx1"/>
                    </a:solidFill>
                  </a:rPr>
                  <a:t>-</a:t>
                </a:r>
                <a:r>
                  <a:rPr lang="en-US" sz="1400" baseline="30000" dirty="0">
                    <a:solidFill>
                      <a:schemeClr val="tx1"/>
                    </a:solidFill>
                  </a:rPr>
                  <a:t>1</a:t>
                </a:r>
                <a:r>
                  <a:rPr lang="en-US" sz="1400" dirty="0">
                    <a:solidFill>
                      <a:schemeClr val="tx1"/>
                    </a:solidFill>
                  </a:rPr>
                  <a:t>)</a:t>
                </a:r>
                <a:r>
                  <a:rPr lang="en-US" sz="1400" baseline="0" dirty="0">
                    <a:solidFill>
                      <a:schemeClr val="tx1"/>
                    </a:solidFill>
                  </a:rPr>
                  <a:t> </a:t>
                </a:r>
                <a:endParaRPr lang="en-US" sz="14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0143157634176256"/>
              <c:y val="0.24741218410585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1557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0565293216944"/>
          <c:y val="0.0022108195075247"/>
          <c:w val="0.290304064837559"/>
          <c:h val="0.1701938058985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0293330648503"/>
          <c:y val="0.151400232353272"/>
          <c:w val="0.727879982440645"/>
          <c:h val="0.6516307692737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'2014vs2016'!$S$12</c:f>
              <c:strCache>
                <c:ptCount val="1"/>
                <c:pt idx="0">
                  <c:v>ratio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cat>
            <c:multiLvlStrRef>
              <c:f>'2014vs2016'!$N$13:$O$18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2014</c:v>
                  </c:pt>
                  <c:pt idx="3">
                    <c:v>2016</c:v>
                  </c:pt>
                  <c:pt idx="4">
                    <c:v>2014</c:v>
                  </c:pt>
                  <c:pt idx="5">
                    <c:v>2016</c:v>
                  </c:pt>
                </c:lvl>
                <c:lvl>
                  <c:pt idx="0">
                    <c:v>MR404</c:v>
                  </c:pt>
                  <c:pt idx="1">
                    <c:v>MR404</c:v>
                  </c:pt>
                  <c:pt idx="2">
                    <c:v>LO703</c:v>
                  </c:pt>
                  <c:pt idx="3">
                    <c:v>LO703</c:v>
                  </c:pt>
                  <c:pt idx="4">
                    <c:v>LO701</c:v>
                  </c:pt>
                  <c:pt idx="5">
                    <c:v>LO701</c:v>
                  </c:pt>
                </c:lvl>
              </c:multiLvlStrCache>
            </c:multiLvlStrRef>
          </c:cat>
          <c:val>
            <c:numRef>
              <c:f>'2014vs2016'!$S$13:$S$18</c:f>
              <c:numCache>
                <c:formatCode>General</c:formatCode>
                <c:ptCount val="6"/>
                <c:pt idx="0">
                  <c:v>0.723187143698698</c:v>
                </c:pt>
                <c:pt idx="1">
                  <c:v>3.044781791542206</c:v>
                </c:pt>
                <c:pt idx="2">
                  <c:v>0.592695897105732</c:v>
                </c:pt>
                <c:pt idx="3">
                  <c:v>1.452801645409544</c:v>
                </c:pt>
                <c:pt idx="4">
                  <c:v>0.624760063842827</c:v>
                </c:pt>
                <c:pt idx="5">
                  <c:v>0.920487070495833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AEE-4903-BC72-61C3D1DF16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76580200"/>
        <c:axId val="-2090602760"/>
      </c:barChart>
      <c:catAx>
        <c:axId val="-2076580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90602760"/>
        <c:crosses val="autoZero"/>
        <c:auto val="1"/>
        <c:lblAlgn val="ctr"/>
        <c:lblOffset val="100"/>
        <c:noMultiLvlLbl val="0"/>
      </c:catAx>
      <c:valAx>
        <c:axId val="-2090602760"/>
        <c:scaling>
          <c:orientation val="minMax"/>
          <c:max val="3.1"/>
          <c:min val="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Ratio of PAR Reference : treatment</a:t>
                </a:r>
              </a:p>
            </c:rich>
          </c:tx>
          <c:layout>
            <c:manualLayout>
              <c:xMode val="edge"/>
              <c:yMode val="edge"/>
              <c:x val="0.0"/>
              <c:y val="0.15138622068197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76580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044506022893"/>
          <c:y val="0.141329970665685"/>
          <c:w val="0.808419570895329"/>
          <c:h val="0.5885679474436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'2014vs2016'!$P$12</c:f>
              <c:strCache>
                <c:ptCount val="1"/>
                <c:pt idx="0">
                  <c:v>Reference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'2014vs2016'!$N$13:$O$18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2014</c:v>
                  </c:pt>
                  <c:pt idx="3">
                    <c:v>2016</c:v>
                  </c:pt>
                  <c:pt idx="4">
                    <c:v>2014</c:v>
                  </c:pt>
                  <c:pt idx="5">
                    <c:v>2016</c:v>
                  </c:pt>
                </c:lvl>
                <c:lvl>
                  <c:pt idx="0">
                    <c:v>MR404</c:v>
                  </c:pt>
                  <c:pt idx="1">
                    <c:v>MR404</c:v>
                  </c:pt>
                  <c:pt idx="2">
                    <c:v>LO703</c:v>
                  </c:pt>
                  <c:pt idx="3">
                    <c:v>LO703</c:v>
                  </c:pt>
                  <c:pt idx="4">
                    <c:v>LO701</c:v>
                  </c:pt>
                  <c:pt idx="5">
                    <c:v>LO701</c:v>
                  </c:pt>
                </c:lvl>
              </c:multiLvlStrCache>
            </c:multiLvlStrRef>
          </c:cat>
          <c:val>
            <c:numRef>
              <c:f>'2014vs2016'!$P$13:$P$18</c:f>
              <c:numCache>
                <c:formatCode>General</c:formatCode>
                <c:ptCount val="6"/>
                <c:pt idx="0">
                  <c:v>2.974526286198829</c:v>
                </c:pt>
                <c:pt idx="1">
                  <c:v>9.930956406330411</c:v>
                </c:pt>
                <c:pt idx="2">
                  <c:v>5.095768300277778</c:v>
                </c:pt>
                <c:pt idx="3">
                  <c:v>8.392742423157894</c:v>
                </c:pt>
                <c:pt idx="4">
                  <c:v>1.790029134920634</c:v>
                </c:pt>
                <c:pt idx="5">
                  <c:v>1.948353327440936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AEE-4903-BC72-61C3D1DF166B}"/>
            </c:ext>
          </c:extLst>
        </c:ser>
        <c:ser>
          <c:idx val="1"/>
          <c:order val="1"/>
          <c:tx>
            <c:strRef>
              <c:f>'2014vs2016'!$Q$12</c:f>
              <c:strCache>
                <c:ptCount val="1"/>
                <c:pt idx="0">
                  <c:v>Manipulation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'2014vs2016'!$N$13:$O$18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2014</c:v>
                  </c:pt>
                  <c:pt idx="3">
                    <c:v>2016</c:v>
                  </c:pt>
                  <c:pt idx="4">
                    <c:v>2014</c:v>
                  </c:pt>
                  <c:pt idx="5">
                    <c:v>2016</c:v>
                  </c:pt>
                </c:lvl>
                <c:lvl>
                  <c:pt idx="0">
                    <c:v>MR404</c:v>
                  </c:pt>
                  <c:pt idx="1">
                    <c:v>MR404</c:v>
                  </c:pt>
                  <c:pt idx="2">
                    <c:v>LO703</c:v>
                  </c:pt>
                  <c:pt idx="3">
                    <c:v>LO703</c:v>
                  </c:pt>
                  <c:pt idx="4">
                    <c:v>LO701</c:v>
                  </c:pt>
                  <c:pt idx="5">
                    <c:v>LO701</c:v>
                  </c:pt>
                </c:lvl>
              </c:multiLvlStrCache>
            </c:multiLvlStrRef>
          </c:cat>
          <c:val>
            <c:numRef>
              <c:f>'2014vs2016'!$Q$13:$Q$18</c:f>
              <c:numCache>
                <c:formatCode>General</c:formatCode>
                <c:ptCount val="6"/>
                <c:pt idx="0">
                  <c:v>4.113079597883599</c:v>
                </c:pt>
                <c:pt idx="1">
                  <c:v>3.261631567134504</c:v>
                </c:pt>
                <c:pt idx="2">
                  <c:v>8.597610216574071</c:v>
                </c:pt>
                <c:pt idx="3">
                  <c:v>5.776936204385964</c:v>
                </c:pt>
                <c:pt idx="4">
                  <c:v>2.865146539473677</c:v>
                </c:pt>
                <c:pt idx="5">
                  <c:v>2.116654747134503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AEE-4903-BC72-61C3D1DF16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77749448"/>
        <c:axId val="-2117007144"/>
      </c:barChart>
      <c:catAx>
        <c:axId val="-2077749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7007144"/>
        <c:crosses val="autoZero"/>
        <c:auto val="1"/>
        <c:lblAlgn val="ctr"/>
        <c:lblOffset val="100"/>
        <c:noMultiLvlLbl val="0"/>
      </c:catAx>
      <c:valAx>
        <c:axId val="-21170071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</a:rPr>
                  <a:t>Average PAR 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(</a:t>
                </a:r>
                <a:r>
                  <a:rPr lang="en-US" sz="1400" dirty="0" err="1" smtClean="0">
                    <a:solidFill>
                      <a:schemeClr val="tx1"/>
                    </a:solidFill>
                  </a:rPr>
                  <a:t>mol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 m</a:t>
                </a:r>
                <a:r>
                  <a:rPr lang="en-US" sz="1400" baseline="30000" dirty="0" smtClean="0">
                    <a:solidFill>
                      <a:schemeClr val="tx1"/>
                    </a:solidFill>
                  </a:rPr>
                  <a:t>-</a:t>
                </a:r>
                <a:r>
                  <a:rPr lang="en-US" sz="1400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US" sz="1400" dirty="0">
                    <a:solidFill>
                      <a:schemeClr val="tx1"/>
                    </a:solidFill>
                  </a:rPr>
                  <a:t> 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day</a:t>
                </a:r>
                <a:r>
                  <a:rPr lang="en-US" sz="1400" baseline="30000" dirty="0" smtClean="0">
                    <a:solidFill>
                      <a:schemeClr val="tx1"/>
                    </a:solidFill>
                  </a:rPr>
                  <a:t>-</a:t>
                </a:r>
                <a:r>
                  <a:rPr lang="en-US" sz="1400" baseline="30000" dirty="0">
                    <a:solidFill>
                      <a:schemeClr val="tx1"/>
                    </a:solidFill>
                  </a:rPr>
                  <a:t>1</a:t>
                </a:r>
                <a:r>
                  <a:rPr lang="en-US" sz="1400" dirty="0">
                    <a:solidFill>
                      <a:schemeClr val="tx1"/>
                    </a:solidFill>
                  </a:rPr>
                  <a:t>)</a:t>
                </a:r>
                <a:r>
                  <a:rPr lang="en-US" sz="1400" baseline="0" dirty="0">
                    <a:solidFill>
                      <a:schemeClr val="tx1"/>
                    </a:solidFill>
                  </a:rPr>
                  <a:t> </a:t>
                </a:r>
                <a:endParaRPr lang="en-US" sz="14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0143157634176256"/>
              <c:y val="0.24741218410585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7749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0565293216944"/>
          <c:y val="0.0022108195075247"/>
          <c:w val="0.290304064837559"/>
          <c:h val="0.1701938058985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613684793307086"/>
          <c:y val="0.224870032517497"/>
          <c:w val="0.914331200787402"/>
          <c:h val="0.664203771024443"/>
        </c:manualLayout>
      </c:layout>
      <c:scatterChart>
        <c:scatterStyle val="smoothMarker"/>
        <c:varyColors val="0"/>
        <c:ser>
          <c:idx val="0"/>
          <c:order val="0"/>
          <c:tx>
            <c:v>Second-Growth</c:v>
          </c:tx>
          <c:spPr>
            <a:ln w="47625">
              <a:solidFill>
                <a:srgbClr val="0000FF"/>
              </a:solidFill>
              <a:prstDash val="sysDash"/>
            </a:ln>
          </c:spPr>
          <c:marker>
            <c:symbol val="none"/>
          </c:marker>
          <c:xVal>
            <c:numRef>
              <c:f>Sheet2!$B$3:$B$16</c:f>
              <c:numCache>
                <c:formatCode>General</c:formatCode>
                <c:ptCount val="14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</c:numCache>
            </c:numRef>
          </c:xVal>
          <c:yVal>
            <c:numRef>
              <c:f>Sheet2!$F$51:$F$64</c:f>
              <c:numCache>
                <c:formatCode>0.0</c:formatCode>
                <c:ptCount val="14"/>
                <c:pt idx="0">
                  <c:v>100.6333333333333</c:v>
                </c:pt>
                <c:pt idx="1">
                  <c:v>88.39999999999997</c:v>
                </c:pt>
                <c:pt idx="2">
                  <c:v>55.66666666666623</c:v>
                </c:pt>
                <c:pt idx="3">
                  <c:v>122.9666666666667</c:v>
                </c:pt>
                <c:pt idx="4">
                  <c:v>87.43333333333328</c:v>
                </c:pt>
                <c:pt idx="5">
                  <c:v>110.0333333333333</c:v>
                </c:pt>
                <c:pt idx="6">
                  <c:v>119.5</c:v>
                </c:pt>
                <c:pt idx="7">
                  <c:v>31.73333333333302</c:v>
                </c:pt>
                <c:pt idx="8">
                  <c:v>60.3</c:v>
                </c:pt>
                <c:pt idx="9">
                  <c:v>136.2</c:v>
                </c:pt>
                <c:pt idx="10">
                  <c:v>21.99999999999998</c:v>
                </c:pt>
                <c:pt idx="11">
                  <c:v>158.4</c:v>
                </c:pt>
                <c:pt idx="12">
                  <c:v>101.8</c:v>
                </c:pt>
                <c:pt idx="13">
                  <c:v>148.9</c:v>
                </c:pt>
              </c:numCache>
            </c:numRef>
          </c:yVal>
          <c:smooth val="1"/>
        </c:ser>
        <c:ser>
          <c:idx val="1"/>
          <c:order val="1"/>
          <c:tx>
            <c:v>Old-Growth</c:v>
          </c:tx>
          <c:spPr>
            <a:ln w="4762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Sheet2!$B$3:$B$16</c:f>
              <c:numCache>
                <c:formatCode>General</c:formatCode>
                <c:ptCount val="14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</c:numCache>
            </c:numRef>
          </c:xVal>
          <c:yVal>
            <c:numRef>
              <c:f>Sheet2!$E$22:$E$35</c:f>
              <c:numCache>
                <c:formatCode>0.0</c:formatCode>
                <c:ptCount val="14"/>
                <c:pt idx="0">
                  <c:v>105.8666666666667</c:v>
                </c:pt>
                <c:pt idx="1">
                  <c:v>228.0266666666667</c:v>
                </c:pt>
                <c:pt idx="2">
                  <c:v>301.0</c:v>
                </c:pt>
                <c:pt idx="3">
                  <c:v>276.16</c:v>
                </c:pt>
                <c:pt idx="4">
                  <c:v>198.23</c:v>
                </c:pt>
                <c:pt idx="5">
                  <c:v>152.2333333333333</c:v>
                </c:pt>
                <c:pt idx="6">
                  <c:v>427.8800000000001</c:v>
                </c:pt>
                <c:pt idx="7">
                  <c:v>197.63</c:v>
                </c:pt>
                <c:pt idx="8">
                  <c:v>248.255</c:v>
                </c:pt>
                <c:pt idx="9">
                  <c:v>174.1933333333334</c:v>
                </c:pt>
                <c:pt idx="10">
                  <c:v>341.21</c:v>
                </c:pt>
                <c:pt idx="11">
                  <c:v>299.5833333333333</c:v>
                </c:pt>
                <c:pt idx="12">
                  <c:v>329.5933333333334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1630824"/>
        <c:axId val="-2121627736"/>
      </c:scatterChart>
      <c:valAx>
        <c:axId val="-2121630824"/>
        <c:scaling>
          <c:orientation val="minMax"/>
          <c:max val="70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21627736"/>
        <c:crosses val="autoZero"/>
        <c:crossBetween val="midCat"/>
      </c:valAx>
      <c:valAx>
        <c:axId val="-2121627736"/>
        <c:scaling>
          <c:orientation val="minMax"/>
          <c:max val="500.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21630824"/>
        <c:crosses val="autoZero"/>
        <c:crossBetween val="midCat"/>
        <c:majorUnit val="100.0"/>
      </c:valAx>
    </c:plotArea>
    <c:plotVisOnly val="1"/>
    <c:dispBlanksAs val="gap"/>
    <c:showDLblsOverMax val="0"/>
  </c:chart>
  <c:externalData r:id="rId2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0293330648503"/>
          <c:y val="0.151400232353272"/>
          <c:w val="0.727879982440645"/>
          <c:h val="0.6516307692737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'2014vs2016'!$S$12</c:f>
              <c:strCache>
                <c:ptCount val="1"/>
                <c:pt idx="0">
                  <c:v>ratio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cat>
            <c:multiLvlStrRef>
              <c:f>'2014vs2016'!$N$13:$O$18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2014</c:v>
                  </c:pt>
                  <c:pt idx="3">
                    <c:v>2016</c:v>
                  </c:pt>
                  <c:pt idx="4">
                    <c:v>2014</c:v>
                  </c:pt>
                  <c:pt idx="5">
                    <c:v>2016</c:v>
                  </c:pt>
                </c:lvl>
                <c:lvl>
                  <c:pt idx="0">
                    <c:v>MR404</c:v>
                  </c:pt>
                  <c:pt idx="1">
                    <c:v>MR404</c:v>
                  </c:pt>
                  <c:pt idx="2">
                    <c:v>LO703</c:v>
                  </c:pt>
                  <c:pt idx="3">
                    <c:v>LO703</c:v>
                  </c:pt>
                  <c:pt idx="4">
                    <c:v>LO701</c:v>
                  </c:pt>
                  <c:pt idx="5">
                    <c:v>LO701</c:v>
                  </c:pt>
                </c:lvl>
              </c:multiLvlStrCache>
            </c:multiLvlStrRef>
          </c:cat>
          <c:val>
            <c:numRef>
              <c:f>'2014vs2016'!$S$13:$S$18</c:f>
              <c:numCache>
                <c:formatCode>General</c:formatCode>
                <c:ptCount val="6"/>
                <c:pt idx="0">
                  <c:v>0.723187143698698</c:v>
                </c:pt>
                <c:pt idx="1">
                  <c:v>3.044781791542206</c:v>
                </c:pt>
                <c:pt idx="2">
                  <c:v>0.592695897105732</c:v>
                </c:pt>
                <c:pt idx="3">
                  <c:v>1.452801645409544</c:v>
                </c:pt>
                <c:pt idx="4">
                  <c:v>0.624760063842827</c:v>
                </c:pt>
                <c:pt idx="5">
                  <c:v>0.920487070495833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AEE-4903-BC72-61C3D1DF16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58343928"/>
        <c:axId val="-2058340600"/>
      </c:barChart>
      <c:catAx>
        <c:axId val="-2058343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58340600"/>
        <c:crosses val="autoZero"/>
        <c:auto val="1"/>
        <c:lblAlgn val="ctr"/>
        <c:lblOffset val="100"/>
        <c:noMultiLvlLbl val="0"/>
      </c:catAx>
      <c:valAx>
        <c:axId val="-2058340600"/>
        <c:scaling>
          <c:orientation val="minMax"/>
          <c:max val="3.1"/>
          <c:min val="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Ratio of PAR Reference : treatment</a:t>
                </a:r>
              </a:p>
            </c:rich>
          </c:tx>
          <c:layout>
            <c:manualLayout>
              <c:xMode val="edge"/>
              <c:yMode val="edge"/>
              <c:x val="0.0"/>
              <c:y val="0.15138622068197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58343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403663596765"/>
          <c:y val="0.0350946992510504"/>
          <c:w val="0.808248255419234"/>
          <c:h val="0.6143884050988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'M&amp;R ANALYSES'!$W$43</c:f>
              <c:strCache>
                <c:ptCount val="1"/>
                <c:pt idx="0">
                  <c:v>REF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'M&amp;R ANALYSES'!$AA$18:$AA$23</c:f>
                <c:numCache>
                  <c:formatCode>General</c:formatCode>
                  <c:ptCount val="6"/>
                  <c:pt idx="0">
                    <c:v>0.473200936871251</c:v>
                  </c:pt>
                  <c:pt idx="1">
                    <c:v>0.329703313463783</c:v>
                  </c:pt>
                  <c:pt idx="2">
                    <c:v>0.45212164618829</c:v>
                  </c:pt>
                  <c:pt idx="3">
                    <c:v>0.474371844673617</c:v>
                  </c:pt>
                  <c:pt idx="4">
                    <c:v>0.571504554125492</c:v>
                  </c:pt>
                  <c:pt idx="5">
                    <c:v>0.239880991792478</c:v>
                  </c:pt>
                </c:numCache>
              </c:numRef>
            </c:plus>
            <c:minus>
              <c:numRef>
                <c:f>'M&amp;R ANALYSES'!$AA$18:$AA$23</c:f>
                <c:numCache>
                  <c:formatCode>General</c:formatCode>
                  <c:ptCount val="6"/>
                  <c:pt idx="0">
                    <c:v>0.473200936871251</c:v>
                  </c:pt>
                  <c:pt idx="1">
                    <c:v>0.329703313463783</c:v>
                  </c:pt>
                  <c:pt idx="2">
                    <c:v>0.45212164618829</c:v>
                  </c:pt>
                  <c:pt idx="3">
                    <c:v>0.474371844673617</c:v>
                  </c:pt>
                  <c:pt idx="4">
                    <c:v>0.571504554125492</c:v>
                  </c:pt>
                  <c:pt idx="5">
                    <c:v>0.239880991792478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multiLvlStrRef>
              <c:f>'M&amp;R ANALYSES'!$U$44:$V$49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2014</c:v>
                  </c:pt>
                  <c:pt idx="3">
                    <c:v>2016</c:v>
                  </c:pt>
                  <c:pt idx="4">
                    <c:v>2014</c:v>
                  </c:pt>
                  <c:pt idx="5">
                    <c:v>2016</c:v>
                  </c:pt>
                </c:lvl>
                <c:lvl>
                  <c:pt idx="0">
                    <c:v>MR404</c:v>
                  </c:pt>
                  <c:pt idx="1">
                    <c:v>MR404</c:v>
                  </c:pt>
                  <c:pt idx="2">
                    <c:v>LO703</c:v>
                  </c:pt>
                  <c:pt idx="3">
                    <c:v>LO703</c:v>
                  </c:pt>
                  <c:pt idx="4">
                    <c:v>LO701</c:v>
                  </c:pt>
                  <c:pt idx="5">
                    <c:v>LO701</c:v>
                  </c:pt>
                </c:lvl>
              </c:multiLvlStrCache>
            </c:multiLvlStrRef>
          </c:cat>
          <c:val>
            <c:numRef>
              <c:f>'M&amp;R ANALYSES'!$W$44:$W$49</c:f>
              <c:numCache>
                <c:formatCode>General</c:formatCode>
                <c:ptCount val="6"/>
                <c:pt idx="0">
                  <c:v>4.169260465677404</c:v>
                </c:pt>
                <c:pt idx="1">
                  <c:v>3.339842059944432</c:v>
                </c:pt>
                <c:pt idx="2">
                  <c:v>5.134775701758278</c:v>
                </c:pt>
                <c:pt idx="3">
                  <c:v>4.631685822887904</c:v>
                </c:pt>
                <c:pt idx="4">
                  <c:v>4.20326847134916</c:v>
                </c:pt>
                <c:pt idx="5">
                  <c:v>4.024218266111717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C0-458D-9B8B-A6443D341FD4}"/>
            </c:ext>
          </c:extLst>
        </c:ser>
        <c:ser>
          <c:idx val="1"/>
          <c:order val="1"/>
          <c:tx>
            <c:strRef>
              <c:f>'M&amp;R ANALYSES'!$X$43</c:f>
              <c:strCache>
                <c:ptCount val="1"/>
                <c:pt idx="0">
                  <c:v>MANIP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'M&amp;R ANALYSES'!$AB$18:$AB$23</c:f>
                <c:numCache>
                  <c:formatCode>General</c:formatCode>
                  <c:ptCount val="6"/>
                  <c:pt idx="0">
                    <c:v>0.386805213217647</c:v>
                  </c:pt>
                  <c:pt idx="1">
                    <c:v>0.13496357657038</c:v>
                  </c:pt>
                  <c:pt idx="2">
                    <c:v>0.35077333211209</c:v>
                  </c:pt>
                  <c:pt idx="3">
                    <c:v>0.451349820614067</c:v>
                  </c:pt>
                  <c:pt idx="4">
                    <c:v>0.997569838660705</c:v>
                  </c:pt>
                  <c:pt idx="5">
                    <c:v>0.905861925945722</c:v>
                  </c:pt>
                </c:numCache>
              </c:numRef>
            </c:plus>
            <c:minus>
              <c:numRef>
                <c:f>'M&amp;R ANALYSES'!$AB$18:$AB$23</c:f>
                <c:numCache>
                  <c:formatCode>General</c:formatCode>
                  <c:ptCount val="6"/>
                  <c:pt idx="0">
                    <c:v>0.386805213217647</c:v>
                  </c:pt>
                  <c:pt idx="1">
                    <c:v>0.13496357657038</c:v>
                  </c:pt>
                  <c:pt idx="2">
                    <c:v>0.35077333211209</c:v>
                  </c:pt>
                  <c:pt idx="3">
                    <c:v>0.451349820614067</c:v>
                  </c:pt>
                  <c:pt idx="4">
                    <c:v>0.997569838660705</c:v>
                  </c:pt>
                  <c:pt idx="5">
                    <c:v>0.905861925945722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multiLvlStrRef>
              <c:f>'M&amp;R ANALYSES'!$U$44:$V$49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2014</c:v>
                  </c:pt>
                  <c:pt idx="3">
                    <c:v>2016</c:v>
                  </c:pt>
                  <c:pt idx="4">
                    <c:v>2014</c:v>
                  </c:pt>
                  <c:pt idx="5">
                    <c:v>2016</c:v>
                  </c:pt>
                </c:lvl>
                <c:lvl>
                  <c:pt idx="0">
                    <c:v>MR404</c:v>
                  </c:pt>
                  <c:pt idx="1">
                    <c:v>MR404</c:v>
                  </c:pt>
                  <c:pt idx="2">
                    <c:v>LO703</c:v>
                  </c:pt>
                  <c:pt idx="3">
                    <c:v>LO703</c:v>
                  </c:pt>
                  <c:pt idx="4">
                    <c:v>LO701</c:v>
                  </c:pt>
                  <c:pt idx="5">
                    <c:v>LO701</c:v>
                  </c:pt>
                </c:lvl>
              </c:multiLvlStrCache>
            </c:multiLvlStrRef>
          </c:cat>
          <c:val>
            <c:numRef>
              <c:f>'M&amp;R ANALYSES'!$X$44:$X$49</c:f>
              <c:numCache>
                <c:formatCode>General</c:formatCode>
                <c:ptCount val="6"/>
                <c:pt idx="0">
                  <c:v>3.262473280761116</c:v>
                </c:pt>
                <c:pt idx="1">
                  <c:v>2.140743678175672</c:v>
                </c:pt>
                <c:pt idx="2">
                  <c:v>8.007226460067068</c:v>
                </c:pt>
                <c:pt idx="3">
                  <c:v>5.712319097437156</c:v>
                </c:pt>
                <c:pt idx="4">
                  <c:v>6.28950502465514</c:v>
                </c:pt>
                <c:pt idx="5">
                  <c:v>4.994584388800273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3C0-458D-9B8B-A6443D341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76001208"/>
        <c:axId val="-2059037752"/>
      </c:barChart>
      <c:catAx>
        <c:axId val="-2076001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59037752"/>
        <c:crosses val="autoZero"/>
        <c:auto val="1"/>
        <c:lblAlgn val="ctr"/>
        <c:lblOffset val="100"/>
        <c:noMultiLvlLbl val="0"/>
      </c:catAx>
      <c:valAx>
        <c:axId val="-2059037752"/>
        <c:scaling>
          <c:orientation val="minMax"/>
          <c:max val="1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Trout Biomass (g/m2)</a:t>
                </a:r>
              </a:p>
            </c:rich>
          </c:tx>
          <c:layout>
            <c:manualLayout>
              <c:xMode val="edge"/>
              <c:yMode val="edge"/>
              <c:x val="0.0194444444444444"/>
              <c:y val="0.24597987751531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76001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549278820599"/>
          <c:y val="0.00215536870242538"/>
          <c:w val="0.207524708510718"/>
          <c:h val="0.157782374096499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FFFFFF"/>
      </a:solidFill>
      <a:round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1984727157914"/>
          <c:y val="0.0650324873579021"/>
          <c:w val="0.749270969524734"/>
          <c:h val="0.6759242534489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'M&amp;R ANALYSES'!$W$43</c:f>
              <c:strCache>
                <c:ptCount val="1"/>
                <c:pt idx="0">
                  <c:v>REF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cat>
            <c:multiLvlStrRef>
              <c:f>'M&amp;R ANALYSES'!$U$44:$V$49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2014</c:v>
                  </c:pt>
                  <c:pt idx="3">
                    <c:v>2016</c:v>
                  </c:pt>
                  <c:pt idx="4">
                    <c:v>2014</c:v>
                  </c:pt>
                  <c:pt idx="5">
                    <c:v>2016</c:v>
                  </c:pt>
                </c:lvl>
                <c:lvl>
                  <c:pt idx="0">
                    <c:v>MR404</c:v>
                  </c:pt>
                  <c:pt idx="1">
                    <c:v>MR404</c:v>
                  </c:pt>
                  <c:pt idx="2">
                    <c:v>LO703</c:v>
                  </c:pt>
                  <c:pt idx="3">
                    <c:v>LO703</c:v>
                  </c:pt>
                  <c:pt idx="4">
                    <c:v>LO701</c:v>
                  </c:pt>
                  <c:pt idx="5">
                    <c:v>LO701</c:v>
                  </c:pt>
                </c:lvl>
              </c:multiLvlStrCache>
            </c:multiLvlStrRef>
          </c:cat>
          <c:val>
            <c:numRef>
              <c:f>'M&amp;R ANALYSES'!$Z$44:$Z$49</c:f>
              <c:numCache>
                <c:formatCode>General</c:formatCode>
                <c:ptCount val="6"/>
                <c:pt idx="0">
                  <c:v>1.277944708471218</c:v>
                </c:pt>
                <c:pt idx="1">
                  <c:v>1.560131693482623</c:v>
                </c:pt>
                <c:pt idx="2">
                  <c:v>0.641267700790776</c:v>
                </c:pt>
                <c:pt idx="3">
                  <c:v>0.810824070554099</c:v>
                </c:pt>
                <c:pt idx="4">
                  <c:v>0.668298769914668</c:v>
                </c:pt>
                <c:pt idx="5">
                  <c:v>0.805716342512007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C0-458D-9B8B-A6443D341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62066536"/>
        <c:axId val="-2076968296"/>
      </c:barChart>
      <c:catAx>
        <c:axId val="-2062066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76968296"/>
        <c:crosses val="autoZero"/>
        <c:auto val="1"/>
        <c:lblAlgn val="ctr"/>
        <c:lblOffset val="100"/>
        <c:noMultiLvlLbl val="0"/>
      </c:catAx>
      <c:valAx>
        <c:axId val="-2076968296"/>
        <c:scaling>
          <c:orientation val="minMax"/>
          <c:max val="3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Trout Biomass ratio (ref : treat)</a:t>
                </a:r>
              </a:p>
            </c:rich>
          </c:tx>
          <c:layout>
            <c:manualLayout>
              <c:xMode val="edge"/>
              <c:yMode val="edge"/>
              <c:x val="0.0182870917054369"/>
              <c:y val="0.17991103025374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62066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403663596765"/>
          <c:y val="0.0350946992510504"/>
          <c:w val="0.808248255419234"/>
          <c:h val="0.6143884050988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'M&amp;R ANALYSES'!$W$43</c:f>
              <c:strCache>
                <c:ptCount val="1"/>
                <c:pt idx="0">
                  <c:v>REF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'M&amp;R ANALYSES'!$AA$18:$AA$23</c:f>
                <c:numCache>
                  <c:formatCode>General</c:formatCode>
                  <c:ptCount val="6"/>
                  <c:pt idx="0">
                    <c:v>0.473200936871251</c:v>
                  </c:pt>
                  <c:pt idx="1">
                    <c:v>0.329703313463783</c:v>
                  </c:pt>
                  <c:pt idx="2">
                    <c:v>0.45212164618829</c:v>
                  </c:pt>
                  <c:pt idx="3">
                    <c:v>0.474371844673617</c:v>
                  </c:pt>
                  <c:pt idx="4">
                    <c:v>0.571504554125492</c:v>
                  </c:pt>
                  <c:pt idx="5">
                    <c:v>0.239880991792478</c:v>
                  </c:pt>
                </c:numCache>
              </c:numRef>
            </c:plus>
            <c:minus>
              <c:numRef>
                <c:f>'M&amp;R ANALYSES'!$AA$18:$AA$23</c:f>
                <c:numCache>
                  <c:formatCode>General</c:formatCode>
                  <c:ptCount val="6"/>
                  <c:pt idx="0">
                    <c:v>0.473200936871251</c:v>
                  </c:pt>
                  <c:pt idx="1">
                    <c:v>0.329703313463783</c:v>
                  </c:pt>
                  <c:pt idx="2">
                    <c:v>0.45212164618829</c:v>
                  </c:pt>
                  <c:pt idx="3">
                    <c:v>0.474371844673617</c:v>
                  </c:pt>
                  <c:pt idx="4">
                    <c:v>0.571504554125492</c:v>
                  </c:pt>
                  <c:pt idx="5">
                    <c:v>0.239880991792478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multiLvlStrRef>
              <c:f>'M&amp;R ANALYSES'!$U$44:$V$49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2014</c:v>
                  </c:pt>
                  <c:pt idx="3">
                    <c:v>2016</c:v>
                  </c:pt>
                  <c:pt idx="4">
                    <c:v>2014</c:v>
                  </c:pt>
                  <c:pt idx="5">
                    <c:v>2016</c:v>
                  </c:pt>
                </c:lvl>
                <c:lvl>
                  <c:pt idx="0">
                    <c:v>MR404</c:v>
                  </c:pt>
                  <c:pt idx="1">
                    <c:v>MR404</c:v>
                  </c:pt>
                  <c:pt idx="2">
                    <c:v>LO703</c:v>
                  </c:pt>
                  <c:pt idx="3">
                    <c:v>LO703</c:v>
                  </c:pt>
                  <c:pt idx="4">
                    <c:v>LO701</c:v>
                  </c:pt>
                  <c:pt idx="5">
                    <c:v>LO701</c:v>
                  </c:pt>
                </c:lvl>
              </c:multiLvlStrCache>
            </c:multiLvlStrRef>
          </c:cat>
          <c:val>
            <c:numRef>
              <c:f>'M&amp;R ANALYSES'!$W$44:$W$49</c:f>
              <c:numCache>
                <c:formatCode>General</c:formatCode>
                <c:ptCount val="6"/>
                <c:pt idx="0">
                  <c:v>4.169260465677404</c:v>
                </c:pt>
                <c:pt idx="1">
                  <c:v>3.339842059944432</c:v>
                </c:pt>
                <c:pt idx="2">
                  <c:v>5.134775701758278</c:v>
                </c:pt>
                <c:pt idx="3">
                  <c:v>4.631685822887904</c:v>
                </c:pt>
                <c:pt idx="4">
                  <c:v>4.20326847134916</c:v>
                </c:pt>
                <c:pt idx="5">
                  <c:v>4.024218266111715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C0-458D-9B8B-A6443D341FD4}"/>
            </c:ext>
          </c:extLst>
        </c:ser>
        <c:ser>
          <c:idx val="1"/>
          <c:order val="1"/>
          <c:tx>
            <c:strRef>
              <c:f>'M&amp;R ANALYSES'!$X$43</c:f>
              <c:strCache>
                <c:ptCount val="1"/>
                <c:pt idx="0">
                  <c:v>MANIP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'M&amp;R ANALYSES'!$AB$18:$AB$23</c:f>
                <c:numCache>
                  <c:formatCode>General</c:formatCode>
                  <c:ptCount val="6"/>
                  <c:pt idx="0">
                    <c:v>0.386805213217647</c:v>
                  </c:pt>
                  <c:pt idx="1">
                    <c:v>0.13496357657038</c:v>
                  </c:pt>
                  <c:pt idx="2">
                    <c:v>0.35077333211209</c:v>
                  </c:pt>
                  <c:pt idx="3">
                    <c:v>0.451349820614067</c:v>
                  </c:pt>
                  <c:pt idx="4">
                    <c:v>0.997569838660705</c:v>
                  </c:pt>
                  <c:pt idx="5">
                    <c:v>0.905861925945722</c:v>
                  </c:pt>
                </c:numCache>
              </c:numRef>
            </c:plus>
            <c:minus>
              <c:numRef>
                <c:f>'M&amp;R ANALYSES'!$AB$18:$AB$23</c:f>
                <c:numCache>
                  <c:formatCode>General</c:formatCode>
                  <c:ptCount val="6"/>
                  <c:pt idx="0">
                    <c:v>0.386805213217647</c:v>
                  </c:pt>
                  <c:pt idx="1">
                    <c:v>0.13496357657038</c:v>
                  </c:pt>
                  <c:pt idx="2">
                    <c:v>0.35077333211209</c:v>
                  </c:pt>
                  <c:pt idx="3">
                    <c:v>0.451349820614067</c:v>
                  </c:pt>
                  <c:pt idx="4">
                    <c:v>0.997569838660705</c:v>
                  </c:pt>
                  <c:pt idx="5">
                    <c:v>0.905861925945722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multiLvlStrRef>
              <c:f>'M&amp;R ANALYSES'!$U$44:$V$49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2014</c:v>
                  </c:pt>
                  <c:pt idx="3">
                    <c:v>2016</c:v>
                  </c:pt>
                  <c:pt idx="4">
                    <c:v>2014</c:v>
                  </c:pt>
                  <c:pt idx="5">
                    <c:v>2016</c:v>
                  </c:pt>
                </c:lvl>
                <c:lvl>
                  <c:pt idx="0">
                    <c:v>MR404</c:v>
                  </c:pt>
                  <c:pt idx="1">
                    <c:v>MR404</c:v>
                  </c:pt>
                  <c:pt idx="2">
                    <c:v>LO703</c:v>
                  </c:pt>
                  <c:pt idx="3">
                    <c:v>LO703</c:v>
                  </c:pt>
                  <c:pt idx="4">
                    <c:v>LO701</c:v>
                  </c:pt>
                  <c:pt idx="5">
                    <c:v>LO701</c:v>
                  </c:pt>
                </c:lvl>
              </c:multiLvlStrCache>
            </c:multiLvlStrRef>
          </c:cat>
          <c:val>
            <c:numRef>
              <c:f>'M&amp;R ANALYSES'!$X$44:$X$49</c:f>
              <c:numCache>
                <c:formatCode>General</c:formatCode>
                <c:ptCount val="6"/>
                <c:pt idx="0">
                  <c:v>3.262473280761116</c:v>
                </c:pt>
                <c:pt idx="1">
                  <c:v>2.140743678175672</c:v>
                </c:pt>
                <c:pt idx="2">
                  <c:v>8.007226460067068</c:v>
                </c:pt>
                <c:pt idx="3">
                  <c:v>5.712319097437156</c:v>
                </c:pt>
                <c:pt idx="4">
                  <c:v>6.28950502465514</c:v>
                </c:pt>
                <c:pt idx="5">
                  <c:v>4.994584388800272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3C0-458D-9B8B-A6443D341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99613624"/>
        <c:axId val="-2076904552"/>
      </c:barChart>
      <c:catAx>
        <c:axId val="-2099613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76904552"/>
        <c:crosses val="autoZero"/>
        <c:auto val="1"/>
        <c:lblAlgn val="ctr"/>
        <c:lblOffset val="100"/>
        <c:noMultiLvlLbl val="0"/>
      </c:catAx>
      <c:valAx>
        <c:axId val="-2076904552"/>
        <c:scaling>
          <c:orientation val="minMax"/>
          <c:max val="1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Trout Biomass (g/m2)</a:t>
                </a:r>
              </a:p>
            </c:rich>
          </c:tx>
          <c:layout>
            <c:manualLayout>
              <c:xMode val="edge"/>
              <c:yMode val="edge"/>
              <c:x val="0.0194444444444444"/>
              <c:y val="0.24597987751531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99613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549278820599"/>
          <c:y val="0.00215536870242538"/>
          <c:w val="0.207524708510718"/>
          <c:h val="0.157782374096499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FFFFFF"/>
      </a:solidFill>
      <a:round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1984727157914"/>
          <c:y val="0.0650324873579021"/>
          <c:w val="0.749270969524734"/>
          <c:h val="0.6759242534489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'M&amp;R ANALYSES'!$W$43</c:f>
              <c:strCache>
                <c:ptCount val="1"/>
                <c:pt idx="0">
                  <c:v>REF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cat>
            <c:multiLvlStrRef>
              <c:f>'M&amp;R ANALYSES'!$U$44:$V$49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2014</c:v>
                  </c:pt>
                  <c:pt idx="3">
                    <c:v>2016</c:v>
                  </c:pt>
                  <c:pt idx="4">
                    <c:v>2014</c:v>
                  </c:pt>
                  <c:pt idx="5">
                    <c:v>2016</c:v>
                  </c:pt>
                </c:lvl>
                <c:lvl>
                  <c:pt idx="0">
                    <c:v>MR404</c:v>
                  </c:pt>
                  <c:pt idx="1">
                    <c:v>MR404</c:v>
                  </c:pt>
                  <c:pt idx="2">
                    <c:v>LO703</c:v>
                  </c:pt>
                  <c:pt idx="3">
                    <c:v>LO703</c:v>
                  </c:pt>
                  <c:pt idx="4">
                    <c:v>LO701</c:v>
                  </c:pt>
                  <c:pt idx="5">
                    <c:v>LO701</c:v>
                  </c:pt>
                </c:lvl>
              </c:multiLvlStrCache>
            </c:multiLvlStrRef>
          </c:cat>
          <c:val>
            <c:numRef>
              <c:f>'M&amp;R ANALYSES'!$Z$44:$Z$49</c:f>
              <c:numCache>
                <c:formatCode>General</c:formatCode>
                <c:ptCount val="6"/>
                <c:pt idx="0">
                  <c:v>1.277944708471218</c:v>
                </c:pt>
                <c:pt idx="1">
                  <c:v>1.560131693482623</c:v>
                </c:pt>
                <c:pt idx="2">
                  <c:v>0.641267700790776</c:v>
                </c:pt>
                <c:pt idx="3">
                  <c:v>0.810824070554099</c:v>
                </c:pt>
                <c:pt idx="4">
                  <c:v>0.668298769914668</c:v>
                </c:pt>
                <c:pt idx="5">
                  <c:v>0.805716342512007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C0-458D-9B8B-A6443D341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15999256"/>
        <c:axId val="-2103089512"/>
      </c:barChart>
      <c:catAx>
        <c:axId val="-2115999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03089512"/>
        <c:crosses val="autoZero"/>
        <c:auto val="1"/>
        <c:lblAlgn val="ctr"/>
        <c:lblOffset val="100"/>
        <c:noMultiLvlLbl val="0"/>
      </c:catAx>
      <c:valAx>
        <c:axId val="-2103089512"/>
        <c:scaling>
          <c:orientation val="minMax"/>
          <c:max val="3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Trout Biomass ratio (ref : treat)</a:t>
                </a:r>
              </a:p>
            </c:rich>
          </c:tx>
          <c:layout>
            <c:manualLayout>
              <c:xMode val="edge"/>
              <c:yMode val="edge"/>
              <c:x val="0.0182870917054369"/>
              <c:y val="0.17991103025374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15999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403663596765"/>
          <c:y val="0.0350946992510504"/>
          <c:w val="0.808248255419234"/>
          <c:h val="0.6143884050988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'M&amp;R ANALYSES'!$W$43</c:f>
              <c:strCache>
                <c:ptCount val="1"/>
                <c:pt idx="0">
                  <c:v>REF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'M&amp;R ANALYSES'!$AA$18:$AA$23</c:f>
                <c:numCache>
                  <c:formatCode>General</c:formatCode>
                  <c:ptCount val="6"/>
                  <c:pt idx="0">
                    <c:v>0.473200936871251</c:v>
                  </c:pt>
                  <c:pt idx="1">
                    <c:v>0.329703313463783</c:v>
                  </c:pt>
                  <c:pt idx="2">
                    <c:v>0.45212164618829</c:v>
                  </c:pt>
                  <c:pt idx="3">
                    <c:v>0.474371844673617</c:v>
                  </c:pt>
                  <c:pt idx="4">
                    <c:v>0.571504554125492</c:v>
                  </c:pt>
                  <c:pt idx="5">
                    <c:v>0.239880991792478</c:v>
                  </c:pt>
                </c:numCache>
              </c:numRef>
            </c:plus>
            <c:minus>
              <c:numRef>
                <c:f>'M&amp;R ANALYSES'!$AA$18:$AA$23</c:f>
                <c:numCache>
                  <c:formatCode>General</c:formatCode>
                  <c:ptCount val="6"/>
                  <c:pt idx="0">
                    <c:v>0.473200936871251</c:v>
                  </c:pt>
                  <c:pt idx="1">
                    <c:v>0.329703313463783</c:v>
                  </c:pt>
                  <c:pt idx="2">
                    <c:v>0.45212164618829</c:v>
                  </c:pt>
                  <c:pt idx="3">
                    <c:v>0.474371844673617</c:v>
                  </c:pt>
                  <c:pt idx="4">
                    <c:v>0.571504554125492</c:v>
                  </c:pt>
                  <c:pt idx="5">
                    <c:v>0.239880991792478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multiLvlStrRef>
              <c:f>'M&amp;R ANALYSES'!$U$44:$V$49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2014</c:v>
                  </c:pt>
                  <c:pt idx="3">
                    <c:v>2016</c:v>
                  </c:pt>
                  <c:pt idx="4">
                    <c:v>2014</c:v>
                  </c:pt>
                  <c:pt idx="5">
                    <c:v>2016</c:v>
                  </c:pt>
                </c:lvl>
                <c:lvl>
                  <c:pt idx="0">
                    <c:v>MR404</c:v>
                  </c:pt>
                  <c:pt idx="1">
                    <c:v>MR404</c:v>
                  </c:pt>
                  <c:pt idx="2">
                    <c:v>LO703</c:v>
                  </c:pt>
                  <c:pt idx="3">
                    <c:v>LO703</c:v>
                  </c:pt>
                  <c:pt idx="4">
                    <c:v>LO701</c:v>
                  </c:pt>
                  <c:pt idx="5">
                    <c:v>LO701</c:v>
                  </c:pt>
                </c:lvl>
              </c:multiLvlStrCache>
            </c:multiLvlStrRef>
          </c:cat>
          <c:val>
            <c:numRef>
              <c:f>'M&amp;R ANALYSES'!$W$44:$W$49</c:f>
              <c:numCache>
                <c:formatCode>General</c:formatCode>
                <c:ptCount val="6"/>
                <c:pt idx="0">
                  <c:v>4.169260465677404</c:v>
                </c:pt>
                <c:pt idx="1">
                  <c:v>3.339842059944432</c:v>
                </c:pt>
                <c:pt idx="2">
                  <c:v>5.134775701758278</c:v>
                </c:pt>
                <c:pt idx="3">
                  <c:v>4.631685822887904</c:v>
                </c:pt>
                <c:pt idx="4">
                  <c:v>4.20326847134916</c:v>
                </c:pt>
                <c:pt idx="5">
                  <c:v>4.024218266111713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C0-458D-9B8B-A6443D341FD4}"/>
            </c:ext>
          </c:extLst>
        </c:ser>
        <c:ser>
          <c:idx val="1"/>
          <c:order val="1"/>
          <c:tx>
            <c:strRef>
              <c:f>'M&amp;R ANALYSES'!$X$43</c:f>
              <c:strCache>
                <c:ptCount val="1"/>
                <c:pt idx="0">
                  <c:v>MANIP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'M&amp;R ANALYSES'!$AB$18:$AB$23</c:f>
                <c:numCache>
                  <c:formatCode>General</c:formatCode>
                  <c:ptCount val="6"/>
                  <c:pt idx="0">
                    <c:v>0.386805213217647</c:v>
                  </c:pt>
                  <c:pt idx="1">
                    <c:v>0.13496357657038</c:v>
                  </c:pt>
                  <c:pt idx="2">
                    <c:v>0.35077333211209</c:v>
                  </c:pt>
                  <c:pt idx="3">
                    <c:v>0.451349820614067</c:v>
                  </c:pt>
                  <c:pt idx="4">
                    <c:v>0.997569838660705</c:v>
                  </c:pt>
                  <c:pt idx="5">
                    <c:v>0.905861925945722</c:v>
                  </c:pt>
                </c:numCache>
              </c:numRef>
            </c:plus>
            <c:minus>
              <c:numRef>
                <c:f>'M&amp;R ANALYSES'!$AB$18:$AB$23</c:f>
                <c:numCache>
                  <c:formatCode>General</c:formatCode>
                  <c:ptCount val="6"/>
                  <c:pt idx="0">
                    <c:v>0.386805213217647</c:v>
                  </c:pt>
                  <c:pt idx="1">
                    <c:v>0.13496357657038</c:v>
                  </c:pt>
                  <c:pt idx="2">
                    <c:v>0.35077333211209</c:v>
                  </c:pt>
                  <c:pt idx="3">
                    <c:v>0.451349820614067</c:v>
                  </c:pt>
                  <c:pt idx="4">
                    <c:v>0.997569838660705</c:v>
                  </c:pt>
                  <c:pt idx="5">
                    <c:v>0.905861925945722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multiLvlStrRef>
              <c:f>'M&amp;R ANALYSES'!$U$44:$V$49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2014</c:v>
                  </c:pt>
                  <c:pt idx="3">
                    <c:v>2016</c:v>
                  </c:pt>
                  <c:pt idx="4">
                    <c:v>2014</c:v>
                  </c:pt>
                  <c:pt idx="5">
                    <c:v>2016</c:v>
                  </c:pt>
                </c:lvl>
                <c:lvl>
                  <c:pt idx="0">
                    <c:v>MR404</c:v>
                  </c:pt>
                  <c:pt idx="1">
                    <c:v>MR404</c:v>
                  </c:pt>
                  <c:pt idx="2">
                    <c:v>LO703</c:v>
                  </c:pt>
                  <c:pt idx="3">
                    <c:v>LO703</c:v>
                  </c:pt>
                  <c:pt idx="4">
                    <c:v>LO701</c:v>
                  </c:pt>
                  <c:pt idx="5">
                    <c:v>LO701</c:v>
                  </c:pt>
                </c:lvl>
              </c:multiLvlStrCache>
            </c:multiLvlStrRef>
          </c:cat>
          <c:val>
            <c:numRef>
              <c:f>'M&amp;R ANALYSES'!$X$44:$X$49</c:f>
              <c:numCache>
                <c:formatCode>General</c:formatCode>
                <c:ptCount val="6"/>
                <c:pt idx="0">
                  <c:v>3.262473280761116</c:v>
                </c:pt>
                <c:pt idx="1">
                  <c:v>2.140743678175672</c:v>
                </c:pt>
                <c:pt idx="2">
                  <c:v>8.007226460067068</c:v>
                </c:pt>
                <c:pt idx="3">
                  <c:v>5.712319097437156</c:v>
                </c:pt>
                <c:pt idx="4">
                  <c:v>6.28950502465514</c:v>
                </c:pt>
                <c:pt idx="5">
                  <c:v>4.994584388800271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3C0-458D-9B8B-A6443D341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61710472"/>
        <c:axId val="-2056969848"/>
      </c:barChart>
      <c:catAx>
        <c:axId val="-2061710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56969848"/>
        <c:crosses val="autoZero"/>
        <c:auto val="1"/>
        <c:lblAlgn val="ctr"/>
        <c:lblOffset val="100"/>
        <c:noMultiLvlLbl val="0"/>
      </c:catAx>
      <c:valAx>
        <c:axId val="-2056969848"/>
        <c:scaling>
          <c:orientation val="minMax"/>
          <c:max val="1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Trout Biomass (g/m2)</a:t>
                </a:r>
              </a:p>
            </c:rich>
          </c:tx>
          <c:layout>
            <c:manualLayout>
              <c:xMode val="edge"/>
              <c:yMode val="edge"/>
              <c:x val="0.0194444444444444"/>
              <c:y val="0.24597987751531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61710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549278820599"/>
          <c:y val="0.00215536870242538"/>
          <c:w val="0.207524708510718"/>
          <c:h val="0.157782374096499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FFFFFF"/>
      </a:solidFill>
      <a:round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1984727157914"/>
          <c:y val="0.0650324873579021"/>
          <c:w val="0.749270969524734"/>
          <c:h val="0.6759242534489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'M&amp;R ANALYSES'!$W$43</c:f>
              <c:strCache>
                <c:ptCount val="1"/>
                <c:pt idx="0">
                  <c:v>REF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cat>
            <c:multiLvlStrRef>
              <c:f>'M&amp;R ANALYSES'!$U$44:$V$49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2014</c:v>
                  </c:pt>
                  <c:pt idx="3">
                    <c:v>2016</c:v>
                  </c:pt>
                  <c:pt idx="4">
                    <c:v>2014</c:v>
                  </c:pt>
                  <c:pt idx="5">
                    <c:v>2016</c:v>
                  </c:pt>
                </c:lvl>
                <c:lvl>
                  <c:pt idx="0">
                    <c:v>MR404</c:v>
                  </c:pt>
                  <c:pt idx="1">
                    <c:v>MR404</c:v>
                  </c:pt>
                  <c:pt idx="2">
                    <c:v>LO703</c:v>
                  </c:pt>
                  <c:pt idx="3">
                    <c:v>LO703</c:v>
                  </c:pt>
                  <c:pt idx="4">
                    <c:v>LO701</c:v>
                  </c:pt>
                  <c:pt idx="5">
                    <c:v>LO701</c:v>
                  </c:pt>
                </c:lvl>
              </c:multiLvlStrCache>
            </c:multiLvlStrRef>
          </c:cat>
          <c:val>
            <c:numRef>
              <c:f>'M&amp;R ANALYSES'!$Z$44:$Z$49</c:f>
              <c:numCache>
                <c:formatCode>General</c:formatCode>
                <c:ptCount val="6"/>
                <c:pt idx="0">
                  <c:v>1.277944708471218</c:v>
                </c:pt>
                <c:pt idx="1">
                  <c:v>1.560131693482623</c:v>
                </c:pt>
                <c:pt idx="2">
                  <c:v>0.641267700790776</c:v>
                </c:pt>
                <c:pt idx="3">
                  <c:v>0.810824070554099</c:v>
                </c:pt>
                <c:pt idx="4">
                  <c:v>0.668298769914668</c:v>
                </c:pt>
                <c:pt idx="5">
                  <c:v>0.805716342512007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C0-458D-9B8B-A6443D341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62034600"/>
        <c:axId val="-2096665464"/>
      </c:barChart>
      <c:catAx>
        <c:axId val="-2062034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96665464"/>
        <c:crosses val="autoZero"/>
        <c:auto val="1"/>
        <c:lblAlgn val="ctr"/>
        <c:lblOffset val="100"/>
        <c:noMultiLvlLbl val="0"/>
      </c:catAx>
      <c:valAx>
        <c:axId val="-2096665464"/>
        <c:scaling>
          <c:orientation val="minMax"/>
          <c:max val="3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Trout Biomass ratio (ref : treat)</a:t>
                </a:r>
              </a:p>
            </c:rich>
          </c:tx>
          <c:layout>
            <c:manualLayout>
              <c:xMode val="edge"/>
              <c:yMode val="edge"/>
              <c:x val="0.0182870917054369"/>
              <c:y val="0.17991103025374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62034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033504145457"/>
          <c:y val="0.0589439828284812"/>
          <c:w val="0.735916966013495"/>
          <c:h val="0.726047783945879"/>
        </c:manualLayout>
      </c:layout>
      <c:scatterChart>
        <c:scatterStyle val="lineMarker"/>
        <c:varyColors val="0"/>
        <c:ser>
          <c:idx val="0"/>
          <c:order val="0"/>
          <c:spPr>
            <a:ln w="31750">
              <a:noFill/>
            </a:ln>
          </c:spPr>
          <c:marker>
            <c:symbol val="circle"/>
            <c:size val="1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trendline>
            <c:spPr>
              <a:ln>
                <a:prstDash val="dash"/>
              </a:ln>
            </c:spPr>
            <c:trendlineType val="linear"/>
            <c:dispRSqr val="0"/>
            <c:dispEq val="0"/>
          </c:trendline>
          <c:xVal>
            <c:numRef>
              <c:f>'2014vs2016'!$AD$31:$AD$35</c:f>
              <c:numCache>
                <c:formatCode>General</c:formatCode>
                <c:ptCount val="5"/>
                <c:pt idx="0">
                  <c:v>2.32159464784351</c:v>
                </c:pt>
                <c:pt idx="2">
                  <c:v>0.860105748303812</c:v>
                </c:pt>
                <c:pt idx="4">
                  <c:v>0.295727006653006</c:v>
                </c:pt>
              </c:numCache>
            </c:numRef>
          </c:xVal>
          <c:yVal>
            <c:numRef>
              <c:f>'2014vs2016'!$U$31:$U$35</c:f>
              <c:numCache>
                <c:formatCode>General</c:formatCode>
                <c:ptCount val="5"/>
                <c:pt idx="0">
                  <c:v>0.282186985011405</c:v>
                </c:pt>
                <c:pt idx="2">
                  <c:v>0.169556369763323</c:v>
                </c:pt>
                <c:pt idx="4">
                  <c:v>0.137417572597338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56F-4308-A400-BB376552E6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5760664"/>
        <c:axId val="-2045050984"/>
      </c:scatterChart>
      <c:valAx>
        <c:axId val="-2045760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Δ mean light ratios</a:t>
                </a:r>
              </a:p>
            </c:rich>
          </c:tx>
          <c:layout>
            <c:manualLayout>
              <c:xMode val="edge"/>
              <c:yMode val="edge"/>
              <c:x val="0.407089886273166"/>
              <c:y val="0.897015934633116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crossAx val="-2045050984"/>
        <c:crosses val="autoZero"/>
        <c:crossBetween val="midCat"/>
      </c:valAx>
      <c:valAx>
        <c:axId val="-204505098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Δ trout biomass ratios</a:t>
                </a:r>
              </a:p>
            </c:rich>
          </c:tx>
          <c:layout>
            <c:manualLayout>
              <c:xMode val="edge"/>
              <c:yMode val="edge"/>
              <c:x val="0.0108972460091819"/>
              <c:y val="0.108660451287379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crossAx val="-2045760664"/>
        <c:crosses val="autoZero"/>
        <c:crossBetween val="midCat"/>
        <c:majorUnit val="0.1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1"/>
          <c:order val="1"/>
          <c:spPr>
            <a:ln w="25400">
              <a:solidFill>
                <a:srgbClr val="FF0000"/>
              </a:solidFill>
              <a:prstDash val="solid"/>
            </a:ln>
          </c:spPr>
          <c:marker>
            <c:symbol val="circle"/>
            <c:size val="5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[1]STR!$BA$2:$BA$34</c:f>
              <c:numCache>
                <c:formatCode>General</c:formatCode>
                <c:ptCount val="33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  <c:pt idx="21">
                  <c:v>105.0</c:v>
                </c:pt>
                <c:pt idx="22">
                  <c:v>110.0</c:v>
                </c:pt>
                <c:pt idx="23">
                  <c:v>115.0</c:v>
                </c:pt>
                <c:pt idx="24">
                  <c:v>120.0</c:v>
                </c:pt>
                <c:pt idx="25">
                  <c:v>125.0</c:v>
                </c:pt>
                <c:pt idx="26">
                  <c:v>130.0</c:v>
                </c:pt>
                <c:pt idx="27">
                  <c:v>135.0</c:v>
                </c:pt>
                <c:pt idx="28">
                  <c:v>140.0</c:v>
                </c:pt>
                <c:pt idx="29">
                  <c:v>145.0</c:v>
                </c:pt>
                <c:pt idx="30">
                  <c:v>150.0</c:v>
                </c:pt>
                <c:pt idx="31">
                  <c:v>155.0</c:v>
                </c:pt>
                <c:pt idx="32">
                  <c:v>160.0</c:v>
                </c:pt>
              </c:numCache>
            </c:numRef>
          </c:xVal>
          <c:yVal>
            <c:numRef>
              <c:f>[1]STR!$BB$2:$BB$34</c:f>
              <c:numCache>
                <c:formatCode>#,##0.00</c:formatCode>
                <c:ptCount val="33"/>
                <c:pt idx="0">
                  <c:v>78.9996958070103</c:v>
                </c:pt>
                <c:pt idx="1">
                  <c:v>20.03855680660214</c:v>
                </c:pt>
                <c:pt idx="2">
                  <c:v>27.9279515416537</c:v>
                </c:pt>
                <c:pt idx="3">
                  <c:v>148.6126976074262</c:v>
                </c:pt>
                <c:pt idx="4">
                  <c:v>108.1762805519385</c:v>
                </c:pt>
                <c:pt idx="5">
                  <c:v>21.92976538440795</c:v>
                </c:pt>
                <c:pt idx="6">
                  <c:v>137.4990437425173</c:v>
                </c:pt>
                <c:pt idx="7">
                  <c:v>46.17680872659162</c:v>
                </c:pt>
                <c:pt idx="8">
                  <c:v>32.75114513826875</c:v>
                </c:pt>
                <c:pt idx="9">
                  <c:v>128.54431059752</c:v>
                </c:pt>
                <c:pt idx="10">
                  <c:v>107.5522878278519</c:v>
                </c:pt>
                <c:pt idx="11">
                  <c:v>145.8176579443907</c:v>
                </c:pt>
                <c:pt idx="12">
                  <c:v>70.30578462907551</c:v>
                </c:pt>
                <c:pt idx="13">
                  <c:v>162.3155885304493</c:v>
                </c:pt>
                <c:pt idx="14">
                  <c:v>136.7667562891409</c:v>
                </c:pt>
                <c:pt idx="15">
                  <c:v>19.81392418551317</c:v>
                </c:pt>
                <c:pt idx="16">
                  <c:v>70.41014885707428</c:v>
                </c:pt>
                <c:pt idx="17">
                  <c:v>64.47177118417176</c:v>
                </c:pt>
                <c:pt idx="18">
                  <c:v>32.03998355571272</c:v>
                </c:pt>
                <c:pt idx="19">
                  <c:v>26.26449628378521</c:v>
                </c:pt>
                <c:pt idx="20">
                  <c:v>147.0339605211352</c:v>
                </c:pt>
                <c:pt idx="21">
                  <c:v>261.1510209519276</c:v>
                </c:pt>
                <c:pt idx="22">
                  <c:v>242.3105694047986</c:v>
                </c:pt>
                <c:pt idx="23">
                  <c:v>296.6833609024368</c:v>
                </c:pt>
                <c:pt idx="24">
                  <c:v>31.69961754999528</c:v>
                </c:pt>
                <c:pt idx="25">
                  <c:v>290.2153189662491</c:v>
                </c:pt>
                <c:pt idx="26">
                  <c:v>245.0431311298753</c:v>
                </c:pt>
                <c:pt idx="27">
                  <c:v>231.2010348827018</c:v>
                </c:pt>
                <c:pt idx="28">
                  <c:v>59.45605845893859</c:v>
                </c:pt>
                <c:pt idx="29">
                  <c:v>127.8597139393078</c:v>
                </c:pt>
                <c:pt idx="30">
                  <c:v>63.82473505873825</c:v>
                </c:pt>
                <c:pt idx="31">
                  <c:v>133.0449424943263</c:v>
                </c:pt>
                <c:pt idx="32">
                  <c:v>110.560967308612</c:v>
                </c:pt>
              </c:numCache>
            </c:numRef>
          </c:yVal>
          <c:smooth val="1"/>
        </c:ser>
        <c:ser>
          <c:idx val="0"/>
          <c:order val="0"/>
          <c:spPr>
            <a:ln>
              <a:solidFill>
                <a:srgbClr val="0000FF"/>
              </a:solidFill>
            </a:ln>
          </c:spPr>
          <c:marker>
            <c:symbol val="circle"/>
            <c:size val="5"/>
            <c:spPr>
              <a:solidFill>
                <a:schemeClr val="bg1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[1]STR!$BA$35:$BA$67</c:f>
              <c:numCache>
                <c:formatCode>General</c:formatCode>
                <c:ptCount val="33"/>
                <c:pt idx="0">
                  <c:v>210.0</c:v>
                </c:pt>
                <c:pt idx="1">
                  <c:v>215.0</c:v>
                </c:pt>
                <c:pt idx="2">
                  <c:v>220.0</c:v>
                </c:pt>
                <c:pt idx="3">
                  <c:v>225.0</c:v>
                </c:pt>
                <c:pt idx="4">
                  <c:v>230.0</c:v>
                </c:pt>
                <c:pt idx="5">
                  <c:v>235.0</c:v>
                </c:pt>
                <c:pt idx="6">
                  <c:v>240.0</c:v>
                </c:pt>
                <c:pt idx="7">
                  <c:v>245.0</c:v>
                </c:pt>
                <c:pt idx="8">
                  <c:v>250.0</c:v>
                </c:pt>
                <c:pt idx="9">
                  <c:v>255.0</c:v>
                </c:pt>
                <c:pt idx="10">
                  <c:v>260.0</c:v>
                </c:pt>
                <c:pt idx="11">
                  <c:v>265.0</c:v>
                </c:pt>
                <c:pt idx="12">
                  <c:v>270.0</c:v>
                </c:pt>
                <c:pt idx="13">
                  <c:v>275.0</c:v>
                </c:pt>
                <c:pt idx="14">
                  <c:v>280.0</c:v>
                </c:pt>
                <c:pt idx="15">
                  <c:v>285.0</c:v>
                </c:pt>
                <c:pt idx="16">
                  <c:v>290.0</c:v>
                </c:pt>
                <c:pt idx="17">
                  <c:v>295.0</c:v>
                </c:pt>
                <c:pt idx="18">
                  <c:v>300.0</c:v>
                </c:pt>
                <c:pt idx="19">
                  <c:v>305.0</c:v>
                </c:pt>
                <c:pt idx="20">
                  <c:v>310.0</c:v>
                </c:pt>
                <c:pt idx="21">
                  <c:v>315.0</c:v>
                </c:pt>
                <c:pt idx="22">
                  <c:v>320.0</c:v>
                </c:pt>
                <c:pt idx="23">
                  <c:v>325.0</c:v>
                </c:pt>
                <c:pt idx="24">
                  <c:v>330.0</c:v>
                </c:pt>
                <c:pt idx="25">
                  <c:v>335.0</c:v>
                </c:pt>
                <c:pt idx="26">
                  <c:v>340.0</c:v>
                </c:pt>
                <c:pt idx="27">
                  <c:v>345.0</c:v>
                </c:pt>
                <c:pt idx="28">
                  <c:v>350.0</c:v>
                </c:pt>
                <c:pt idx="29">
                  <c:v>355.0</c:v>
                </c:pt>
                <c:pt idx="30">
                  <c:v>360.0</c:v>
                </c:pt>
                <c:pt idx="31">
                  <c:v>365.0</c:v>
                </c:pt>
                <c:pt idx="32">
                  <c:v>370.0</c:v>
                </c:pt>
              </c:numCache>
            </c:numRef>
          </c:xVal>
          <c:yVal>
            <c:numRef>
              <c:f>[1]STR!$BB$35:$BB$67</c:f>
              <c:numCache>
                <c:formatCode>#,##0.00</c:formatCode>
                <c:ptCount val="33"/>
                <c:pt idx="0">
                  <c:v>29.97113206406258</c:v>
                </c:pt>
                <c:pt idx="1">
                  <c:v>25.31586904464036</c:v>
                </c:pt>
                <c:pt idx="2">
                  <c:v>19.69086724101007</c:v>
                </c:pt>
                <c:pt idx="3">
                  <c:v>20.66031900124961</c:v>
                </c:pt>
                <c:pt idx="4">
                  <c:v>27.54941709219582</c:v>
                </c:pt>
                <c:pt idx="5">
                  <c:v>20.90074692383778</c:v>
                </c:pt>
                <c:pt idx="6">
                  <c:v>21.81944476751778</c:v>
                </c:pt>
                <c:pt idx="7">
                  <c:v>18.51803232702817</c:v>
                </c:pt>
                <c:pt idx="8">
                  <c:v>17.69628991460704</c:v>
                </c:pt>
                <c:pt idx="9">
                  <c:v>35.33537345624889</c:v>
                </c:pt>
                <c:pt idx="10">
                  <c:v>21.25087813407695</c:v>
                </c:pt>
                <c:pt idx="11">
                  <c:v>61.647386452883</c:v>
                </c:pt>
                <c:pt idx="12">
                  <c:v>21.06883408400397</c:v>
                </c:pt>
                <c:pt idx="13">
                  <c:v>52.88153758069731</c:v>
                </c:pt>
                <c:pt idx="14">
                  <c:v>56.61576949261599</c:v>
                </c:pt>
                <c:pt idx="15">
                  <c:v>103.3605975347292</c:v>
                </c:pt>
                <c:pt idx="16">
                  <c:v>58.42443470794105</c:v>
                </c:pt>
                <c:pt idx="17">
                  <c:v>75.0029443053672</c:v>
                </c:pt>
                <c:pt idx="18">
                  <c:v>20.05044987023408</c:v>
                </c:pt>
                <c:pt idx="19">
                  <c:v>16.63732030571672</c:v>
                </c:pt>
                <c:pt idx="20">
                  <c:v>23.94967621885275</c:v>
                </c:pt>
                <c:pt idx="21">
                  <c:v>29.95335447886787</c:v>
                </c:pt>
                <c:pt idx="22">
                  <c:v>19.98512525872808</c:v>
                </c:pt>
                <c:pt idx="23">
                  <c:v>16.20859624643978</c:v>
                </c:pt>
                <c:pt idx="24">
                  <c:v>99.155618073337</c:v>
                </c:pt>
                <c:pt idx="25">
                  <c:v>66.17707613659265</c:v>
                </c:pt>
                <c:pt idx="26">
                  <c:v>33.28991782800596</c:v>
                </c:pt>
                <c:pt idx="27">
                  <c:v>21.40272421482131</c:v>
                </c:pt>
                <c:pt idx="28">
                  <c:v>60.7937818449308</c:v>
                </c:pt>
                <c:pt idx="29">
                  <c:v>35.1993592401113</c:v>
                </c:pt>
                <c:pt idx="30">
                  <c:v>35.63011489148343</c:v>
                </c:pt>
                <c:pt idx="31">
                  <c:v>34.25164401718617</c:v>
                </c:pt>
                <c:pt idx="32">
                  <c:v>52.33529214816778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3498536"/>
        <c:axId val="2144276888"/>
      </c:scatterChart>
      <c:valAx>
        <c:axId val="2143498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44276888"/>
        <c:crosses val="autoZero"/>
        <c:crossBetween val="midCat"/>
      </c:valAx>
      <c:valAx>
        <c:axId val="2144276888"/>
        <c:scaling>
          <c:orientation val="minMax"/>
          <c:max val="300.0"/>
          <c:min val="0.0"/>
        </c:scaling>
        <c:delete val="0"/>
        <c:axPos val="l"/>
        <c:numFmt formatCode="#,##0" sourceLinked="0"/>
        <c:majorTickMark val="out"/>
        <c:minorTickMark val="none"/>
        <c:tickLblPos val="nextTo"/>
        <c:crossAx val="214349853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02168369424048"/>
          <c:y val="0.0632603406326034"/>
          <c:w val="0.845551735637211"/>
          <c:h val="0.735539590397916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rgbClr val="0000FF"/>
              </a:solidFill>
            </a:ln>
          </c:spPr>
          <c:marker>
            <c:symbol val="circle"/>
            <c:size val="5"/>
            <c:spPr>
              <a:solidFill>
                <a:schemeClr val="bg1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CHUCK!$AU$2:$AU$20</c:f>
              <c:numCache>
                <c:formatCode>General</c:formatCode>
                <c:ptCount val="19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</c:numCache>
            </c:numRef>
          </c:xVal>
          <c:yVal>
            <c:numRef>
              <c:f>CHUCK!$AV$2:$AV$20</c:f>
              <c:numCache>
                <c:formatCode>#,##0.00</c:formatCode>
                <c:ptCount val="19"/>
                <c:pt idx="0">
                  <c:v>34.13398233333334</c:v>
                </c:pt>
                <c:pt idx="1">
                  <c:v>26.18943733333328</c:v>
                </c:pt>
                <c:pt idx="2">
                  <c:v>5.53033066666667</c:v>
                </c:pt>
                <c:pt idx="3">
                  <c:v>25.84402233333327</c:v>
                </c:pt>
                <c:pt idx="4">
                  <c:v>8.260754000000007</c:v>
                </c:pt>
                <c:pt idx="5">
                  <c:v>7.306750666666669</c:v>
                </c:pt>
                <c:pt idx="6">
                  <c:v>5.365847333333338</c:v>
                </c:pt>
                <c:pt idx="7">
                  <c:v>17.32378566666667</c:v>
                </c:pt>
                <c:pt idx="8">
                  <c:v>14.98812233333334</c:v>
                </c:pt>
                <c:pt idx="9">
                  <c:v>0.0</c:v>
                </c:pt>
                <c:pt idx="10">
                  <c:v>27.17633733333328</c:v>
                </c:pt>
                <c:pt idx="11">
                  <c:v>35.203124</c:v>
                </c:pt>
                <c:pt idx="12">
                  <c:v>11.40238566666666</c:v>
                </c:pt>
                <c:pt idx="13">
                  <c:v>36.17357566666664</c:v>
                </c:pt>
                <c:pt idx="14">
                  <c:v>35.36760733333327</c:v>
                </c:pt>
                <c:pt idx="15">
                  <c:v>84.51522733333333</c:v>
                </c:pt>
                <c:pt idx="16">
                  <c:v>85.95445650000002</c:v>
                </c:pt>
                <c:pt idx="17">
                  <c:v>18.04751233333327</c:v>
                </c:pt>
                <c:pt idx="18">
                  <c:v>31.56804233333326</c:v>
                </c:pt>
              </c:numCache>
            </c:numRef>
          </c:yVal>
          <c:smooth val="1"/>
        </c:ser>
        <c:ser>
          <c:idx val="1"/>
          <c:order val="1"/>
          <c:spPr>
            <a:ln>
              <a:solidFill>
                <a:srgbClr val="0000FF"/>
              </a:solidFill>
            </a:ln>
          </c:spPr>
          <c:marker>
            <c:symbol val="circle"/>
            <c:size val="5"/>
            <c:spPr>
              <a:solidFill>
                <a:schemeClr val="bg1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CHUCK!$AU$21:$AU$39</c:f>
              <c:numCache>
                <c:formatCode>General</c:formatCode>
                <c:ptCount val="19"/>
                <c:pt idx="0">
                  <c:v>130.0</c:v>
                </c:pt>
                <c:pt idx="1">
                  <c:v>135.0</c:v>
                </c:pt>
                <c:pt idx="2">
                  <c:v>140.0</c:v>
                </c:pt>
                <c:pt idx="3">
                  <c:v>145.0</c:v>
                </c:pt>
                <c:pt idx="4">
                  <c:v>150.0</c:v>
                </c:pt>
                <c:pt idx="5">
                  <c:v>155.0</c:v>
                </c:pt>
                <c:pt idx="6">
                  <c:v>160.0</c:v>
                </c:pt>
                <c:pt idx="7">
                  <c:v>165.0</c:v>
                </c:pt>
                <c:pt idx="8">
                  <c:v>170.0</c:v>
                </c:pt>
                <c:pt idx="9">
                  <c:v>175.0</c:v>
                </c:pt>
                <c:pt idx="10">
                  <c:v>180.0</c:v>
                </c:pt>
                <c:pt idx="11">
                  <c:v>185.0</c:v>
                </c:pt>
                <c:pt idx="12">
                  <c:v>190.0</c:v>
                </c:pt>
                <c:pt idx="13">
                  <c:v>195.0</c:v>
                </c:pt>
                <c:pt idx="14">
                  <c:v>200.0</c:v>
                </c:pt>
                <c:pt idx="15">
                  <c:v>205.0</c:v>
                </c:pt>
                <c:pt idx="16">
                  <c:v>210.0</c:v>
                </c:pt>
                <c:pt idx="17">
                  <c:v>215.0</c:v>
                </c:pt>
                <c:pt idx="18">
                  <c:v>220.0</c:v>
                </c:pt>
              </c:numCache>
            </c:numRef>
          </c:xVal>
          <c:yVal>
            <c:numRef>
              <c:f>CHUCK!$AV$21:$AV$39</c:f>
              <c:numCache>
                <c:formatCode>#,##0.00</c:formatCode>
                <c:ptCount val="19"/>
                <c:pt idx="0">
                  <c:v>14.10649166666667</c:v>
                </c:pt>
                <c:pt idx="1">
                  <c:v>19.64958</c:v>
                </c:pt>
                <c:pt idx="2">
                  <c:v>10.99775666666667</c:v>
                </c:pt>
                <c:pt idx="3">
                  <c:v>16.96850166666666</c:v>
                </c:pt>
                <c:pt idx="4">
                  <c:v>13.16893666666667</c:v>
                </c:pt>
                <c:pt idx="5">
                  <c:v>10.4467375</c:v>
                </c:pt>
                <c:pt idx="6">
                  <c:v>14.86311500000001</c:v>
                </c:pt>
                <c:pt idx="7">
                  <c:v>24.929495</c:v>
                </c:pt>
                <c:pt idx="8">
                  <c:v>29.14026833333332</c:v>
                </c:pt>
                <c:pt idx="9">
                  <c:v>35.40708333333327</c:v>
                </c:pt>
                <c:pt idx="10">
                  <c:v>68.81364833333328</c:v>
                </c:pt>
                <c:pt idx="11">
                  <c:v>25.43939333333326</c:v>
                </c:pt>
                <c:pt idx="12">
                  <c:v>15.89936</c:v>
                </c:pt>
                <c:pt idx="13">
                  <c:v>28.46588666666666</c:v>
                </c:pt>
                <c:pt idx="14">
                  <c:v>36.72295</c:v>
                </c:pt>
                <c:pt idx="15">
                  <c:v>16.91915666666666</c:v>
                </c:pt>
                <c:pt idx="16">
                  <c:v>32.28190000000001</c:v>
                </c:pt>
                <c:pt idx="17">
                  <c:v>67.28395333333334</c:v>
                </c:pt>
                <c:pt idx="18">
                  <c:v>59.24071833333333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0247048"/>
        <c:axId val="-2078505112"/>
      </c:scatterChart>
      <c:valAx>
        <c:axId val="-2100247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78505112"/>
        <c:crosses val="autoZero"/>
        <c:crossBetween val="midCat"/>
      </c:valAx>
      <c:valAx>
        <c:axId val="-2078505112"/>
        <c:scaling>
          <c:orientation val="minMax"/>
          <c:max val="300.0"/>
          <c:min val="0.0"/>
        </c:scaling>
        <c:delete val="0"/>
        <c:axPos val="l"/>
        <c:numFmt formatCode="General" sourceLinked="0"/>
        <c:majorTickMark val="out"/>
        <c:minorTickMark val="none"/>
        <c:tickLblPos val="nextTo"/>
        <c:crossAx val="-2100247048"/>
        <c:crosses val="autoZero"/>
        <c:crossBetween val="midCat"/>
        <c:majorUnit val="50.0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79288773113887"/>
          <c:y val="0.0601851851851852"/>
          <c:w val="0.820802005012531"/>
          <c:h val="0.822469378827647"/>
        </c:manualLayout>
      </c:layout>
      <c:scatterChart>
        <c:scatterStyle val="lineMarker"/>
        <c:varyColors val="0"/>
        <c:ser>
          <c:idx val="1"/>
          <c:order val="1"/>
          <c:tx>
            <c:v>Old-Growth</c:v>
          </c:tx>
          <c:spPr>
            <a:ln w="47625">
              <a:noFill/>
            </a:ln>
          </c:spPr>
          <c:marker>
            <c:symbol val="circle"/>
            <c:size val="7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</c:spPr>
          </c:marker>
          <c:xVal>
            <c:numRef>
              <c:f>'[3]TILE chl. a'!$G$14:$G$25</c:f>
              <c:numCache>
                <c:formatCode>General</c:formatCode>
                <c:ptCount val="12"/>
                <c:pt idx="0">
                  <c:v>200.0</c:v>
                </c:pt>
                <c:pt idx="1">
                  <c:v>329.5933333333334</c:v>
                </c:pt>
                <c:pt idx="2">
                  <c:v>341.21</c:v>
                </c:pt>
                <c:pt idx="3">
                  <c:v>248.255</c:v>
                </c:pt>
                <c:pt idx="4">
                  <c:v>222.9425</c:v>
                </c:pt>
                <c:pt idx="5">
                  <c:v>427.8800000000001</c:v>
                </c:pt>
                <c:pt idx="6">
                  <c:v>290.0566666666666</c:v>
                </c:pt>
                <c:pt idx="7">
                  <c:v>237.195</c:v>
                </c:pt>
                <c:pt idx="8">
                  <c:v>301.0</c:v>
                </c:pt>
                <c:pt idx="9">
                  <c:v>264.5133333333333</c:v>
                </c:pt>
                <c:pt idx="10">
                  <c:v>166.9466666666667</c:v>
                </c:pt>
                <c:pt idx="11">
                  <c:v>427.88</c:v>
                </c:pt>
              </c:numCache>
            </c:numRef>
          </c:xVal>
          <c:yVal>
            <c:numRef>
              <c:f>'[3]TILE chl. a'!$F$14:$F$25</c:f>
              <c:numCache>
                <c:formatCode>General</c:formatCode>
                <c:ptCount val="12"/>
                <c:pt idx="0">
                  <c:v>0.0168970820979048</c:v>
                </c:pt>
                <c:pt idx="1">
                  <c:v>0.0321338271921199</c:v>
                </c:pt>
                <c:pt idx="2">
                  <c:v>0.013407172026564</c:v>
                </c:pt>
                <c:pt idx="3">
                  <c:v>0.0226190558200803</c:v>
                </c:pt>
                <c:pt idx="4">
                  <c:v>0.0366412457021642</c:v>
                </c:pt>
                <c:pt idx="5">
                  <c:v>0.0280249471553529</c:v>
                </c:pt>
                <c:pt idx="6">
                  <c:v>0.0187362494483299</c:v>
                </c:pt>
                <c:pt idx="7">
                  <c:v>0.0146631894113306</c:v>
                </c:pt>
                <c:pt idx="8">
                  <c:v>0.0183421482820372</c:v>
                </c:pt>
                <c:pt idx="9">
                  <c:v>0.0183976721433522</c:v>
                </c:pt>
                <c:pt idx="10">
                  <c:v>0.0164570957665876</c:v>
                </c:pt>
                <c:pt idx="11">
                  <c:v>0.0395214853958812</c:v>
                </c:pt>
              </c:numCache>
            </c:numRef>
          </c:yVal>
          <c:smooth val="0"/>
        </c:ser>
        <c:ser>
          <c:idx val="2"/>
          <c:order val="2"/>
          <c:tx>
            <c:v>Second-Growth</c:v>
          </c:tx>
          <c:spPr>
            <a:ln w="47625">
              <a:noFill/>
            </a:ln>
          </c:spPr>
          <c:marker>
            <c:symbol val="circle"/>
            <c:size val="7"/>
            <c:spPr>
              <a:solidFill>
                <a:schemeClr val="tx1"/>
              </a:solidFill>
              <a:ln w="25400">
                <a:solidFill>
                  <a:schemeClr val="tx1"/>
                </a:solidFill>
              </a:ln>
            </c:spPr>
          </c:marker>
          <c:xVal>
            <c:numRef>
              <c:f>'[3]TILE chl. a'!$G$2:$G$13</c:f>
              <c:numCache>
                <c:formatCode>General</c:formatCode>
                <c:ptCount val="12"/>
                <c:pt idx="0">
                  <c:v>187.05</c:v>
                </c:pt>
                <c:pt idx="1">
                  <c:v>148.9</c:v>
                </c:pt>
                <c:pt idx="2">
                  <c:v>158.4</c:v>
                </c:pt>
                <c:pt idx="3">
                  <c:v>136.2</c:v>
                </c:pt>
                <c:pt idx="4">
                  <c:v>60.3</c:v>
                </c:pt>
                <c:pt idx="5">
                  <c:v>75.61666666666663</c:v>
                </c:pt>
                <c:pt idx="6">
                  <c:v>87.43333333333328</c:v>
                </c:pt>
                <c:pt idx="7">
                  <c:v>98.73333333333328</c:v>
                </c:pt>
                <c:pt idx="8">
                  <c:v>89.31666666666663</c:v>
                </c:pt>
                <c:pt idx="9">
                  <c:v>55.66666666666619</c:v>
                </c:pt>
                <c:pt idx="10">
                  <c:v>88.39999999999997</c:v>
                </c:pt>
                <c:pt idx="11">
                  <c:v>100.6333333333333</c:v>
                </c:pt>
              </c:numCache>
            </c:numRef>
          </c:xVal>
          <c:yVal>
            <c:numRef>
              <c:f>'[3]TILE chl. a'!$F$2:$F$13</c:f>
              <c:numCache>
                <c:formatCode>General</c:formatCode>
                <c:ptCount val="12"/>
                <c:pt idx="0">
                  <c:v>0.0126200470216214</c:v>
                </c:pt>
                <c:pt idx="1">
                  <c:v>0.0102497166061702</c:v>
                </c:pt>
                <c:pt idx="2">
                  <c:v>0.00495043762367601</c:v>
                </c:pt>
                <c:pt idx="3">
                  <c:v>0.00643820250502613</c:v>
                </c:pt>
                <c:pt idx="4">
                  <c:v>0.00362631356739092</c:v>
                </c:pt>
                <c:pt idx="5">
                  <c:v>0.00504680438053821</c:v>
                </c:pt>
                <c:pt idx="6">
                  <c:v>0.00173921537259077</c:v>
                </c:pt>
                <c:pt idx="7">
                  <c:v>0.00853727594323364</c:v>
                </c:pt>
                <c:pt idx="8">
                  <c:v>0.00870269488187543</c:v>
                </c:pt>
                <c:pt idx="9">
                  <c:v>0.00577682978712261</c:v>
                </c:pt>
                <c:pt idx="10">
                  <c:v>0.0104400488840872</c:v>
                </c:pt>
                <c:pt idx="11">
                  <c:v>0.00505289637614808</c:v>
                </c:pt>
              </c:numCache>
            </c:numRef>
          </c:yVal>
          <c:smooth val="0"/>
        </c:ser>
        <c:ser>
          <c:idx val="0"/>
          <c:order val="0"/>
          <c:spPr>
            <a:ln w="47625">
              <a:noFill/>
            </a:ln>
          </c:spPr>
          <c:marker>
            <c:symbol val="none"/>
          </c:marker>
          <c:trendline>
            <c:trendlineType val="linear"/>
            <c:dispRSqr val="1"/>
            <c:dispEq val="0"/>
            <c:trendlineLbl>
              <c:layout>
                <c:manualLayout>
                  <c:x val="0.0876475156750204"/>
                  <c:y val="-0.232037475112004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</c:trendlineLbl>
          </c:trendline>
          <c:trendline>
            <c:trendlineType val="linear"/>
            <c:dispRSqr val="0"/>
            <c:dispEq val="0"/>
          </c:trendline>
          <c:xVal>
            <c:numRef>
              <c:f>'[3]TILE chl. a'!$G$2:$G$25</c:f>
              <c:numCache>
                <c:formatCode>General</c:formatCode>
                <c:ptCount val="24"/>
                <c:pt idx="0">
                  <c:v>187.05</c:v>
                </c:pt>
                <c:pt idx="1">
                  <c:v>148.9</c:v>
                </c:pt>
                <c:pt idx="2">
                  <c:v>158.4</c:v>
                </c:pt>
                <c:pt idx="3">
                  <c:v>136.2</c:v>
                </c:pt>
                <c:pt idx="4">
                  <c:v>60.3</c:v>
                </c:pt>
                <c:pt idx="5">
                  <c:v>75.61666666666663</c:v>
                </c:pt>
                <c:pt idx="6">
                  <c:v>87.43333333333328</c:v>
                </c:pt>
                <c:pt idx="7">
                  <c:v>98.73333333333328</c:v>
                </c:pt>
                <c:pt idx="8">
                  <c:v>89.31666666666663</c:v>
                </c:pt>
                <c:pt idx="9">
                  <c:v>55.66666666666619</c:v>
                </c:pt>
                <c:pt idx="10">
                  <c:v>88.39999999999997</c:v>
                </c:pt>
                <c:pt idx="11">
                  <c:v>100.6333333333333</c:v>
                </c:pt>
                <c:pt idx="12">
                  <c:v>200.0</c:v>
                </c:pt>
                <c:pt idx="13">
                  <c:v>329.5933333333334</c:v>
                </c:pt>
                <c:pt idx="14">
                  <c:v>341.21</c:v>
                </c:pt>
                <c:pt idx="15">
                  <c:v>248.255</c:v>
                </c:pt>
                <c:pt idx="16">
                  <c:v>222.9425</c:v>
                </c:pt>
                <c:pt idx="17">
                  <c:v>427.8800000000001</c:v>
                </c:pt>
                <c:pt idx="18">
                  <c:v>290.0566666666666</c:v>
                </c:pt>
                <c:pt idx="19">
                  <c:v>237.195</c:v>
                </c:pt>
                <c:pt idx="20">
                  <c:v>301.0</c:v>
                </c:pt>
                <c:pt idx="21">
                  <c:v>264.5133333333333</c:v>
                </c:pt>
                <c:pt idx="22">
                  <c:v>166.9466666666667</c:v>
                </c:pt>
                <c:pt idx="23">
                  <c:v>427.88</c:v>
                </c:pt>
              </c:numCache>
            </c:numRef>
          </c:xVal>
          <c:yVal>
            <c:numRef>
              <c:f>'[3]TILE chl. a'!$F$2:$F$25</c:f>
              <c:numCache>
                <c:formatCode>General</c:formatCode>
                <c:ptCount val="24"/>
                <c:pt idx="0">
                  <c:v>0.0126200470216214</c:v>
                </c:pt>
                <c:pt idx="1">
                  <c:v>0.0102497166061702</c:v>
                </c:pt>
                <c:pt idx="2">
                  <c:v>0.00495043762367601</c:v>
                </c:pt>
                <c:pt idx="3">
                  <c:v>0.00643820250502613</c:v>
                </c:pt>
                <c:pt idx="4">
                  <c:v>0.00362631356739092</c:v>
                </c:pt>
                <c:pt idx="5">
                  <c:v>0.00504680438053821</c:v>
                </c:pt>
                <c:pt idx="6">
                  <c:v>0.00173921537259077</c:v>
                </c:pt>
                <c:pt idx="7">
                  <c:v>0.00853727594323364</c:v>
                </c:pt>
                <c:pt idx="8">
                  <c:v>0.00870269488187543</c:v>
                </c:pt>
                <c:pt idx="9">
                  <c:v>0.00577682978712261</c:v>
                </c:pt>
                <c:pt idx="10">
                  <c:v>0.0104400488840872</c:v>
                </c:pt>
                <c:pt idx="11">
                  <c:v>0.00505289637614808</c:v>
                </c:pt>
                <c:pt idx="12">
                  <c:v>0.0168970820979048</c:v>
                </c:pt>
                <c:pt idx="13">
                  <c:v>0.0321338271921199</c:v>
                </c:pt>
                <c:pt idx="14">
                  <c:v>0.013407172026564</c:v>
                </c:pt>
                <c:pt idx="15">
                  <c:v>0.0226190558200803</c:v>
                </c:pt>
                <c:pt idx="16">
                  <c:v>0.0366412457021642</c:v>
                </c:pt>
                <c:pt idx="17">
                  <c:v>0.0280249471553529</c:v>
                </c:pt>
                <c:pt idx="18">
                  <c:v>0.0187362494483299</c:v>
                </c:pt>
                <c:pt idx="19">
                  <c:v>0.0146631894113306</c:v>
                </c:pt>
                <c:pt idx="20">
                  <c:v>0.0183421482820372</c:v>
                </c:pt>
                <c:pt idx="21">
                  <c:v>0.0183976721433522</c:v>
                </c:pt>
                <c:pt idx="22">
                  <c:v>0.0164570957665876</c:v>
                </c:pt>
                <c:pt idx="23">
                  <c:v>0.0395214853958812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9480488"/>
        <c:axId val="2129603960"/>
      </c:scatterChart>
      <c:valAx>
        <c:axId val="2129480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29603960"/>
        <c:crosses val="autoZero"/>
        <c:crossBetween val="midCat"/>
      </c:valAx>
      <c:valAx>
        <c:axId val="2129603960"/>
        <c:scaling>
          <c:orientation val="minMax"/>
        </c:scaling>
        <c:delete val="0"/>
        <c:axPos val="l"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29480488"/>
        <c:crosses val="autoZero"/>
        <c:crossBetween val="midCat"/>
        <c:majorUnit val="0.01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145934477979713"/>
          <c:y val="0.0526041576733393"/>
          <c:w val="0.298147155509206"/>
          <c:h val="0.165599310906355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Canopy Openness </a:t>
            </a:r>
            <a:r>
              <a:rPr lang="en-US" dirty="0"/>
              <a:t>vs </a:t>
            </a:r>
            <a:r>
              <a:rPr lang="en-US" dirty="0" smtClean="0"/>
              <a:t>Chlorophyll </a:t>
            </a:r>
            <a:r>
              <a:rPr lang="en-US" i="1" dirty="0"/>
              <a:t>a</a:t>
            </a:r>
            <a:endParaRPr lang="en-US" dirty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08054742452208"/>
          <c:y val="0.0514005540974045"/>
          <c:w val="0.719726128033547"/>
          <c:h val="0.763175123942841"/>
        </c:manualLayout>
      </c:layout>
      <c:scatterChart>
        <c:scatterStyle val="lineMarker"/>
        <c:varyColors val="0"/>
        <c:ser>
          <c:idx val="0"/>
          <c:order val="0"/>
          <c:tx>
            <c:v>Old-Growth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B050"/>
              </a:solidFill>
              <a:ln w="19050"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0"/>
            <c:trendlineLbl>
              <c:layout>
                <c:manualLayout>
                  <c:x val="0.121630327655194"/>
                  <c:y val="0.0444201683709024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'All Sites'!$T$2:$T$10</c:f>
                <c:numCache>
                  <c:formatCode>General</c:formatCode>
                  <c:ptCount val="9"/>
                  <c:pt idx="0">
                    <c:v>0.0541795749022876</c:v>
                  </c:pt>
                  <c:pt idx="1">
                    <c:v>0.0322335801391429</c:v>
                  </c:pt>
                  <c:pt idx="2">
                    <c:v>0.0280923269566218</c:v>
                  </c:pt>
                  <c:pt idx="3">
                    <c:v>0.0754722967406494</c:v>
                  </c:pt>
                  <c:pt idx="4">
                    <c:v>0.0274934408168679</c:v>
                  </c:pt>
                  <c:pt idx="5">
                    <c:v>0.0831040549589324</c:v>
                  </c:pt>
                  <c:pt idx="6">
                    <c:v>0.103762906952626</c:v>
                  </c:pt>
                  <c:pt idx="7">
                    <c:v>0.27129113979222</c:v>
                  </c:pt>
                  <c:pt idx="8">
                    <c:v>0.0692086286940746</c:v>
                  </c:pt>
                </c:numCache>
              </c:numRef>
            </c:plus>
            <c:minus>
              <c:numRef>
                <c:f>'All Sites'!$T$2:$T$10</c:f>
                <c:numCache>
                  <c:formatCode>General</c:formatCode>
                  <c:ptCount val="9"/>
                  <c:pt idx="0">
                    <c:v>0.0541795749022876</c:v>
                  </c:pt>
                  <c:pt idx="1">
                    <c:v>0.0322335801391429</c:v>
                  </c:pt>
                  <c:pt idx="2">
                    <c:v>0.0280923269566218</c:v>
                  </c:pt>
                  <c:pt idx="3">
                    <c:v>0.0754722967406494</c:v>
                  </c:pt>
                  <c:pt idx="4">
                    <c:v>0.0274934408168679</c:v>
                  </c:pt>
                  <c:pt idx="5">
                    <c:v>0.0831040549589324</c:v>
                  </c:pt>
                  <c:pt idx="6">
                    <c:v>0.103762906952626</c:v>
                  </c:pt>
                  <c:pt idx="7">
                    <c:v>0.27129113979222</c:v>
                  </c:pt>
                  <c:pt idx="8">
                    <c:v>0.0692086286940746</c:v>
                  </c:pt>
                </c:numCache>
              </c:numRef>
            </c:minus>
          </c:errBars>
          <c:xVal>
            <c:numRef>
              <c:f>'All Sites'!$AF$2:$AF$10</c:f>
              <c:numCache>
                <c:formatCode>0.00</c:formatCode>
                <c:ptCount val="9"/>
                <c:pt idx="0">
                  <c:v>6.045454545454547</c:v>
                </c:pt>
                <c:pt idx="1">
                  <c:v>8.444444444444444</c:v>
                </c:pt>
                <c:pt idx="2">
                  <c:v>5.113636363636354</c:v>
                </c:pt>
                <c:pt idx="3">
                  <c:v>4.775000000000006</c:v>
                </c:pt>
                <c:pt idx="4">
                  <c:v>2.625</c:v>
                </c:pt>
                <c:pt idx="5">
                  <c:v>32.7</c:v>
                </c:pt>
                <c:pt idx="6">
                  <c:v>32.225</c:v>
                </c:pt>
                <c:pt idx="7">
                  <c:v>53.77272727272727</c:v>
                </c:pt>
                <c:pt idx="8">
                  <c:v>10.45454545454545</c:v>
                </c:pt>
              </c:numCache>
            </c:numRef>
          </c:xVal>
          <c:yVal>
            <c:numRef>
              <c:f>'All Sites'!$R$2:$R$10</c:f>
              <c:numCache>
                <c:formatCode>General</c:formatCode>
                <c:ptCount val="9"/>
                <c:pt idx="0">
                  <c:v>0.270212</c:v>
                </c:pt>
                <c:pt idx="1">
                  <c:v>0.151342857142857</c:v>
                </c:pt>
                <c:pt idx="2">
                  <c:v>0.119146730673067</c:v>
                </c:pt>
                <c:pt idx="3">
                  <c:v>0.39236</c:v>
                </c:pt>
                <c:pt idx="4">
                  <c:v>0.087198</c:v>
                </c:pt>
                <c:pt idx="5">
                  <c:v>1.094444444444445</c:v>
                </c:pt>
                <c:pt idx="6">
                  <c:v>0.969377777777778</c:v>
                </c:pt>
                <c:pt idx="7">
                  <c:v>1.275758333333334</c:v>
                </c:pt>
                <c:pt idx="8">
                  <c:v>0.82145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6291960"/>
        <c:axId val="-2116314920"/>
      </c:scatterChart>
      <c:valAx>
        <c:axId val="-2116291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Canopy Openness (%)</a:t>
                </a:r>
              </a:p>
            </c:rich>
          </c:tx>
          <c:layout>
            <c:manualLayout>
              <c:xMode val="edge"/>
              <c:yMode val="edge"/>
              <c:x val="0.372346893843813"/>
              <c:y val="0.911285167411308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16314920"/>
        <c:crosses val="autoZero"/>
        <c:crossBetween val="midCat"/>
      </c:valAx>
      <c:valAx>
        <c:axId val="-211631492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err="1"/>
                  <a:t>Chl</a:t>
                </a:r>
                <a:r>
                  <a:rPr lang="en-US" sz="2000" dirty="0"/>
                  <a:t> a (</a:t>
                </a:r>
                <a:r>
                  <a:rPr lang="en-US" sz="2000" dirty="0" err="1"/>
                  <a:t>ug</a:t>
                </a:r>
                <a:r>
                  <a:rPr lang="en-US" sz="2000" dirty="0"/>
                  <a:t>/cm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000653537360799622"/>
              <c:y val="0.26393816405492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162919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Canopy Openness </a:t>
            </a:r>
            <a:r>
              <a:rPr lang="en-US" dirty="0"/>
              <a:t>vs </a:t>
            </a:r>
            <a:r>
              <a:rPr lang="en-US" dirty="0" smtClean="0"/>
              <a:t>Chlorophyll </a:t>
            </a:r>
            <a:r>
              <a:rPr lang="en-US" i="1" dirty="0"/>
              <a:t>a</a:t>
            </a:r>
            <a:endParaRPr lang="en-US" dirty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08054742452208"/>
          <c:y val="0.0514005540974045"/>
          <c:w val="0.719726128033547"/>
          <c:h val="0.763175123942841"/>
        </c:manualLayout>
      </c:layout>
      <c:scatterChart>
        <c:scatterStyle val="lineMarker"/>
        <c:varyColors val="0"/>
        <c:ser>
          <c:idx val="0"/>
          <c:order val="0"/>
          <c:tx>
            <c:v>Old-Growth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0"/>
            <c:trendlineLbl>
              <c:layout>
                <c:manualLayout>
                  <c:x val="0.117251150449343"/>
                  <c:y val="0.043623623649003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 b="1"/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'All Sites'!$T$2:$T$10</c:f>
                <c:numCache>
                  <c:formatCode>General</c:formatCode>
                  <c:ptCount val="9"/>
                  <c:pt idx="0">
                    <c:v>0.0541795749022876</c:v>
                  </c:pt>
                  <c:pt idx="1">
                    <c:v>0.0322335801391429</c:v>
                  </c:pt>
                  <c:pt idx="2">
                    <c:v>0.0280923269566218</c:v>
                  </c:pt>
                  <c:pt idx="3">
                    <c:v>0.0754722967406494</c:v>
                  </c:pt>
                  <c:pt idx="4">
                    <c:v>0.0274934408168679</c:v>
                  </c:pt>
                  <c:pt idx="5">
                    <c:v>0.0831040549589324</c:v>
                  </c:pt>
                  <c:pt idx="6">
                    <c:v>0.103762906952626</c:v>
                  </c:pt>
                  <c:pt idx="7">
                    <c:v>0.27129113979222</c:v>
                  </c:pt>
                  <c:pt idx="8">
                    <c:v>0.0692086286940746</c:v>
                  </c:pt>
                </c:numCache>
              </c:numRef>
            </c:plus>
            <c:minus>
              <c:numRef>
                <c:f>'All Sites'!$T$2:$T$10</c:f>
                <c:numCache>
                  <c:formatCode>General</c:formatCode>
                  <c:ptCount val="9"/>
                  <c:pt idx="0">
                    <c:v>0.0541795749022876</c:v>
                  </c:pt>
                  <c:pt idx="1">
                    <c:v>0.0322335801391429</c:v>
                  </c:pt>
                  <c:pt idx="2">
                    <c:v>0.0280923269566218</c:v>
                  </c:pt>
                  <c:pt idx="3">
                    <c:v>0.0754722967406494</c:v>
                  </c:pt>
                  <c:pt idx="4">
                    <c:v>0.0274934408168679</c:v>
                  </c:pt>
                  <c:pt idx="5">
                    <c:v>0.0831040549589324</c:v>
                  </c:pt>
                  <c:pt idx="6">
                    <c:v>0.103762906952626</c:v>
                  </c:pt>
                  <c:pt idx="7">
                    <c:v>0.27129113979222</c:v>
                  </c:pt>
                  <c:pt idx="8">
                    <c:v>0.0692086286940746</c:v>
                  </c:pt>
                </c:numCache>
              </c:numRef>
            </c:minus>
          </c:errBars>
          <c:xVal>
            <c:numRef>
              <c:f>'All Sites'!$AF$2:$AF$10</c:f>
              <c:numCache>
                <c:formatCode>0.00</c:formatCode>
                <c:ptCount val="9"/>
                <c:pt idx="0">
                  <c:v>6.045454545454547</c:v>
                </c:pt>
                <c:pt idx="1">
                  <c:v>8.444444444444444</c:v>
                </c:pt>
                <c:pt idx="2">
                  <c:v>5.113636363636354</c:v>
                </c:pt>
                <c:pt idx="3">
                  <c:v>4.775000000000006</c:v>
                </c:pt>
                <c:pt idx="4">
                  <c:v>2.625</c:v>
                </c:pt>
                <c:pt idx="5">
                  <c:v>32.7</c:v>
                </c:pt>
                <c:pt idx="6">
                  <c:v>32.225</c:v>
                </c:pt>
                <c:pt idx="7">
                  <c:v>53.77272727272727</c:v>
                </c:pt>
                <c:pt idx="8">
                  <c:v>10.45454545454545</c:v>
                </c:pt>
              </c:numCache>
            </c:numRef>
          </c:xVal>
          <c:yVal>
            <c:numRef>
              <c:f>'All Sites'!$R$2:$R$10</c:f>
              <c:numCache>
                <c:formatCode>General</c:formatCode>
                <c:ptCount val="9"/>
                <c:pt idx="0">
                  <c:v>0.270212</c:v>
                </c:pt>
                <c:pt idx="1">
                  <c:v>0.151342857142857</c:v>
                </c:pt>
                <c:pt idx="2">
                  <c:v>0.119146730673067</c:v>
                </c:pt>
                <c:pt idx="3">
                  <c:v>0.39236</c:v>
                </c:pt>
                <c:pt idx="4">
                  <c:v>0.087198</c:v>
                </c:pt>
                <c:pt idx="5">
                  <c:v>1.094444444444445</c:v>
                </c:pt>
                <c:pt idx="6">
                  <c:v>0.969377777777778</c:v>
                </c:pt>
                <c:pt idx="7">
                  <c:v>1.275758333333334</c:v>
                </c:pt>
                <c:pt idx="8">
                  <c:v>0.82145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1521016"/>
        <c:axId val="-2121990008"/>
      </c:scatterChart>
      <c:valAx>
        <c:axId val="-2121521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Canopy Openness (%)</a:t>
                </a:r>
              </a:p>
            </c:rich>
          </c:tx>
          <c:layout>
            <c:manualLayout>
              <c:xMode val="edge"/>
              <c:yMode val="edge"/>
              <c:x val="0.372346893843813"/>
              <c:y val="0.911285167411308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21990008"/>
        <c:crosses val="autoZero"/>
        <c:crossBetween val="midCat"/>
      </c:valAx>
      <c:valAx>
        <c:axId val="-212199000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err="1"/>
                  <a:t>Chl</a:t>
                </a:r>
                <a:r>
                  <a:rPr lang="en-US" sz="2000" dirty="0"/>
                  <a:t> a (</a:t>
                </a:r>
                <a:r>
                  <a:rPr lang="en-US" sz="2000" dirty="0" err="1"/>
                  <a:t>ug</a:t>
                </a:r>
                <a:r>
                  <a:rPr lang="en-US" sz="2000" dirty="0"/>
                  <a:t>/cm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000653537360799622"/>
              <c:y val="0.26393816405492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2152101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Canopy Openness </a:t>
            </a:r>
            <a:r>
              <a:rPr lang="en-US" dirty="0"/>
              <a:t>vs </a:t>
            </a:r>
            <a:r>
              <a:rPr lang="en-US" dirty="0" smtClean="0"/>
              <a:t>Chlorophyll </a:t>
            </a:r>
            <a:r>
              <a:rPr lang="en-US" i="1" dirty="0"/>
              <a:t>a</a:t>
            </a:r>
            <a:endParaRPr lang="en-US" dirty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08054742452208"/>
          <c:y val="0.0514005540974045"/>
          <c:w val="0.719726128033547"/>
          <c:h val="0.763175123942841"/>
        </c:manualLayout>
      </c:layout>
      <c:scatterChart>
        <c:scatterStyle val="lineMarker"/>
        <c:varyColors val="0"/>
        <c:ser>
          <c:idx val="0"/>
          <c:order val="0"/>
          <c:tx>
            <c:v>Old-Growth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0"/>
            <c:trendlineLbl>
              <c:layout>
                <c:manualLayout>
                  <c:x val="0.121630327655194"/>
                  <c:y val="0.0444201683709024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 b="1"/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'All Sites'!$T$2:$T$10</c:f>
                <c:numCache>
                  <c:formatCode>General</c:formatCode>
                  <c:ptCount val="9"/>
                  <c:pt idx="0">
                    <c:v>0.0541795749022876</c:v>
                  </c:pt>
                  <c:pt idx="1">
                    <c:v>0.0322335801391429</c:v>
                  </c:pt>
                  <c:pt idx="2">
                    <c:v>0.0280923269566218</c:v>
                  </c:pt>
                  <c:pt idx="3">
                    <c:v>0.0754722967406494</c:v>
                  </c:pt>
                  <c:pt idx="4">
                    <c:v>0.0274934408168679</c:v>
                  </c:pt>
                  <c:pt idx="5">
                    <c:v>0.0831040549589324</c:v>
                  </c:pt>
                  <c:pt idx="6">
                    <c:v>0.103762906952626</c:v>
                  </c:pt>
                  <c:pt idx="7">
                    <c:v>0.27129113979222</c:v>
                  </c:pt>
                  <c:pt idx="8">
                    <c:v>0.0692086286940746</c:v>
                  </c:pt>
                </c:numCache>
              </c:numRef>
            </c:plus>
            <c:minus>
              <c:numRef>
                <c:f>'All Sites'!$T$2:$T$10</c:f>
                <c:numCache>
                  <c:formatCode>General</c:formatCode>
                  <c:ptCount val="9"/>
                  <c:pt idx="0">
                    <c:v>0.0541795749022876</c:v>
                  </c:pt>
                  <c:pt idx="1">
                    <c:v>0.0322335801391429</c:v>
                  </c:pt>
                  <c:pt idx="2">
                    <c:v>0.0280923269566218</c:v>
                  </c:pt>
                  <c:pt idx="3">
                    <c:v>0.0754722967406494</c:v>
                  </c:pt>
                  <c:pt idx="4">
                    <c:v>0.0274934408168679</c:v>
                  </c:pt>
                  <c:pt idx="5">
                    <c:v>0.0831040549589324</c:v>
                  </c:pt>
                  <c:pt idx="6">
                    <c:v>0.103762906952626</c:v>
                  </c:pt>
                  <c:pt idx="7">
                    <c:v>0.27129113979222</c:v>
                  </c:pt>
                  <c:pt idx="8">
                    <c:v>0.0692086286940746</c:v>
                  </c:pt>
                </c:numCache>
              </c:numRef>
            </c:minus>
          </c:errBars>
          <c:xVal>
            <c:numRef>
              <c:f>'All Sites'!$AF$2:$AF$10</c:f>
              <c:numCache>
                <c:formatCode>0.00</c:formatCode>
                <c:ptCount val="9"/>
                <c:pt idx="0">
                  <c:v>6.045454545454547</c:v>
                </c:pt>
                <c:pt idx="1">
                  <c:v>8.444444444444444</c:v>
                </c:pt>
                <c:pt idx="2">
                  <c:v>5.113636363636354</c:v>
                </c:pt>
                <c:pt idx="3">
                  <c:v>4.775000000000006</c:v>
                </c:pt>
                <c:pt idx="4">
                  <c:v>2.625</c:v>
                </c:pt>
                <c:pt idx="5">
                  <c:v>32.7</c:v>
                </c:pt>
                <c:pt idx="6">
                  <c:v>32.225</c:v>
                </c:pt>
                <c:pt idx="7">
                  <c:v>53.77272727272727</c:v>
                </c:pt>
                <c:pt idx="8">
                  <c:v>10.45454545454545</c:v>
                </c:pt>
              </c:numCache>
            </c:numRef>
          </c:xVal>
          <c:yVal>
            <c:numRef>
              <c:f>'All Sites'!$R$2:$R$10</c:f>
              <c:numCache>
                <c:formatCode>General</c:formatCode>
                <c:ptCount val="9"/>
                <c:pt idx="0">
                  <c:v>0.270212</c:v>
                </c:pt>
                <c:pt idx="1">
                  <c:v>0.151342857142857</c:v>
                </c:pt>
                <c:pt idx="2">
                  <c:v>0.119146730673067</c:v>
                </c:pt>
                <c:pt idx="3">
                  <c:v>0.39236</c:v>
                </c:pt>
                <c:pt idx="4">
                  <c:v>0.087198</c:v>
                </c:pt>
                <c:pt idx="5">
                  <c:v>1.094444444444445</c:v>
                </c:pt>
                <c:pt idx="6">
                  <c:v>0.969377777777778</c:v>
                </c:pt>
                <c:pt idx="7">
                  <c:v>1.275758333333334</c:v>
                </c:pt>
                <c:pt idx="8">
                  <c:v>0.82145</c:v>
                </c:pt>
              </c:numCache>
            </c:numRef>
          </c:yVal>
          <c:smooth val="0"/>
        </c:ser>
        <c:ser>
          <c:idx val="1"/>
          <c:order val="1"/>
          <c:tx>
            <c:v>Second-Growth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8000"/>
              </a:solidFill>
              <a:ln w="25400"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0"/>
            <c:trendlineLbl>
              <c:layout>
                <c:manualLayout>
                  <c:x val="0.00976467084887966"/>
                  <c:y val="-0.0776311555025758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 b="1"/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'All Sites'!$T$11:$T$19</c:f>
                <c:numCache>
                  <c:formatCode>General</c:formatCode>
                  <c:ptCount val="9"/>
                  <c:pt idx="0">
                    <c:v>0.0770189952219581</c:v>
                  </c:pt>
                  <c:pt idx="1">
                    <c:v>0.0216816065708255</c:v>
                  </c:pt>
                  <c:pt idx="2">
                    <c:v>0.0102600440616097</c:v>
                  </c:pt>
                  <c:pt idx="3">
                    <c:v>0.0960952524559961</c:v>
                  </c:pt>
                  <c:pt idx="4">
                    <c:v>0.0332690899436551</c:v>
                  </c:pt>
                  <c:pt idx="5">
                    <c:v>0.117875397699079</c:v>
                  </c:pt>
                  <c:pt idx="6">
                    <c:v>0.163227025116538</c:v>
                  </c:pt>
                  <c:pt idx="7">
                    <c:v>0.126876635340153</c:v>
                  </c:pt>
                  <c:pt idx="8">
                    <c:v>0.052354548034764</c:v>
                  </c:pt>
                </c:numCache>
              </c:numRef>
            </c:plus>
            <c:minus>
              <c:numRef>
                <c:f>'All Sites'!$T$11:$T$19</c:f>
                <c:numCache>
                  <c:formatCode>General</c:formatCode>
                  <c:ptCount val="9"/>
                  <c:pt idx="0">
                    <c:v>0.0770189952219581</c:v>
                  </c:pt>
                  <c:pt idx="1">
                    <c:v>0.0216816065708255</c:v>
                  </c:pt>
                  <c:pt idx="2">
                    <c:v>0.0102600440616097</c:v>
                  </c:pt>
                  <c:pt idx="3">
                    <c:v>0.0960952524559961</c:v>
                  </c:pt>
                  <c:pt idx="4">
                    <c:v>0.0332690899436551</c:v>
                  </c:pt>
                  <c:pt idx="5">
                    <c:v>0.117875397699079</c:v>
                  </c:pt>
                  <c:pt idx="6">
                    <c:v>0.163227025116538</c:v>
                  </c:pt>
                  <c:pt idx="7">
                    <c:v>0.126876635340153</c:v>
                  </c:pt>
                  <c:pt idx="8">
                    <c:v>0.052354548034764</c:v>
                  </c:pt>
                </c:numCache>
              </c:numRef>
            </c:minus>
          </c:errBars>
          <c:xVal>
            <c:numRef>
              <c:f>'All Sites'!$AF$11:$AF$19</c:f>
              <c:numCache>
                <c:formatCode>0.00</c:formatCode>
                <c:ptCount val="9"/>
                <c:pt idx="0">
                  <c:v>8.575000000000002</c:v>
                </c:pt>
                <c:pt idx="1">
                  <c:v>22.22499999999999</c:v>
                </c:pt>
                <c:pt idx="2">
                  <c:v>11.175</c:v>
                </c:pt>
                <c:pt idx="3">
                  <c:v>23.81818181818181</c:v>
                </c:pt>
                <c:pt idx="4">
                  <c:v>11.125</c:v>
                </c:pt>
                <c:pt idx="5">
                  <c:v>28.97499999999999</c:v>
                </c:pt>
                <c:pt idx="6">
                  <c:v>23.92499999999999</c:v>
                </c:pt>
                <c:pt idx="7">
                  <c:v>34.0</c:v>
                </c:pt>
                <c:pt idx="8">
                  <c:v>20.15909090909091</c:v>
                </c:pt>
              </c:numCache>
            </c:numRef>
          </c:xVal>
          <c:yVal>
            <c:numRef>
              <c:f>'All Sites'!$R$11:$R$19</c:f>
              <c:numCache>
                <c:formatCode>General</c:formatCode>
                <c:ptCount val="9"/>
                <c:pt idx="0">
                  <c:v>0.458696296296296</c:v>
                </c:pt>
                <c:pt idx="1">
                  <c:v>0.1583</c:v>
                </c:pt>
                <c:pt idx="2">
                  <c:v>0.0393408</c:v>
                </c:pt>
                <c:pt idx="3">
                  <c:v>0.619837037037037</c:v>
                </c:pt>
                <c:pt idx="4">
                  <c:v>0.181788888888889</c:v>
                </c:pt>
                <c:pt idx="5">
                  <c:v>1.089733333333333</c:v>
                </c:pt>
                <c:pt idx="6">
                  <c:v>1.077555555555556</c:v>
                </c:pt>
                <c:pt idx="7">
                  <c:v>1.285116666666666</c:v>
                </c:pt>
                <c:pt idx="8">
                  <c:v>1.362733333333333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8474008"/>
        <c:axId val="-2118468632"/>
      </c:scatterChart>
      <c:valAx>
        <c:axId val="-21184740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Canopy Openness (%)</a:t>
                </a:r>
              </a:p>
            </c:rich>
          </c:tx>
          <c:layout>
            <c:manualLayout>
              <c:xMode val="edge"/>
              <c:yMode val="edge"/>
              <c:x val="0.372346893843813"/>
              <c:y val="0.911285167411308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18468632"/>
        <c:crosses val="autoZero"/>
        <c:crossBetween val="midCat"/>
      </c:valAx>
      <c:valAx>
        <c:axId val="-211846863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err="1"/>
                  <a:t>Chl</a:t>
                </a:r>
                <a:r>
                  <a:rPr lang="en-US" sz="2000" dirty="0"/>
                  <a:t> a (</a:t>
                </a:r>
                <a:r>
                  <a:rPr lang="en-US" sz="2000" dirty="0" err="1"/>
                  <a:t>ug</a:t>
                </a:r>
                <a:r>
                  <a:rPr lang="en-US" sz="2000" dirty="0"/>
                  <a:t>/cm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000653537360799622"/>
              <c:y val="0.26393816405492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1847400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FAEC0-6387-034F-A3A6-D13D40942DD6}" type="datetimeFigureOut">
              <a:rPr lang="en-US" smtClean="0"/>
              <a:t>11/1/16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4DE24-B113-A941-A1D1-1C19A558F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2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FC4F6-6BE3-9142-A82B-28379B98EA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29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BFC5-792B-9C4C-9FCA-B624F01C78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75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BFC5-792B-9C4C-9FCA-B624F01C783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39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BFC5-792B-9C4C-9FCA-B624F01C783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10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BFC5-792B-9C4C-9FCA-B624F01C783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34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BFC5-792B-9C4C-9FCA-B624F01C783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93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BFC5-792B-9C4C-9FCA-B624F01C783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78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BFC5-792B-9C4C-9FCA-B624F01C783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55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(11/24/13 17:28) -----</a:t>
            </a:r>
          </a:p>
          <a:p>
            <a:r>
              <a:rPr lang="en-US"/>
              <a:t>Fluorescein is a photodegrading dye that can be used to assess the spatial variability and intensity of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BFC5-792B-9C4C-9FCA-B624F01C783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83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(11/24/13 17:28) -----</a:t>
            </a:r>
          </a:p>
          <a:p>
            <a:r>
              <a:rPr lang="en-US"/>
              <a:t>Fluorescein is a photodegrading dye that can be used to assess the spatial variability and intensity of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BFC5-792B-9C4C-9FCA-B624F01C78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83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(11/24/13 17:28) -----</a:t>
            </a:r>
          </a:p>
          <a:p>
            <a:r>
              <a:rPr lang="en-US"/>
              <a:t>Fluorescein is a photodegrading dye that can be used to assess the spatial variability and intensity of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BFC5-792B-9C4C-9FCA-B624F01C78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83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BFC5-792B-9C4C-9FCA-B624F01C783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37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BFC5-792B-9C4C-9FCA-B624F01C783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57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BFC5-792B-9C4C-9FCA-B624F01C783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7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BFC5-792B-9C4C-9FCA-B624F01C783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81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BFC5-792B-9C4C-9FCA-B624F01C78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29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BFC5-792B-9C4C-9FCA-B624F01C783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71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90C55-2D49-654E-AD65-2C9D5BB771BE}" type="datetimeFigureOut">
              <a:rPr lang="en-US" smtClean="0"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FBBE-A620-F14D-BF4B-26D14C9B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08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90C55-2D49-654E-AD65-2C9D5BB771BE}" type="datetimeFigureOut">
              <a:rPr lang="en-US" smtClean="0"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FBBE-A620-F14D-BF4B-26D14C9B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3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90C55-2D49-654E-AD65-2C9D5BB771BE}" type="datetimeFigureOut">
              <a:rPr lang="en-US" smtClean="0"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FBBE-A620-F14D-BF4B-26D14C9B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43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90C55-2D49-654E-AD65-2C9D5BB771BE}" type="datetimeFigureOut">
              <a:rPr lang="en-US" smtClean="0"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FBBE-A620-F14D-BF4B-26D14C9B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5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90C55-2D49-654E-AD65-2C9D5BB771BE}" type="datetimeFigureOut">
              <a:rPr lang="en-US" smtClean="0"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FBBE-A620-F14D-BF4B-26D14C9B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3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90C55-2D49-654E-AD65-2C9D5BB771BE}" type="datetimeFigureOut">
              <a:rPr lang="en-US" smtClean="0"/>
              <a:t>11/1/16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FBBE-A620-F14D-BF4B-26D14C9B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05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90C55-2D49-654E-AD65-2C9D5BB771BE}" type="datetimeFigureOut">
              <a:rPr lang="en-US" smtClean="0"/>
              <a:t>11/1/16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FBBE-A620-F14D-BF4B-26D14C9B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75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90C55-2D49-654E-AD65-2C9D5BB771BE}" type="datetimeFigureOut">
              <a:rPr lang="en-US" smtClean="0"/>
              <a:t>11/1/16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FBBE-A620-F14D-BF4B-26D14C9B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66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90C55-2D49-654E-AD65-2C9D5BB771BE}" type="datetimeFigureOut">
              <a:rPr lang="en-US" smtClean="0"/>
              <a:t>11/1/16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FBBE-A620-F14D-BF4B-26D14C9B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4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90C55-2D49-654E-AD65-2C9D5BB771BE}" type="datetimeFigureOut">
              <a:rPr lang="en-US" smtClean="0"/>
              <a:t>11/1/16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FBBE-A620-F14D-BF4B-26D14C9B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6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90C55-2D49-654E-AD65-2C9D5BB771BE}" type="datetimeFigureOut">
              <a:rPr lang="en-US" smtClean="0"/>
              <a:t>11/1/16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FBBE-A620-F14D-BF4B-26D14C9B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32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90C55-2D49-654E-AD65-2C9D5BB771BE}" type="datetimeFigureOut">
              <a:rPr lang="en-US" smtClean="0"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6FBBE-A620-F14D-BF4B-26D14C9B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1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image" Target="../media/image15.JPG"/><Relationship Id="rId5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4" Type="http://schemas.openxmlformats.org/officeDocument/2006/relationships/chart" Target="../charts/chart18.xml"/><Relationship Id="rId5" Type="http://schemas.openxmlformats.org/officeDocument/2006/relationships/chart" Target="../charts/chart19.xml"/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4" Type="http://schemas.openxmlformats.org/officeDocument/2006/relationships/chart" Target="../charts/chart21.xml"/><Relationship Id="rId5" Type="http://schemas.openxmlformats.org/officeDocument/2006/relationships/chart" Target="../charts/chart22.xml"/><Relationship Id="rId6" Type="http://schemas.openxmlformats.org/officeDocument/2006/relationships/chart" Target="../charts/chart23.xml"/><Relationship Id="rId7" Type="http://schemas.openxmlformats.org/officeDocument/2006/relationships/chart" Target="../charts/chart24.xml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4" Type="http://schemas.openxmlformats.org/officeDocument/2006/relationships/chart" Target="../charts/chart26.xml"/><Relationship Id="rId5" Type="http://schemas.openxmlformats.org/officeDocument/2006/relationships/chart" Target="../charts/chart27.xml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4" Type="http://schemas.openxmlformats.org/officeDocument/2006/relationships/chart" Target="../charts/chart29.xml"/><Relationship Id="rId5" Type="http://schemas.openxmlformats.org/officeDocument/2006/relationships/chart" Target="../charts/chart30.xml"/><Relationship Id="rId6" Type="http://schemas.openxmlformats.org/officeDocument/2006/relationships/chart" Target="../charts/chart31.xml"/><Relationship Id="rId7" Type="http://schemas.openxmlformats.org/officeDocument/2006/relationships/chart" Target="../charts/chart32.xml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4" Type="http://schemas.openxmlformats.org/officeDocument/2006/relationships/chart" Target="../charts/chart34.xml"/><Relationship Id="rId5" Type="http://schemas.openxmlformats.org/officeDocument/2006/relationships/chart" Target="../charts/chart35.xml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4" Type="http://schemas.openxmlformats.org/officeDocument/2006/relationships/chart" Target="../charts/chart37.xml"/><Relationship Id="rId5" Type="http://schemas.openxmlformats.org/officeDocument/2006/relationships/chart" Target="../charts/chart38.xml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4" Type="http://schemas.openxmlformats.org/officeDocument/2006/relationships/chart" Target="../charts/chart40.xml"/><Relationship Id="rId5" Type="http://schemas.openxmlformats.org/officeDocument/2006/relationships/chart" Target="../charts/chart41.xml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4" Type="http://schemas.openxmlformats.org/officeDocument/2006/relationships/chart" Target="../charts/chart43.xml"/><Relationship Id="rId5" Type="http://schemas.openxmlformats.org/officeDocument/2006/relationships/chart" Target="../charts/chart44.xml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4" Type="http://schemas.openxmlformats.org/officeDocument/2006/relationships/chart" Target="../charts/chart46.xml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4" Type="http://schemas.openxmlformats.org/officeDocument/2006/relationships/chart" Target="../charts/chart48.xml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4" Type="http://schemas.openxmlformats.org/officeDocument/2006/relationships/chart" Target="../charts/chart50.xml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4" Type="http://schemas.openxmlformats.org/officeDocument/2006/relationships/chart" Target="../charts/chart52.xml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4" Type="http://schemas.openxmlformats.org/officeDocument/2006/relationships/chart" Target="../charts/chart54.xml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4" Type="http://schemas.openxmlformats.org/officeDocument/2006/relationships/chart" Target="../charts/chart56.xml"/><Relationship Id="rId5" Type="http://schemas.openxmlformats.org/officeDocument/2006/relationships/chart" Target="../charts/chart57.xml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8.xml"/><Relationship Id="rId4" Type="http://schemas.openxmlformats.org/officeDocument/2006/relationships/chart" Target="../charts/chart5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317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1335" y="255938"/>
            <a:ext cx="438758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Riparian forest structure, stream light and fish production in forested headwater ecosystems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631335" y="1904011"/>
            <a:ext cx="41449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Dana  </a:t>
            </a:r>
            <a:r>
              <a:rPr lang="en-US" sz="2000" dirty="0" smtClean="0"/>
              <a:t>Warren</a:t>
            </a:r>
          </a:p>
          <a:p>
            <a:r>
              <a:rPr lang="en-US" sz="2000" dirty="0" smtClean="0"/>
              <a:t>Matthew </a:t>
            </a:r>
            <a:r>
              <a:rPr lang="en-US" sz="2000" dirty="0" err="1" smtClean="0"/>
              <a:t>Kaylor</a:t>
            </a:r>
            <a:endParaRPr lang="en-US" sz="2000" dirty="0" smtClean="0"/>
          </a:p>
          <a:p>
            <a:r>
              <a:rPr lang="en-US" sz="2000" dirty="0" smtClean="0"/>
              <a:t>Emily </a:t>
            </a:r>
            <a:r>
              <a:rPr lang="en-US" sz="2000" dirty="0" err="1" smtClean="0"/>
              <a:t>Heaston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Dept. Forest Ecosystems and Society</a:t>
            </a:r>
          </a:p>
          <a:p>
            <a:r>
              <a:rPr lang="en-US" sz="2000" dirty="0" smtClean="0"/>
              <a:t>Dept</a:t>
            </a:r>
            <a:r>
              <a:rPr lang="en-US" sz="2000" dirty="0" smtClean="0"/>
              <a:t>. Fisheries and </a:t>
            </a:r>
            <a:r>
              <a:rPr lang="en-US" sz="2000" dirty="0" smtClean="0"/>
              <a:t>Wildlife</a:t>
            </a:r>
          </a:p>
          <a:p>
            <a:endParaRPr lang="en-US" sz="2000" dirty="0" smtClean="0"/>
          </a:p>
          <a:p>
            <a:r>
              <a:rPr lang="en-US" sz="2000" dirty="0" smtClean="0"/>
              <a:t>Oregon State University</a:t>
            </a:r>
          </a:p>
        </p:txBody>
      </p:sp>
      <p:pic>
        <p:nvPicPr>
          <p:cNvPr id="1025" name="Picture 4" descr="Description: regon State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67" y="5225398"/>
            <a:ext cx="1067860" cy="125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28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59270" y="42354"/>
            <a:ext cx="8001940" cy="6805509"/>
            <a:chOff x="459270" y="354122"/>
            <a:chExt cx="8001940" cy="6737482"/>
          </a:xfrm>
        </p:grpSpPr>
        <p:grpSp>
          <p:nvGrpSpPr>
            <p:cNvPr id="2" name="Group 1"/>
            <p:cNvGrpSpPr/>
            <p:nvPr/>
          </p:nvGrpSpPr>
          <p:grpSpPr>
            <a:xfrm>
              <a:off x="459270" y="1164883"/>
              <a:ext cx="8001940" cy="5926721"/>
              <a:chOff x="431487" y="595863"/>
              <a:chExt cx="8001940" cy="6273649"/>
            </a:xfrm>
          </p:grpSpPr>
          <p:graphicFrame>
            <p:nvGraphicFramePr>
              <p:cNvPr id="37" name="Chart 3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350489110"/>
                  </p:ext>
                </p:extLst>
              </p:nvPr>
            </p:nvGraphicFramePr>
            <p:xfrm>
              <a:off x="1078655" y="3211520"/>
              <a:ext cx="7047519" cy="339998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3" name="TextBox 2"/>
              <p:cNvSpPr txBox="1"/>
              <p:nvPr/>
            </p:nvSpPr>
            <p:spPr>
              <a:xfrm rot="16200000">
                <a:off x="-1622284" y="2649634"/>
                <a:ext cx="44768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24 hour accumulated PAR  (mol</a:t>
                </a:r>
                <a:r>
                  <a:rPr lang="en-US" dirty="0" smtClean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dirty="0" smtClean="0"/>
                  <a:t>m</a:t>
                </a:r>
                <a:r>
                  <a:rPr lang="en-US" baseline="30000" dirty="0" smtClean="0"/>
                  <a:t>-2</a:t>
                </a:r>
                <a:r>
                  <a:rPr lang="en-US" dirty="0" smtClean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dirty="0" smtClean="0">
                    <a:ea typeface="Wingdings"/>
                    <a:cs typeface="Arial"/>
                    <a:sym typeface="Wingdings"/>
                  </a:rPr>
                  <a:t>day</a:t>
                </a:r>
                <a:r>
                  <a:rPr lang="en-US" baseline="30000" dirty="0" smtClean="0"/>
                  <a:t>-1</a:t>
                </a:r>
                <a:r>
                  <a:rPr lang="en-US" dirty="0" smtClean="0"/>
                  <a:t>)</a:t>
                </a:r>
                <a:endParaRPr lang="en-US" baseline="30000" dirty="0" smtClean="0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4102509" y="6500180"/>
                <a:ext cx="13681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Distance (m)</a:t>
                </a:r>
                <a:endParaRPr lang="en-US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985488" y="6479085"/>
                <a:ext cx="11110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(Upstream)</a:t>
                </a:r>
                <a:endParaRPr lang="en-US" sz="1000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486488" y="6479085"/>
                <a:ext cx="94693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(Downstream)</a:t>
                </a:r>
                <a:endParaRPr lang="en-US" sz="1000" dirty="0"/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1546688" y="3307549"/>
                <a:ext cx="6422210" cy="280897"/>
                <a:chOff x="1546689" y="2116859"/>
                <a:chExt cx="6422210" cy="280897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>
                  <a:off x="1730749" y="2120757"/>
                  <a:ext cx="91180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3366FF"/>
                      </a:solidFill>
                    </a:rPr>
                    <a:t>Old Growth</a:t>
                  </a:r>
                  <a:endParaRPr lang="en-US" sz="1200" dirty="0">
                    <a:solidFill>
                      <a:srgbClr val="3366FF"/>
                    </a:solidFill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3155631" y="2116859"/>
                  <a:ext cx="86551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OG-2G mix</a:t>
                  </a:r>
                  <a:endParaRPr lang="en-US" sz="1200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5266944" y="2120757"/>
                  <a:ext cx="170333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008000"/>
                      </a:solidFill>
                    </a:rPr>
                    <a:t>Second growth (~60 </a:t>
                  </a:r>
                  <a:r>
                    <a:rPr lang="en-US" sz="1200" dirty="0" err="1" smtClean="0">
                      <a:solidFill>
                        <a:srgbClr val="008000"/>
                      </a:solidFill>
                    </a:rPr>
                    <a:t>yrs</a:t>
                  </a:r>
                  <a:r>
                    <a:rPr lang="en-US" sz="1200" dirty="0" smtClean="0">
                      <a:solidFill>
                        <a:srgbClr val="008000"/>
                      </a:solidFill>
                    </a:rPr>
                    <a:t>)</a:t>
                  </a:r>
                  <a:endParaRPr lang="en-US" sz="1200" dirty="0">
                    <a:solidFill>
                      <a:srgbClr val="008000"/>
                    </a:solidFill>
                  </a:endParaRPr>
                </a:p>
              </p:txBody>
            </p:sp>
            <p:grpSp>
              <p:nvGrpSpPr>
                <p:cNvPr id="17" name="Group 16"/>
                <p:cNvGrpSpPr/>
                <p:nvPr/>
              </p:nvGrpSpPr>
              <p:grpSpPr>
                <a:xfrm>
                  <a:off x="1546689" y="2223115"/>
                  <a:ext cx="208962" cy="128469"/>
                  <a:chOff x="1522057" y="2123499"/>
                  <a:chExt cx="308300" cy="124599"/>
                </a:xfrm>
              </p:grpSpPr>
              <p:cxnSp>
                <p:nvCxnSpPr>
                  <p:cNvPr id="13" name="Straight Connector 12"/>
                  <p:cNvCxnSpPr/>
                  <p:nvPr/>
                </p:nvCxnSpPr>
                <p:spPr>
                  <a:xfrm flipH="1">
                    <a:off x="1531524" y="2182706"/>
                    <a:ext cx="298833" cy="0"/>
                  </a:xfrm>
                  <a:prstGeom prst="line">
                    <a:avLst/>
                  </a:prstGeom>
                  <a:ln w="15875">
                    <a:solidFill>
                      <a:srgbClr val="0000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 flipV="1">
                    <a:off x="1522057" y="2123499"/>
                    <a:ext cx="1" cy="124599"/>
                  </a:xfrm>
                  <a:prstGeom prst="line">
                    <a:avLst/>
                  </a:prstGeom>
                  <a:ln w="15875">
                    <a:solidFill>
                      <a:srgbClr val="0000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 20"/>
                <p:cNvGrpSpPr/>
                <p:nvPr/>
              </p:nvGrpSpPr>
              <p:grpSpPr>
                <a:xfrm>
                  <a:off x="4264078" y="2221901"/>
                  <a:ext cx="977964" cy="122149"/>
                  <a:chOff x="1528767" y="2123499"/>
                  <a:chExt cx="301590" cy="124599"/>
                </a:xfrm>
              </p:grpSpPr>
              <p:cxnSp>
                <p:nvCxnSpPr>
                  <p:cNvPr id="22" name="Straight Connector 21"/>
                  <p:cNvCxnSpPr/>
                  <p:nvPr/>
                </p:nvCxnSpPr>
                <p:spPr>
                  <a:xfrm flipH="1">
                    <a:off x="1531524" y="2182706"/>
                    <a:ext cx="298833" cy="0"/>
                  </a:xfrm>
                  <a:prstGeom prst="line">
                    <a:avLst/>
                  </a:prstGeom>
                  <a:ln w="15875">
                    <a:solidFill>
                      <a:srgbClr val="008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 flipV="1">
                    <a:off x="1528767" y="2123499"/>
                    <a:ext cx="1" cy="124599"/>
                  </a:xfrm>
                  <a:prstGeom prst="line">
                    <a:avLst/>
                  </a:prstGeom>
                  <a:ln w="15875">
                    <a:solidFill>
                      <a:srgbClr val="008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" name="Group 23"/>
                <p:cNvGrpSpPr/>
                <p:nvPr/>
              </p:nvGrpSpPr>
              <p:grpSpPr>
                <a:xfrm rot="10800000">
                  <a:off x="6990935" y="2223115"/>
                  <a:ext cx="977964" cy="122149"/>
                  <a:chOff x="1528767" y="2123499"/>
                  <a:chExt cx="301590" cy="124599"/>
                </a:xfrm>
              </p:grpSpPr>
              <p:cxnSp>
                <p:nvCxnSpPr>
                  <p:cNvPr id="25" name="Straight Connector 24"/>
                  <p:cNvCxnSpPr/>
                  <p:nvPr/>
                </p:nvCxnSpPr>
                <p:spPr>
                  <a:xfrm flipH="1">
                    <a:off x="1531524" y="2182706"/>
                    <a:ext cx="298833" cy="0"/>
                  </a:xfrm>
                  <a:prstGeom prst="line">
                    <a:avLst/>
                  </a:prstGeom>
                  <a:ln w="15875">
                    <a:solidFill>
                      <a:srgbClr val="008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528767" y="2123499"/>
                    <a:ext cx="1" cy="124599"/>
                  </a:xfrm>
                  <a:prstGeom prst="line">
                    <a:avLst/>
                  </a:prstGeom>
                  <a:ln w="15875">
                    <a:solidFill>
                      <a:srgbClr val="008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/>
                <p:cNvGrpSpPr/>
                <p:nvPr/>
              </p:nvGrpSpPr>
              <p:grpSpPr>
                <a:xfrm rot="10800000">
                  <a:off x="2592144" y="2215580"/>
                  <a:ext cx="296441" cy="123553"/>
                  <a:chOff x="1548582" y="2123499"/>
                  <a:chExt cx="308300" cy="124599"/>
                </a:xfrm>
              </p:grpSpPr>
              <p:cxnSp>
                <p:nvCxnSpPr>
                  <p:cNvPr id="28" name="Straight Connector 27"/>
                  <p:cNvCxnSpPr/>
                  <p:nvPr/>
                </p:nvCxnSpPr>
                <p:spPr>
                  <a:xfrm flipH="1">
                    <a:off x="1558049" y="2182706"/>
                    <a:ext cx="298833" cy="0"/>
                  </a:xfrm>
                  <a:prstGeom prst="line">
                    <a:avLst/>
                  </a:prstGeom>
                  <a:ln w="15875">
                    <a:solidFill>
                      <a:srgbClr val="0000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/>
                  <p:cNvCxnSpPr/>
                  <p:nvPr/>
                </p:nvCxnSpPr>
                <p:spPr>
                  <a:xfrm flipV="1">
                    <a:off x="1548582" y="2123499"/>
                    <a:ext cx="1" cy="124599"/>
                  </a:xfrm>
                  <a:prstGeom prst="line">
                    <a:avLst/>
                  </a:prstGeom>
                  <a:ln w="15875">
                    <a:solidFill>
                      <a:srgbClr val="0000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up 29"/>
                <p:cNvGrpSpPr/>
                <p:nvPr/>
              </p:nvGrpSpPr>
              <p:grpSpPr>
                <a:xfrm rot="10800000">
                  <a:off x="3960727" y="2223459"/>
                  <a:ext cx="230600" cy="123553"/>
                  <a:chOff x="1477615" y="2118162"/>
                  <a:chExt cx="230600" cy="124599"/>
                </a:xfrm>
              </p:grpSpPr>
              <p:cxnSp>
                <p:nvCxnSpPr>
                  <p:cNvPr id="31" name="Straight Connector 30"/>
                  <p:cNvCxnSpPr/>
                  <p:nvPr/>
                </p:nvCxnSpPr>
                <p:spPr>
                  <a:xfrm rot="10800000" flipV="1">
                    <a:off x="1487297" y="2177366"/>
                    <a:ext cx="220918" cy="4308"/>
                  </a:xfrm>
                  <a:prstGeom prst="line">
                    <a:avLst/>
                  </a:prstGeom>
                  <a:ln w="15875"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/>
                  <p:cNvCxnSpPr/>
                  <p:nvPr/>
                </p:nvCxnSpPr>
                <p:spPr>
                  <a:xfrm flipV="1">
                    <a:off x="1477615" y="2118162"/>
                    <a:ext cx="1" cy="124599"/>
                  </a:xfrm>
                  <a:prstGeom prst="line">
                    <a:avLst/>
                  </a:prstGeom>
                  <a:ln w="15875"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" name="Group 32"/>
                <p:cNvGrpSpPr/>
                <p:nvPr/>
              </p:nvGrpSpPr>
              <p:grpSpPr>
                <a:xfrm>
                  <a:off x="2925470" y="2210665"/>
                  <a:ext cx="298832" cy="128469"/>
                  <a:chOff x="993208" y="2120990"/>
                  <a:chExt cx="298832" cy="124599"/>
                </a:xfrm>
              </p:grpSpPr>
              <p:cxnSp>
                <p:nvCxnSpPr>
                  <p:cNvPr id="34" name="Straight Connector 33"/>
                  <p:cNvCxnSpPr/>
                  <p:nvPr/>
                </p:nvCxnSpPr>
                <p:spPr>
                  <a:xfrm flipH="1">
                    <a:off x="993208" y="2188181"/>
                    <a:ext cx="298832" cy="0"/>
                  </a:xfrm>
                  <a:prstGeom prst="line">
                    <a:avLst/>
                  </a:prstGeom>
                  <a:ln w="15875"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 flipV="1">
                    <a:off x="993208" y="2120990"/>
                    <a:ext cx="1" cy="124599"/>
                  </a:xfrm>
                  <a:prstGeom prst="line">
                    <a:avLst/>
                  </a:prstGeom>
                  <a:ln w="15875"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9" name="TextBox 38"/>
              <p:cNvSpPr txBox="1"/>
              <p:nvPr/>
            </p:nvSpPr>
            <p:spPr>
              <a:xfrm>
                <a:off x="4908802" y="3804054"/>
                <a:ext cx="3416057" cy="354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(b) McRae </a:t>
                </a:r>
                <a:r>
                  <a:rPr lang="en-US" sz="1600" b="1" dirty="0" err="1" smtClean="0"/>
                  <a:t>Trib</a:t>
                </a:r>
                <a:r>
                  <a:rPr lang="en-US" sz="1600" b="1" dirty="0" smtClean="0"/>
                  <a:t> – East </a:t>
                </a:r>
                <a:r>
                  <a:rPr lang="en-US" sz="1600" i="1" dirty="0" smtClean="0"/>
                  <a:t>(3.1 m </a:t>
                </a:r>
                <a:r>
                  <a:rPr lang="en-US" sz="1600" i="1" dirty="0" err="1" smtClean="0"/>
                  <a:t>bankfull</a:t>
                </a:r>
                <a:r>
                  <a:rPr lang="en-US" sz="1600" i="1" dirty="0" smtClean="0"/>
                  <a:t>)</a:t>
                </a:r>
                <a:endParaRPr lang="en-US" sz="1400" i="1" dirty="0"/>
              </a:p>
            </p:txBody>
          </p:sp>
        </p:grpSp>
        <p:graphicFrame>
          <p:nvGraphicFramePr>
            <p:cNvPr id="40" name="Chart 3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0420505"/>
                </p:ext>
              </p:extLst>
            </p:nvPr>
          </p:nvGraphicFramePr>
          <p:xfrm>
            <a:off x="1106438" y="377837"/>
            <a:ext cx="7047519" cy="30706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2" name="TextBox 41"/>
            <p:cNvSpPr txBox="1"/>
            <p:nvPr/>
          </p:nvSpPr>
          <p:spPr>
            <a:xfrm>
              <a:off x="2248485" y="354122"/>
              <a:ext cx="1703336" cy="265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8000"/>
                  </a:solidFill>
                </a:rPr>
                <a:t>Second growth (~60 </a:t>
              </a:r>
              <a:r>
                <a:rPr lang="en-US" sz="1200" dirty="0" err="1" smtClean="0">
                  <a:solidFill>
                    <a:srgbClr val="008000"/>
                  </a:solidFill>
                </a:rPr>
                <a:t>yrs</a:t>
              </a:r>
              <a:r>
                <a:rPr lang="en-US" sz="1200" dirty="0" smtClean="0">
                  <a:solidFill>
                    <a:srgbClr val="008000"/>
                  </a:solidFill>
                </a:rPr>
                <a:t>)</a:t>
              </a:r>
              <a:endParaRPr lang="en-US" sz="1200" dirty="0">
                <a:solidFill>
                  <a:srgbClr val="008000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1568785" y="457830"/>
              <a:ext cx="698656" cy="118316"/>
              <a:chOff x="1528767" y="2123499"/>
              <a:chExt cx="301590" cy="124599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 flipH="1">
                <a:off x="1531524" y="2182706"/>
                <a:ext cx="298833" cy="0"/>
              </a:xfrm>
              <a:prstGeom prst="line">
                <a:avLst/>
              </a:prstGeom>
              <a:ln w="15875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1528767" y="2123499"/>
                <a:ext cx="1" cy="124599"/>
              </a:xfrm>
              <a:prstGeom prst="line">
                <a:avLst/>
              </a:prstGeom>
              <a:ln w="15875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/>
          </p:nvGrpSpPr>
          <p:grpSpPr>
            <a:xfrm rot="10800000">
              <a:off x="3875889" y="468774"/>
              <a:ext cx="777205" cy="118502"/>
              <a:chOff x="1528767" y="2123499"/>
              <a:chExt cx="301590" cy="124599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 flipH="1">
                <a:off x="1531524" y="2182706"/>
                <a:ext cx="298833" cy="0"/>
              </a:xfrm>
              <a:prstGeom prst="line">
                <a:avLst/>
              </a:prstGeom>
              <a:ln w="15875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V="1">
                <a:off x="1528767" y="2123499"/>
                <a:ext cx="1" cy="124599"/>
              </a:xfrm>
              <a:prstGeom prst="line">
                <a:avLst/>
              </a:prstGeom>
              <a:ln w="15875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5877488" y="374454"/>
              <a:ext cx="911803" cy="265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Old Growth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4723213" y="476007"/>
              <a:ext cx="1135318" cy="111270"/>
              <a:chOff x="1530627" y="2123499"/>
              <a:chExt cx="299730" cy="124599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 flipH="1">
                <a:off x="1531524" y="2182706"/>
                <a:ext cx="298833" cy="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1530627" y="2123499"/>
                <a:ext cx="1" cy="124599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 rot="10800000">
              <a:off x="6757239" y="468779"/>
              <a:ext cx="1022586" cy="118497"/>
              <a:chOff x="1558049" y="2123499"/>
              <a:chExt cx="298833" cy="124599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 flipH="1">
                <a:off x="1558049" y="2182706"/>
                <a:ext cx="298833" cy="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1559662" y="2123499"/>
                <a:ext cx="1" cy="124599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/>
            <p:cNvSpPr txBox="1"/>
            <p:nvPr/>
          </p:nvSpPr>
          <p:spPr>
            <a:xfrm>
              <a:off x="1670036" y="765531"/>
              <a:ext cx="3495105" cy="335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(a) McRae </a:t>
              </a:r>
              <a:r>
                <a:rPr lang="en-US" sz="1600" b="1" dirty="0" err="1" smtClean="0"/>
                <a:t>Trib</a:t>
              </a:r>
              <a:r>
                <a:rPr lang="en-US" sz="1600" b="1" dirty="0" smtClean="0"/>
                <a:t> – West </a:t>
              </a:r>
              <a:r>
                <a:rPr lang="en-US" sz="1600" i="1" dirty="0" smtClean="0"/>
                <a:t>(4.4 m </a:t>
              </a:r>
              <a:r>
                <a:rPr lang="en-US" sz="1600" i="1" dirty="0" err="1" smtClean="0"/>
                <a:t>bankfull</a:t>
              </a:r>
              <a:r>
                <a:rPr lang="en-US" sz="1600" i="1" dirty="0" smtClean="0"/>
                <a:t>)</a:t>
              </a:r>
              <a:endParaRPr lang="en-US" sz="1400" i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62553" y="0"/>
            <a:ext cx="366657" cy="3040392"/>
            <a:chOff x="1005207" y="381142"/>
            <a:chExt cx="366657" cy="2853030"/>
          </a:xfrm>
        </p:grpSpPr>
        <p:sp>
          <p:nvSpPr>
            <p:cNvPr id="8" name="TextBox 7"/>
            <p:cNvSpPr txBox="1"/>
            <p:nvPr/>
          </p:nvSpPr>
          <p:spPr>
            <a:xfrm>
              <a:off x="1005207" y="381142"/>
              <a:ext cx="366657" cy="291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14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005207" y="747043"/>
              <a:ext cx="366657" cy="291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12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005207" y="1112944"/>
              <a:ext cx="366657" cy="291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63704" y="1478845"/>
              <a:ext cx="275661" cy="291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8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63704" y="1844746"/>
              <a:ext cx="275661" cy="291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6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63704" y="2210647"/>
              <a:ext cx="275661" cy="291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063704" y="2576548"/>
              <a:ext cx="275661" cy="291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063704" y="2942446"/>
              <a:ext cx="275661" cy="291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041066" y="3410467"/>
            <a:ext cx="366657" cy="3040392"/>
            <a:chOff x="1005207" y="381142"/>
            <a:chExt cx="366657" cy="2853030"/>
          </a:xfrm>
        </p:grpSpPr>
        <p:sp>
          <p:nvSpPr>
            <p:cNvPr id="65" name="TextBox 64"/>
            <p:cNvSpPr txBox="1"/>
            <p:nvPr/>
          </p:nvSpPr>
          <p:spPr>
            <a:xfrm>
              <a:off x="1005207" y="381142"/>
              <a:ext cx="366657" cy="291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14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005207" y="747043"/>
              <a:ext cx="366657" cy="291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005207" y="1112944"/>
              <a:ext cx="366657" cy="291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63704" y="1478845"/>
              <a:ext cx="275661" cy="291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8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63704" y="1844746"/>
              <a:ext cx="275661" cy="291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6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063704" y="2210647"/>
              <a:ext cx="275661" cy="291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4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63704" y="2576548"/>
              <a:ext cx="275661" cy="291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63704" y="2942446"/>
              <a:ext cx="275661" cy="291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998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45327" y="1574848"/>
            <a:ext cx="6174927" cy="3988741"/>
          </a:xfrm>
          <a:prstGeom prst="rect">
            <a:avLst/>
          </a:prstGeom>
          <a:solidFill>
            <a:srgbClr val="A6A6A6"/>
          </a:solidFill>
          <a:ln>
            <a:noFill/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43737" y="1574848"/>
            <a:ext cx="6163689" cy="3995802"/>
            <a:chOff x="1775698" y="1618274"/>
            <a:chExt cx="6163689" cy="356875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775698" y="1618274"/>
              <a:ext cx="0" cy="35624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775698" y="5187032"/>
              <a:ext cx="616368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67712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11580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100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55447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689646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733514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150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870385" y="5953723"/>
            <a:ext cx="3293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Years since stand replacing event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89646" y="3432609"/>
            <a:ext cx="233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Dense, closed canopy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163399" y="2889697"/>
            <a:ext cx="14627" cy="19298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163399" y="2889697"/>
            <a:ext cx="1288855" cy="16463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95987" y="2140691"/>
            <a:ext cx="2338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Complex canopy with patchy openings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029795" y="3801941"/>
            <a:ext cx="548873" cy="14712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578667" y="3801941"/>
            <a:ext cx="539733" cy="14712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0779" y="103924"/>
            <a:ext cx="8770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Conceptual model for changin</a:t>
            </a:r>
            <a:r>
              <a:rPr lang="en-US" sz="3200" dirty="0">
                <a:solidFill>
                  <a:srgbClr val="000000"/>
                </a:solidFill>
              </a:rPr>
              <a:t>g</a:t>
            </a:r>
            <a:r>
              <a:rPr lang="en-US" sz="3200" dirty="0" smtClean="0">
                <a:solidFill>
                  <a:srgbClr val="000000"/>
                </a:solidFill>
              </a:rPr>
              <a:t> wood loads over time in a forested headwater stream</a:t>
            </a:r>
          </a:p>
        </p:txBody>
      </p:sp>
      <p:sp>
        <p:nvSpPr>
          <p:cNvPr id="24" name="Freeform 23"/>
          <p:cNvSpPr/>
          <p:nvPr/>
        </p:nvSpPr>
        <p:spPr>
          <a:xfrm>
            <a:off x="443735" y="1664754"/>
            <a:ext cx="6180103" cy="3795710"/>
          </a:xfrm>
          <a:custGeom>
            <a:avLst/>
            <a:gdLst>
              <a:gd name="connsiteX0" fmla="*/ 0 w 6405998"/>
              <a:gd name="connsiteY0" fmla="*/ 53428 h 2982303"/>
              <a:gd name="connsiteX1" fmla="*/ 314681 w 6405998"/>
              <a:gd name="connsiteY1" fmla="*/ 311903 h 2982303"/>
              <a:gd name="connsiteX2" fmla="*/ 708031 w 6405998"/>
              <a:gd name="connsiteY2" fmla="*/ 2435888 h 2982303"/>
              <a:gd name="connsiteX3" fmla="*/ 2337627 w 6405998"/>
              <a:gd name="connsiteY3" fmla="*/ 2952837 h 2982303"/>
              <a:gd name="connsiteX4" fmla="*/ 4428006 w 6405998"/>
              <a:gd name="connsiteY4" fmla="*/ 2829219 h 2982303"/>
              <a:gd name="connsiteX5" fmla="*/ 5506910 w 6405998"/>
              <a:gd name="connsiteY5" fmla="*/ 2087509 h 2982303"/>
              <a:gd name="connsiteX6" fmla="*/ 6405998 w 6405998"/>
              <a:gd name="connsiteY6" fmla="*/ 1941415 h 2982303"/>
              <a:gd name="connsiteX0" fmla="*/ 0 w 6417237"/>
              <a:gd name="connsiteY0" fmla="*/ 19276 h 3161673"/>
              <a:gd name="connsiteX1" fmla="*/ 325920 w 6417237"/>
              <a:gd name="connsiteY1" fmla="*/ 491273 h 3161673"/>
              <a:gd name="connsiteX2" fmla="*/ 719270 w 6417237"/>
              <a:gd name="connsiteY2" fmla="*/ 2615258 h 3161673"/>
              <a:gd name="connsiteX3" fmla="*/ 2348866 w 6417237"/>
              <a:gd name="connsiteY3" fmla="*/ 3132207 h 3161673"/>
              <a:gd name="connsiteX4" fmla="*/ 4439245 w 6417237"/>
              <a:gd name="connsiteY4" fmla="*/ 3008589 h 3161673"/>
              <a:gd name="connsiteX5" fmla="*/ 5518149 w 6417237"/>
              <a:gd name="connsiteY5" fmla="*/ 2266879 h 3161673"/>
              <a:gd name="connsiteX6" fmla="*/ 6417237 w 6417237"/>
              <a:gd name="connsiteY6" fmla="*/ 2120785 h 3161673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085824"/>
              <a:gd name="connsiteX1" fmla="*/ 325920 w 6417237"/>
              <a:gd name="connsiteY1" fmla="*/ 471997 h 3085824"/>
              <a:gd name="connsiteX2" fmla="*/ 719270 w 6417237"/>
              <a:gd name="connsiteY2" fmla="*/ 2595982 h 3085824"/>
              <a:gd name="connsiteX3" fmla="*/ 2303912 w 6417237"/>
              <a:gd name="connsiteY3" fmla="*/ 3034265 h 3085824"/>
              <a:gd name="connsiteX4" fmla="*/ 4439245 w 6417237"/>
              <a:gd name="connsiteY4" fmla="*/ 2989313 h 3085824"/>
              <a:gd name="connsiteX5" fmla="*/ 5518149 w 6417237"/>
              <a:gd name="connsiteY5" fmla="*/ 2247603 h 3085824"/>
              <a:gd name="connsiteX6" fmla="*/ 6417237 w 6417237"/>
              <a:gd name="connsiteY6" fmla="*/ 2101509 h 3085824"/>
              <a:gd name="connsiteX0" fmla="*/ 0 w 6417237"/>
              <a:gd name="connsiteY0" fmla="*/ 0 h 3072945"/>
              <a:gd name="connsiteX1" fmla="*/ 325920 w 6417237"/>
              <a:gd name="connsiteY1" fmla="*/ 471997 h 3072945"/>
              <a:gd name="connsiteX2" fmla="*/ 719270 w 6417237"/>
              <a:gd name="connsiteY2" fmla="*/ 2595982 h 3072945"/>
              <a:gd name="connsiteX3" fmla="*/ 2303912 w 6417237"/>
              <a:gd name="connsiteY3" fmla="*/ 3034265 h 3072945"/>
              <a:gd name="connsiteX4" fmla="*/ 4439245 w 6417237"/>
              <a:gd name="connsiteY4" fmla="*/ 2989313 h 3072945"/>
              <a:gd name="connsiteX5" fmla="*/ 5518149 w 6417237"/>
              <a:gd name="connsiteY5" fmla="*/ 2247603 h 3072945"/>
              <a:gd name="connsiteX6" fmla="*/ 6417237 w 6417237"/>
              <a:gd name="connsiteY6" fmla="*/ 2101509 h 3072945"/>
              <a:gd name="connsiteX0" fmla="*/ 0 w 6417237"/>
              <a:gd name="connsiteY0" fmla="*/ 0 h 3098312"/>
              <a:gd name="connsiteX1" fmla="*/ 325920 w 6417237"/>
              <a:gd name="connsiteY1" fmla="*/ 471997 h 3098312"/>
              <a:gd name="connsiteX2" fmla="*/ 719270 w 6417237"/>
              <a:gd name="connsiteY2" fmla="*/ 2595982 h 3098312"/>
              <a:gd name="connsiteX3" fmla="*/ 2303912 w 6417237"/>
              <a:gd name="connsiteY3" fmla="*/ 3034265 h 3098312"/>
              <a:gd name="connsiteX4" fmla="*/ 4203235 w 6417237"/>
              <a:gd name="connsiteY4" fmla="*/ 3011789 h 3098312"/>
              <a:gd name="connsiteX5" fmla="*/ 5518149 w 6417237"/>
              <a:gd name="connsiteY5" fmla="*/ 2247603 h 3098312"/>
              <a:gd name="connsiteX6" fmla="*/ 6417237 w 6417237"/>
              <a:gd name="connsiteY6" fmla="*/ 2101509 h 3098312"/>
              <a:gd name="connsiteX0" fmla="*/ 0 w 6417237"/>
              <a:gd name="connsiteY0" fmla="*/ 0 h 3086885"/>
              <a:gd name="connsiteX1" fmla="*/ 325920 w 6417237"/>
              <a:gd name="connsiteY1" fmla="*/ 471997 h 3086885"/>
              <a:gd name="connsiteX2" fmla="*/ 719270 w 6417237"/>
              <a:gd name="connsiteY2" fmla="*/ 2595982 h 3086885"/>
              <a:gd name="connsiteX3" fmla="*/ 2303912 w 6417237"/>
              <a:gd name="connsiteY3" fmla="*/ 3034265 h 3086885"/>
              <a:gd name="connsiteX4" fmla="*/ 4203235 w 6417237"/>
              <a:gd name="connsiteY4" fmla="*/ 3011789 h 3086885"/>
              <a:gd name="connsiteX5" fmla="*/ 5518149 w 6417237"/>
              <a:gd name="connsiteY5" fmla="*/ 2247603 h 3086885"/>
              <a:gd name="connsiteX6" fmla="*/ 6417237 w 6417237"/>
              <a:gd name="connsiteY6" fmla="*/ 2101509 h 3086885"/>
              <a:gd name="connsiteX0" fmla="*/ 0 w 6417237"/>
              <a:gd name="connsiteY0" fmla="*/ 0 h 3061676"/>
              <a:gd name="connsiteX1" fmla="*/ 325920 w 6417237"/>
              <a:gd name="connsiteY1" fmla="*/ 471997 h 3061676"/>
              <a:gd name="connsiteX2" fmla="*/ 719270 w 6417237"/>
              <a:gd name="connsiteY2" fmla="*/ 2595982 h 3061676"/>
              <a:gd name="connsiteX3" fmla="*/ 1820653 w 6417237"/>
              <a:gd name="connsiteY3" fmla="*/ 2966837 h 3061676"/>
              <a:gd name="connsiteX4" fmla="*/ 4203235 w 6417237"/>
              <a:gd name="connsiteY4" fmla="*/ 3011789 h 3061676"/>
              <a:gd name="connsiteX5" fmla="*/ 5518149 w 6417237"/>
              <a:gd name="connsiteY5" fmla="*/ 2247603 h 3061676"/>
              <a:gd name="connsiteX6" fmla="*/ 6417237 w 6417237"/>
              <a:gd name="connsiteY6" fmla="*/ 2101509 h 3061676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75597"/>
              <a:gd name="connsiteX1" fmla="*/ 325920 w 6417237"/>
              <a:gd name="connsiteY1" fmla="*/ 471997 h 3075597"/>
              <a:gd name="connsiteX2" fmla="*/ 719270 w 6417237"/>
              <a:gd name="connsiteY2" fmla="*/ 2595982 h 3075597"/>
              <a:gd name="connsiteX3" fmla="*/ 1786938 w 6417237"/>
              <a:gd name="connsiteY3" fmla="*/ 3023027 h 3075597"/>
              <a:gd name="connsiteX4" fmla="*/ 4203235 w 6417237"/>
              <a:gd name="connsiteY4" fmla="*/ 3011789 h 3075597"/>
              <a:gd name="connsiteX5" fmla="*/ 5518149 w 6417237"/>
              <a:gd name="connsiteY5" fmla="*/ 2247603 h 3075597"/>
              <a:gd name="connsiteX6" fmla="*/ 6417237 w 6417237"/>
              <a:gd name="connsiteY6" fmla="*/ 2101509 h 3075597"/>
              <a:gd name="connsiteX0" fmla="*/ 0 w 6417237"/>
              <a:gd name="connsiteY0" fmla="*/ 0 h 3107215"/>
              <a:gd name="connsiteX1" fmla="*/ 325920 w 6417237"/>
              <a:gd name="connsiteY1" fmla="*/ 471997 h 3107215"/>
              <a:gd name="connsiteX2" fmla="*/ 719270 w 6417237"/>
              <a:gd name="connsiteY2" fmla="*/ 2595982 h 3107215"/>
              <a:gd name="connsiteX3" fmla="*/ 1786938 w 6417237"/>
              <a:gd name="connsiteY3" fmla="*/ 3023027 h 3107215"/>
              <a:gd name="connsiteX4" fmla="*/ 4090849 w 6417237"/>
              <a:gd name="connsiteY4" fmla="*/ 3034265 h 3107215"/>
              <a:gd name="connsiteX5" fmla="*/ 5518149 w 6417237"/>
              <a:gd name="connsiteY5" fmla="*/ 2247603 h 3107215"/>
              <a:gd name="connsiteX6" fmla="*/ 6417237 w 6417237"/>
              <a:gd name="connsiteY6" fmla="*/ 2101509 h 3107215"/>
              <a:gd name="connsiteX0" fmla="*/ 0 w 6417237"/>
              <a:gd name="connsiteY0" fmla="*/ 0 h 3075002"/>
              <a:gd name="connsiteX1" fmla="*/ 325920 w 6417237"/>
              <a:gd name="connsiteY1" fmla="*/ 471997 h 3075002"/>
              <a:gd name="connsiteX2" fmla="*/ 719270 w 6417237"/>
              <a:gd name="connsiteY2" fmla="*/ 2595982 h 3075002"/>
              <a:gd name="connsiteX3" fmla="*/ 1786938 w 6417237"/>
              <a:gd name="connsiteY3" fmla="*/ 3023027 h 3075002"/>
              <a:gd name="connsiteX4" fmla="*/ 4090849 w 6417237"/>
              <a:gd name="connsiteY4" fmla="*/ 3034265 h 3075002"/>
              <a:gd name="connsiteX5" fmla="*/ 5518149 w 6417237"/>
              <a:gd name="connsiteY5" fmla="*/ 2247603 h 3075002"/>
              <a:gd name="connsiteX6" fmla="*/ 6417237 w 6417237"/>
              <a:gd name="connsiteY6" fmla="*/ 2101509 h 3075002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7665"/>
              <a:gd name="connsiteX1" fmla="*/ 325920 w 6417237"/>
              <a:gd name="connsiteY1" fmla="*/ 471997 h 3097665"/>
              <a:gd name="connsiteX2" fmla="*/ 719270 w 6417237"/>
              <a:gd name="connsiteY2" fmla="*/ 2595982 h 3097665"/>
              <a:gd name="connsiteX3" fmla="*/ 1786938 w 6417237"/>
              <a:gd name="connsiteY3" fmla="*/ 3023027 h 3097665"/>
              <a:gd name="connsiteX4" fmla="*/ 4090849 w 6417237"/>
              <a:gd name="connsiteY4" fmla="*/ 3034265 h 3097665"/>
              <a:gd name="connsiteX5" fmla="*/ 5518149 w 6417237"/>
              <a:gd name="connsiteY5" fmla="*/ 2247603 h 3097665"/>
              <a:gd name="connsiteX6" fmla="*/ 6417237 w 6417237"/>
              <a:gd name="connsiteY6" fmla="*/ 2101509 h 3097665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3889"/>
              <a:gd name="connsiteX1" fmla="*/ 325920 w 6417237"/>
              <a:gd name="connsiteY1" fmla="*/ 471997 h 3093889"/>
              <a:gd name="connsiteX2" fmla="*/ 719270 w 6417237"/>
              <a:gd name="connsiteY2" fmla="*/ 2595982 h 3093889"/>
              <a:gd name="connsiteX3" fmla="*/ 1674552 w 6417237"/>
              <a:gd name="connsiteY3" fmla="*/ 2989313 h 3093889"/>
              <a:gd name="connsiteX4" fmla="*/ 4090849 w 6417237"/>
              <a:gd name="connsiteY4" fmla="*/ 3034265 h 3093889"/>
              <a:gd name="connsiteX5" fmla="*/ 5518149 w 6417237"/>
              <a:gd name="connsiteY5" fmla="*/ 2247603 h 3093889"/>
              <a:gd name="connsiteX6" fmla="*/ 6417237 w 6417237"/>
              <a:gd name="connsiteY6" fmla="*/ 2101509 h 3093889"/>
              <a:gd name="connsiteX0" fmla="*/ 0 w 6417237"/>
              <a:gd name="connsiteY0" fmla="*/ 0 h 3084385"/>
              <a:gd name="connsiteX1" fmla="*/ 325920 w 6417237"/>
              <a:gd name="connsiteY1" fmla="*/ 471997 h 3084385"/>
              <a:gd name="connsiteX2" fmla="*/ 719270 w 6417237"/>
              <a:gd name="connsiteY2" fmla="*/ 2595982 h 3084385"/>
              <a:gd name="connsiteX3" fmla="*/ 1674552 w 6417237"/>
              <a:gd name="connsiteY3" fmla="*/ 2989313 h 3084385"/>
              <a:gd name="connsiteX4" fmla="*/ 4090849 w 6417237"/>
              <a:gd name="connsiteY4" fmla="*/ 3034265 h 3084385"/>
              <a:gd name="connsiteX5" fmla="*/ 5518149 w 6417237"/>
              <a:gd name="connsiteY5" fmla="*/ 2247603 h 3084385"/>
              <a:gd name="connsiteX6" fmla="*/ 6417237 w 6417237"/>
              <a:gd name="connsiteY6" fmla="*/ 2101509 h 3084385"/>
              <a:gd name="connsiteX0" fmla="*/ 0 w 6417237"/>
              <a:gd name="connsiteY0" fmla="*/ 0 h 3101068"/>
              <a:gd name="connsiteX1" fmla="*/ 325920 w 6417237"/>
              <a:gd name="connsiteY1" fmla="*/ 471997 h 3101068"/>
              <a:gd name="connsiteX2" fmla="*/ 618123 w 6417237"/>
              <a:gd name="connsiteY2" fmla="*/ 2427412 h 3101068"/>
              <a:gd name="connsiteX3" fmla="*/ 1674552 w 6417237"/>
              <a:gd name="connsiteY3" fmla="*/ 2989313 h 3101068"/>
              <a:gd name="connsiteX4" fmla="*/ 4090849 w 6417237"/>
              <a:gd name="connsiteY4" fmla="*/ 3034265 h 3101068"/>
              <a:gd name="connsiteX5" fmla="*/ 5518149 w 6417237"/>
              <a:gd name="connsiteY5" fmla="*/ 2247603 h 3101068"/>
              <a:gd name="connsiteX6" fmla="*/ 6417237 w 6417237"/>
              <a:gd name="connsiteY6" fmla="*/ 2101509 h 3101068"/>
              <a:gd name="connsiteX0" fmla="*/ 0 w 6417237"/>
              <a:gd name="connsiteY0" fmla="*/ 0 h 3089651"/>
              <a:gd name="connsiteX1" fmla="*/ 325920 w 6417237"/>
              <a:gd name="connsiteY1" fmla="*/ 471997 h 3089651"/>
              <a:gd name="connsiteX2" fmla="*/ 618123 w 6417237"/>
              <a:gd name="connsiteY2" fmla="*/ 2427412 h 3089651"/>
              <a:gd name="connsiteX3" fmla="*/ 1674552 w 6417237"/>
              <a:gd name="connsiteY3" fmla="*/ 2989313 h 3089651"/>
              <a:gd name="connsiteX4" fmla="*/ 4090849 w 6417237"/>
              <a:gd name="connsiteY4" fmla="*/ 3034265 h 3089651"/>
              <a:gd name="connsiteX5" fmla="*/ 5091082 w 6417237"/>
              <a:gd name="connsiteY5" fmla="*/ 2404935 h 3089651"/>
              <a:gd name="connsiteX6" fmla="*/ 6417237 w 6417237"/>
              <a:gd name="connsiteY6" fmla="*/ 2101509 h 3089651"/>
              <a:gd name="connsiteX0" fmla="*/ 0 w 6214942"/>
              <a:gd name="connsiteY0" fmla="*/ 0 h 3089651"/>
              <a:gd name="connsiteX1" fmla="*/ 325920 w 6214942"/>
              <a:gd name="connsiteY1" fmla="*/ 471997 h 3089651"/>
              <a:gd name="connsiteX2" fmla="*/ 618123 w 6214942"/>
              <a:gd name="connsiteY2" fmla="*/ 2427412 h 3089651"/>
              <a:gd name="connsiteX3" fmla="*/ 1674552 w 6214942"/>
              <a:gd name="connsiteY3" fmla="*/ 2989313 h 3089651"/>
              <a:gd name="connsiteX4" fmla="*/ 4090849 w 6214942"/>
              <a:gd name="connsiteY4" fmla="*/ 3034265 h 3089651"/>
              <a:gd name="connsiteX5" fmla="*/ 5091082 w 6214942"/>
              <a:gd name="connsiteY5" fmla="*/ 2404935 h 3089651"/>
              <a:gd name="connsiteX6" fmla="*/ 6214942 w 6214942"/>
              <a:gd name="connsiteY6" fmla="*/ 2303794 h 3089651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303794 h 3080765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427412 h 3080765"/>
              <a:gd name="connsiteX0" fmla="*/ 0 w 6214942"/>
              <a:gd name="connsiteY0" fmla="*/ 0 h 3072009"/>
              <a:gd name="connsiteX1" fmla="*/ 325920 w 6214942"/>
              <a:gd name="connsiteY1" fmla="*/ 471997 h 3072009"/>
              <a:gd name="connsiteX2" fmla="*/ 618123 w 6214942"/>
              <a:gd name="connsiteY2" fmla="*/ 2427412 h 3072009"/>
              <a:gd name="connsiteX3" fmla="*/ 1674552 w 6214942"/>
              <a:gd name="connsiteY3" fmla="*/ 2989313 h 3072009"/>
              <a:gd name="connsiteX4" fmla="*/ 4090849 w 6214942"/>
              <a:gd name="connsiteY4" fmla="*/ 3034265 h 3072009"/>
              <a:gd name="connsiteX5" fmla="*/ 4967458 w 6214942"/>
              <a:gd name="connsiteY5" fmla="*/ 2652171 h 3072009"/>
              <a:gd name="connsiteX6" fmla="*/ 6214942 w 6214942"/>
              <a:gd name="connsiteY6" fmla="*/ 2427412 h 3072009"/>
              <a:gd name="connsiteX0" fmla="*/ 0 w 6226180"/>
              <a:gd name="connsiteY0" fmla="*/ 0 h 3072009"/>
              <a:gd name="connsiteX1" fmla="*/ 325920 w 6226180"/>
              <a:gd name="connsiteY1" fmla="*/ 471997 h 3072009"/>
              <a:gd name="connsiteX2" fmla="*/ 618123 w 6226180"/>
              <a:gd name="connsiteY2" fmla="*/ 2427412 h 3072009"/>
              <a:gd name="connsiteX3" fmla="*/ 1674552 w 6226180"/>
              <a:gd name="connsiteY3" fmla="*/ 2989313 h 3072009"/>
              <a:gd name="connsiteX4" fmla="*/ 4090849 w 6226180"/>
              <a:gd name="connsiteY4" fmla="*/ 3034265 h 3072009"/>
              <a:gd name="connsiteX5" fmla="*/ 4967458 w 6226180"/>
              <a:gd name="connsiteY5" fmla="*/ 2652171 h 3072009"/>
              <a:gd name="connsiteX6" fmla="*/ 6226180 w 6226180"/>
              <a:gd name="connsiteY6" fmla="*/ 2517316 h 3072009"/>
              <a:gd name="connsiteX0" fmla="*/ 0 w 6226180"/>
              <a:gd name="connsiteY0" fmla="*/ 0 h 3096285"/>
              <a:gd name="connsiteX1" fmla="*/ 325920 w 6226180"/>
              <a:gd name="connsiteY1" fmla="*/ 471997 h 3096285"/>
              <a:gd name="connsiteX2" fmla="*/ 618123 w 6226180"/>
              <a:gd name="connsiteY2" fmla="*/ 2427412 h 3096285"/>
              <a:gd name="connsiteX3" fmla="*/ 1674552 w 6226180"/>
              <a:gd name="connsiteY3" fmla="*/ 2989313 h 3096285"/>
              <a:gd name="connsiteX4" fmla="*/ 3045660 w 6226180"/>
              <a:gd name="connsiteY4" fmla="*/ 3067979 h 3096285"/>
              <a:gd name="connsiteX5" fmla="*/ 4967458 w 6226180"/>
              <a:gd name="connsiteY5" fmla="*/ 2652171 h 3096285"/>
              <a:gd name="connsiteX6" fmla="*/ 6226180 w 6226180"/>
              <a:gd name="connsiteY6" fmla="*/ 2517316 h 3096285"/>
              <a:gd name="connsiteX0" fmla="*/ 0 w 6226180"/>
              <a:gd name="connsiteY0" fmla="*/ 0 h 3071319"/>
              <a:gd name="connsiteX1" fmla="*/ 325920 w 6226180"/>
              <a:gd name="connsiteY1" fmla="*/ 471997 h 3071319"/>
              <a:gd name="connsiteX2" fmla="*/ 618123 w 6226180"/>
              <a:gd name="connsiteY2" fmla="*/ 2427412 h 3071319"/>
              <a:gd name="connsiteX3" fmla="*/ 1674552 w 6226180"/>
              <a:gd name="connsiteY3" fmla="*/ 2989313 h 3071319"/>
              <a:gd name="connsiteX4" fmla="*/ 3045660 w 6226180"/>
              <a:gd name="connsiteY4" fmla="*/ 3067979 h 3071319"/>
              <a:gd name="connsiteX5" fmla="*/ 4248190 w 6226180"/>
              <a:gd name="connsiteY5" fmla="*/ 2989315 h 3071319"/>
              <a:gd name="connsiteX6" fmla="*/ 4967458 w 6226180"/>
              <a:gd name="connsiteY6" fmla="*/ 2652171 h 3071319"/>
              <a:gd name="connsiteX7" fmla="*/ 6226180 w 6226180"/>
              <a:gd name="connsiteY7" fmla="*/ 2517316 h 3071319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67458 w 6226180"/>
              <a:gd name="connsiteY6" fmla="*/ 2652171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22503 w 6226180"/>
              <a:gd name="connsiteY6" fmla="*/ 2719599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33742 w 6226180"/>
              <a:gd name="connsiteY6" fmla="*/ 2663409 h 3074542"/>
              <a:gd name="connsiteX7" fmla="*/ 6226180 w 6226180"/>
              <a:gd name="connsiteY7" fmla="*/ 2517316 h 3074542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4315621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035"/>
              <a:gd name="connsiteX1" fmla="*/ 325920 w 6226180"/>
              <a:gd name="connsiteY1" fmla="*/ 471997 h 3102035"/>
              <a:gd name="connsiteX2" fmla="*/ 618123 w 6226180"/>
              <a:gd name="connsiteY2" fmla="*/ 2427412 h 3102035"/>
              <a:gd name="connsiteX3" fmla="*/ 1674552 w 6226180"/>
              <a:gd name="connsiteY3" fmla="*/ 2989313 h 3102035"/>
              <a:gd name="connsiteX4" fmla="*/ 3056899 w 6226180"/>
              <a:gd name="connsiteY4" fmla="*/ 3101693 h 3102035"/>
              <a:gd name="connsiteX5" fmla="*/ 4349337 w 6226180"/>
              <a:gd name="connsiteY5" fmla="*/ 2978077 h 3102035"/>
              <a:gd name="connsiteX6" fmla="*/ 4933742 w 6226180"/>
              <a:gd name="connsiteY6" fmla="*/ 2663409 h 3102035"/>
              <a:gd name="connsiteX7" fmla="*/ 6226180 w 6226180"/>
              <a:gd name="connsiteY7" fmla="*/ 2517316 h 3102035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562868 w 6226180"/>
              <a:gd name="connsiteY6" fmla="*/ 2652171 h 3102768"/>
              <a:gd name="connsiteX7" fmla="*/ 6226180 w 6226180"/>
              <a:gd name="connsiteY7" fmla="*/ 2517316 h 3102768"/>
              <a:gd name="connsiteX0" fmla="*/ 0 w 6226180"/>
              <a:gd name="connsiteY0" fmla="*/ 0 h 3110697"/>
              <a:gd name="connsiteX1" fmla="*/ 325920 w 6226180"/>
              <a:gd name="connsiteY1" fmla="*/ 471997 h 3110697"/>
              <a:gd name="connsiteX2" fmla="*/ 618123 w 6226180"/>
              <a:gd name="connsiteY2" fmla="*/ 2427412 h 3110697"/>
              <a:gd name="connsiteX3" fmla="*/ 1674552 w 6226180"/>
              <a:gd name="connsiteY3" fmla="*/ 2989313 h 3110697"/>
              <a:gd name="connsiteX4" fmla="*/ 3056899 w 6226180"/>
              <a:gd name="connsiteY4" fmla="*/ 3101693 h 3110697"/>
              <a:gd name="connsiteX5" fmla="*/ 3989701 w 6226180"/>
              <a:gd name="connsiteY5" fmla="*/ 3056743 h 3110697"/>
              <a:gd name="connsiteX6" fmla="*/ 4562868 w 6226180"/>
              <a:gd name="connsiteY6" fmla="*/ 2652171 h 3110697"/>
              <a:gd name="connsiteX7" fmla="*/ 6226180 w 6226180"/>
              <a:gd name="connsiteY7" fmla="*/ 2517316 h 3110697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618123 w 6226180"/>
              <a:gd name="connsiteY2" fmla="*/ 2427412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83260 w 6226180"/>
              <a:gd name="connsiteY2" fmla="*/ 256226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60783 w 6226180"/>
              <a:gd name="connsiteY2" fmla="*/ 233750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03804"/>
              <a:gd name="connsiteX1" fmla="*/ 202295 w 6226180"/>
              <a:gd name="connsiteY1" fmla="*/ 629329 h 3103804"/>
              <a:gd name="connsiteX2" fmla="*/ 460783 w 6226180"/>
              <a:gd name="connsiteY2" fmla="*/ 2337508 h 3103804"/>
              <a:gd name="connsiteX3" fmla="*/ 1033951 w 6226180"/>
              <a:gd name="connsiteY3" fmla="*/ 2899409 h 3103804"/>
              <a:gd name="connsiteX4" fmla="*/ 2124095 w 6226180"/>
              <a:gd name="connsiteY4" fmla="*/ 3079217 h 3103804"/>
              <a:gd name="connsiteX5" fmla="*/ 3989701 w 6226180"/>
              <a:gd name="connsiteY5" fmla="*/ 3056743 h 3103804"/>
              <a:gd name="connsiteX6" fmla="*/ 4562868 w 6226180"/>
              <a:gd name="connsiteY6" fmla="*/ 2652171 h 3103804"/>
              <a:gd name="connsiteX7" fmla="*/ 6226180 w 6226180"/>
              <a:gd name="connsiteY7" fmla="*/ 2517316 h 3103804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562868 w 6226180"/>
              <a:gd name="connsiteY6" fmla="*/ 2652171 h 3117807"/>
              <a:gd name="connsiteX7" fmla="*/ 6226180 w 6226180"/>
              <a:gd name="connsiteY7" fmla="*/ 2517316 h 3117807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236949 w 6226180"/>
              <a:gd name="connsiteY6" fmla="*/ 2719599 h 3117807"/>
              <a:gd name="connsiteX7" fmla="*/ 6226180 w 6226180"/>
              <a:gd name="connsiteY7" fmla="*/ 2517316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236949 w 6169987"/>
              <a:gd name="connsiteY6" fmla="*/ 271959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776401 w 6169987"/>
              <a:gd name="connsiteY6" fmla="*/ 2730837 h 3117807"/>
              <a:gd name="connsiteX7" fmla="*/ 6169987 w 6169987"/>
              <a:gd name="connsiteY7" fmla="*/ 2595982 h 3117807"/>
              <a:gd name="connsiteX0" fmla="*/ 0 w 6192464"/>
              <a:gd name="connsiteY0" fmla="*/ 0 h 3117807"/>
              <a:gd name="connsiteX1" fmla="*/ 202295 w 6192464"/>
              <a:gd name="connsiteY1" fmla="*/ 629329 h 3117807"/>
              <a:gd name="connsiteX2" fmla="*/ 460783 w 6192464"/>
              <a:gd name="connsiteY2" fmla="*/ 2337508 h 3117807"/>
              <a:gd name="connsiteX3" fmla="*/ 1033951 w 6192464"/>
              <a:gd name="connsiteY3" fmla="*/ 2899409 h 3117807"/>
              <a:gd name="connsiteX4" fmla="*/ 2124095 w 6192464"/>
              <a:gd name="connsiteY4" fmla="*/ 3079217 h 3117807"/>
              <a:gd name="connsiteX5" fmla="*/ 3528919 w 6192464"/>
              <a:gd name="connsiteY5" fmla="*/ 3079219 h 3117807"/>
              <a:gd name="connsiteX6" fmla="*/ 4776401 w 6192464"/>
              <a:gd name="connsiteY6" fmla="*/ 2730837 h 3117807"/>
              <a:gd name="connsiteX7" fmla="*/ 6192464 w 6192464"/>
              <a:gd name="connsiteY7" fmla="*/ 2685886 h 3117807"/>
              <a:gd name="connsiteX0" fmla="*/ 0 w 6192464"/>
              <a:gd name="connsiteY0" fmla="*/ 0 h 3115645"/>
              <a:gd name="connsiteX1" fmla="*/ 202295 w 6192464"/>
              <a:gd name="connsiteY1" fmla="*/ 629329 h 3115645"/>
              <a:gd name="connsiteX2" fmla="*/ 460783 w 6192464"/>
              <a:gd name="connsiteY2" fmla="*/ 2337508 h 3115645"/>
              <a:gd name="connsiteX3" fmla="*/ 932803 w 6192464"/>
              <a:gd name="connsiteY3" fmla="*/ 2944362 h 3115645"/>
              <a:gd name="connsiteX4" fmla="*/ 2124095 w 6192464"/>
              <a:gd name="connsiteY4" fmla="*/ 3079217 h 3115645"/>
              <a:gd name="connsiteX5" fmla="*/ 3528919 w 6192464"/>
              <a:gd name="connsiteY5" fmla="*/ 3079219 h 3115645"/>
              <a:gd name="connsiteX6" fmla="*/ 4776401 w 6192464"/>
              <a:gd name="connsiteY6" fmla="*/ 2730837 h 3115645"/>
              <a:gd name="connsiteX7" fmla="*/ 6192464 w 6192464"/>
              <a:gd name="connsiteY7" fmla="*/ 2685886 h 3115645"/>
              <a:gd name="connsiteX0" fmla="*/ 0 w 6192464"/>
              <a:gd name="connsiteY0" fmla="*/ 0 h 3272977"/>
              <a:gd name="connsiteX1" fmla="*/ 202295 w 6192464"/>
              <a:gd name="connsiteY1" fmla="*/ 786661 h 3272977"/>
              <a:gd name="connsiteX2" fmla="*/ 460783 w 6192464"/>
              <a:gd name="connsiteY2" fmla="*/ 249484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57340 w 6192464"/>
              <a:gd name="connsiteY1" fmla="*/ 797899 h 3272977"/>
              <a:gd name="connsiteX2" fmla="*/ 460783 w 6192464"/>
              <a:gd name="connsiteY2" fmla="*/ 249484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213533 w 6192464"/>
              <a:gd name="connsiteY1" fmla="*/ 809137 h 3272977"/>
              <a:gd name="connsiteX2" fmla="*/ 460783 w 6192464"/>
              <a:gd name="connsiteY2" fmla="*/ 249484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213533 w 6192464"/>
              <a:gd name="connsiteY1" fmla="*/ 809137 h 3272977"/>
              <a:gd name="connsiteX2" fmla="*/ 325920 w 6192464"/>
              <a:gd name="connsiteY2" fmla="*/ 256198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68579 w 6192464"/>
              <a:gd name="connsiteY1" fmla="*/ 809137 h 3272977"/>
              <a:gd name="connsiteX2" fmla="*/ 325920 w 6192464"/>
              <a:gd name="connsiteY2" fmla="*/ 256198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68579 w 6192464"/>
              <a:gd name="connsiteY1" fmla="*/ 809137 h 3272977"/>
              <a:gd name="connsiteX2" fmla="*/ 247250 w 6192464"/>
              <a:gd name="connsiteY2" fmla="*/ 2590754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34863 w 6192464"/>
              <a:gd name="connsiteY1" fmla="*/ 799546 h 3272977"/>
              <a:gd name="connsiteX2" fmla="*/ 247250 w 6192464"/>
              <a:gd name="connsiteY2" fmla="*/ 2590754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5769"/>
              <a:gd name="connsiteX1" fmla="*/ 134863 w 6192464"/>
              <a:gd name="connsiteY1" fmla="*/ 799546 h 3275769"/>
              <a:gd name="connsiteX2" fmla="*/ 247250 w 6192464"/>
              <a:gd name="connsiteY2" fmla="*/ 2590754 h 3275769"/>
              <a:gd name="connsiteX3" fmla="*/ 988996 w 6192464"/>
              <a:gd name="connsiteY3" fmla="*/ 3044146 h 3275769"/>
              <a:gd name="connsiteX4" fmla="*/ 2124095 w 6192464"/>
              <a:gd name="connsiteY4" fmla="*/ 3236549 h 3275769"/>
              <a:gd name="connsiteX5" fmla="*/ 3528919 w 6192464"/>
              <a:gd name="connsiteY5" fmla="*/ 3236551 h 3275769"/>
              <a:gd name="connsiteX6" fmla="*/ 4776401 w 6192464"/>
              <a:gd name="connsiteY6" fmla="*/ 2888169 h 3275769"/>
              <a:gd name="connsiteX7" fmla="*/ 6192464 w 6192464"/>
              <a:gd name="connsiteY7" fmla="*/ 2843218 h 3275769"/>
              <a:gd name="connsiteX0" fmla="*/ 0 w 6192464"/>
              <a:gd name="connsiteY0" fmla="*/ 0 h 3275769"/>
              <a:gd name="connsiteX1" fmla="*/ 134863 w 6192464"/>
              <a:gd name="connsiteY1" fmla="*/ 799546 h 3275769"/>
              <a:gd name="connsiteX2" fmla="*/ 247250 w 6192464"/>
              <a:gd name="connsiteY2" fmla="*/ 2590754 h 3275769"/>
              <a:gd name="connsiteX3" fmla="*/ 988996 w 6192464"/>
              <a:gd name="connsiteY3" fmla="*/ 3044146 h 3275769"/>
              <a:gd name="connsiteX4" fmla="*/ 2124095 w 6192464"/>
              <a:gd name="connsiteY4" fmla="*/ 3236549 h 3275769"/>
              <a:gd name="connsiteX5" fmla="*/ 3528919 w 6192464"/>
              <a:gd name="connsiteY5" fmla="*/ 3236551 h 3275769"/>
              <a:gd name="connsiteX6" fmla="*/ 4776401 w 6192464"/>
              <a:gd name="connsiteY6" fmla="*/ 2888169 h 3275769"/>
              <a:gd name="connsiteX7" fmla="*/ 6192464 w 6192464"/>
              <a:gd name="connsiteY7" fmla="*/ 2843218 h 3275769"/>
              <a:gd name="connsiteX0" fmla="*/ 0 w 6192464"/>
              <a:gd name="connsiteY0" fmla="*/ 0 h 3274813"/>
              <a:gd name="connsiteX1" fmla="*/ 134863 w 6192464"/>
              <a:gd name="connsiteY1" fmla="*/ 799546 h 3274813"/>
              <a:gd name="connsiteX2" fmla="*/ 247250 w 6192464"/>
              <a:gd name="connsiteY2" fmla="*/ 2590754 h 3274813"/>
              <a:gd name="connsiteX3" fmla="*/ 944041 w 6192464"/>
              <a:gd name="connsiteY3" fmla="*/ 3063329 h 3274813"/>
              <a:gd name="connsiteX4" fmla="*/ 2124095 w 6192464"/>
              <a:gd name="connsiteY4" fmla="*/ 3236549 h 3274813"/>
              <a:gd name="connsiteX5" fmla="*/ 3528919 w 6192464"/>
              <a:gd name="connsiteY5" fmla="*/ 3236551 h 3274813"/>
              <a:gd name="connsiteX6" fmla="*/ 4776401 w 6192464"/>
              <a:gd name="connsiteY6" fmla="*/ 2888169 h 3274813"/>
              <a:gd name="connsiteX7" fmla="*/ 6192464 w 6192464"/>
              <a:gd name="connsiteY7" fmla="*/ 2843218 h 3274813"/>
              <a:gd name="connsiteX0" fmla="*/ 0 w 6192464"/>
              <a:gd name="connsiteY0" fmla="*/ 0 h 3274813"/>
              <a:gd name="connsiteX1" fmla="*/ 134863 w 6192464"/>
              <a:gd name="connsiteY1" fmla="*/ 799546 h 3274813"/>
              <a:gd name="connsiteX2" fmla="*/ 247250 w 6192464"/>
              <a:gd name="connsiteY2" fmla="*/ 2590754 h 3274813"/>
              <a:gd name="connsiteX3" fmla="*/ 944041 w 6192464"/>
              <a:gd name="connsiteY3" fmla="*/ 3063329 h 3274813"/>
              <a:gd name="connsiteX4" fmla="*/ 2124095 w 6192464"/>
              <a:gd name="connsiteY4" fmla="*/ 3236549 h 3274813"/>
              <a:gd name="connsiteX5" fmla="*/ 3528919 w 6192464"/>
              <a:gd name="connsiteY5" fmla="*/ 3236551 h 3274813"/>
              <a:gd name="connsiteX6" fmla="*/ 4776401 w 6192464"/>
              <a:gd name="connsiteY6" fmla="*/ 2888169 h 3274813"/>
              <a:gd name="connsiteX7" fmla="*/ 6192464 w 6192464"/>
              <a:gd name="connsiteY7" fmla="*/ 2843218 h 3274813"/>
              <a:gd name="connsiteX0" fmla="*/ 0 w 6192464"/>
              <a:gd name="connsiteY0" fmla="*/ 0 h 3303661"/>
              <a:gd name="connsiteX1" fmla="*/ 134863 w 6192464"/>
              <a:gd name="connsiteY1" fmla="*/ 799546 h 3303661"/>
              <a:gd name="connsiteX2" fmla="*/ 247250 w 6192464"/>
              <a:gd name="connsiteY2" fmla="*/ 2590754 h 3303661"/>
              <a:gd name="connsiteX3" fmla="*/ 2124095 w 6192464"/>
              <a:gd name="connsiteY3" fmla="*/ 3236549 h 3303661"/>
              <a:gd name="connsiteX4" fmla="*/ 3528919 w 6192464"/>
              <a:gd name="connsiteY4" fmla="*/ 3236551 h 3303661"/>
              <a:gd name="connsiteX5" fmla="*/ 4776401 w 6192464"/>
              <a:gd name="connsiteY5" fmla="*/ 2888169 h 3303661"/>
              <a:gd name="connsiteX6" fmla="*/ 6192464 w 6192464"/>
              <a:gd name="connsiteY6" fmla="*/ 2843218 h 3303661"/>
              <a:gd name="connsiteX0" fmla="*/ 0 w 6192464"/>
              <a:gd name="connsiteY0" fmla="*/ 0 h 3280689"/>
              <a:gd name="connsiteX1" fmla="*/ 134863 w 6192464"/>
              <a:gd name="connsiteY1" fmla="*/ 799546 h 3280689"/>
              <a:gd name="connsiteX2" fmla="*/ 247250 w 6192464"/>
              <a:gd name="connsiteY2" fmla="*/ 2590754 h 3280689"/>
              <a:gd name="connsiteX3" fmla="*/ 1180054 w 6192464"/>
              <a:gd name="connsiteY3" fmla="*/ 3188592 h 3280689"/>
              <a:gd name="connsiteX4" fmla="*/ 3528919 w 6192464"/>
              <a:gd name="connsiteY4" fmla="*/ 3236551 h 3280689"/>
              <a:gd name="connsiteX5" fmla="*/ 4776401 w 6192464"/>
              <a:gd name="connsiteY5" fmla="*/ 2888169 h 3280689"/>
              <a:gd name="connsiteX6" fmla="*/ 6192464 w 6192464"/>
              <a:gd name="connsiteY6" fmla="*/ 2843218 h 3280689"/>
              <a:gd name="connsiteX0" fmla="*/ 0 w 6192464"/>
              <a:gd name="connsiteY0" fmla="*/ 0 h 3268196"/>
              <a:gd name="connsiteX1" fmla="*/ 134863 w 6192464"/>
              <a:gd name="connsiteY1" fmla="*/ 799546 h 3268196"/>
              <a:gd name="connsiteX2" fmla="*/ 247250 w 6192464"/>
              <a:gd name="connsiteY2" fmla="*/ 2590754 h 3268196"/>
              <a:gd name="connsiteX3" fmla="*/ 1180054 w 6192464"/>
              <a:gd name="connsiteY3" fmla="*/ 3188592 h 3268196"/>
              <a:gd name="connsiteX4" fmla="*/ 3528919 w 6192464"/>
              <a:gd name="connsiteY4" fmla="*/ 3236551 h 3268196"/>
              <a:gd name="connsiteX5" fmla="*/ 4776401 w 6192464"/>
              <a:gd name="connsiteY5" fmla="*/ 2888169 h 3268196"/>
              <a:gd name="connsiteX6" fmla="*/ 6192464 w 6192464"/>
              <a:gd name="connsiteY6" fmla="*/ 2843218 h 3268196"/>
              <a:gd name="connsiteX0" fmla="*/ 0 w 6192464"/>
              <a:gd name="connsiteY0" fmla="*/ 0 h 3273640"/>
              <a:gd name="connsiteX1" fmla="*/ 134863 w 6192464"/>
              <a:gd name="connsiteY1" fmla="*/ 799546 h 3273640"/>
              <a:gd name="connsiteX2" fmla="*/ 247250 w 6192464"/>
              <a:gd name="connsiteY2" fmla="*/ 2590754 h 3273640"/>
              <a:gd name="connsiteX3" fmla="*/ 1225009 w 6192464"/>
              <a:gd name="connsiteY3" fmla="*/ 3207775 h 3273640"/>
              <a:gd name="connsiteX4" fmla="*/ 3528919 w 6192464"/>
              <a:gd name="connsiteY4" fmla="*/ 3236551 h 3273640"/>
              <a:gd name="connsiteX5" fmla="*/ 4776401 w 6192464"/>
              <a:gd name="connsiteY5" fmla="*/ 2888169 h 3273640"/>
              <a:gd name="connsiteX6" fmla="*/ 6192464 w 6192464"/>
              <a:gd name="connsiteY6" fmla="*/ 2843218 h 3273640"/>
              <a:gd name="connsiteX0" fmla="*/ 0 w 6192464"/>
              <a:gd name="connsiteY0" fmla="*/ 0 h 3273640"/>
              <a:gd name="connsiteX1" fmla="*/ 134863 w 6192464"/>
              <a:gd name="connsiteY1" fmla="*/ 799546 h 3273640"/>
              <a:gd name="connsiteX2" fmla="*/ 247250 w 6192464"/>
              <a:gd name="connsiteY2" fmla="*/ 2590754 h 3273640"/>
              <a:gd name="connsiteX3" fmla="*/ 1225009 w 6192464"/>
              <a:gd name="connsiteY3" fmla="*/ 3207775 h 3273640"/>
              <a:gd name="connsiteX4" fmla="*/ 3528919 w 6192464"/>
              <a:gd name="connsiteY4" fmla="*/ 3236551 h 3273640"/>
              <a:gd name="connsiteX5" fmla="*/ 4776401 w 6192464"/>
              <a:gd name="connsiteY5" fmla="*/ 2888169 h 3273640"/>
              <a:gd name="connsiteX6" fmla="*/ 6192464 w 6192464"/>
              <a:gd name="connsiteY6" fmla="*/ 2843218 h 3273640"/>
              <a:gd name="connsiteX0" fmla="*/ 0 w 6192464"/>
              <a:gd name="connsiteY0" fmla="*/ 0 h 3288710"/>
              <a:gd name="connsiteX1" fmla="*/ 134863 w 6192464"/>
              <a:gd name="connsiteY1" fmla="*/ 799546 h 3288710"/>
              <a:gd name="connsiteX2" fmla="*/ 303443 w 6192464"/>
              <a:gd name="connsiteY2" fmla="*/ 2590754 h 3288710"/>
              <a:gd name="connsiteX3" fmla="*/ 1225009 w 6192464"/>
              <a:gd name="connsiteY3" fmla="*/ 3207775 h 3288710"/>
              <a:gd name="connsiteX4" fmla="*/ 3528919 w 6192464"/>
              <a:gd name="connsiteY4" fmla="*/ 3236551 h 3288710"/>
              <a:gd name="connsiteX5" fmla="*/ 4776401 w 6192464"/>
              <a:gd name="connsiteY5" fmla="*/ 2888169 h 3288710"/>
              <a:gd name="connsiteX6" fmla="*/ 6192464 w 6192464"/>
              <a:gd name="connsiteY6" fmla="*/ 2843218 h 3288710"/>
              <a:gd name="connsiteX0" fmla="*/ 0 w 6192464"/>
              <a:gd name="connsiteY0" fmla="*/ 0 h 3288710"/>
              <a:gd name="connsiteX1" fmla="*/ 134863 w 6192464"/>
              <a:gd name="connsiteY1" fmla="*/ 799546 h 3288710"/>
              <a:gd name="connsiteX2" fmla="*/ 303443 w 6192464"/>
              <a:gd name="connsiteY2" fmla="*/ 2590754 h 3288710"/>
              <a:gd name="connsiteX3" fmla="*/ 1225009 w 6192464"/>
              <a:gd name="connsiteY3" fmla="*/ 3207775 h 3288710"/>
              <a:gd name="connsiteX4" fmla="*/ 3528919 w 6192464"/>
              <a:gd name="connsiteY4" fmla="*/ 3236551 h 3288710"/>
              <a:gd name="connsiteX5" fmla="*/ 4776401 w 6192464"/>
              <a:gd name="connsiteY5" fmla="*/ 2888169 h 3288710"/>
              <a:gd name="connsiteX6" fmla="*/ 6192464 w 6192464"/>
              <a:gd name="connsiteY6" fmla="*/ 2843218 h 3288710"/>
              <a:gd name="connsiteX0" fmla="*/ 0 w 6192464"/>
              <a:gd name="connsiteY0" fmla="*/ 0 h 3288710"/>
              <a:gd name="connsiteX1" fmla="*/ 134863 w 6192464"/>
              <a:gd name="connsiteY1" fmla="*/ 799546 h 3288710"/>
              <a:gd name="connsiteX2" fmla="*/ 303443 w 6192464"/>
              <a:gd name="connsiteY2" fmla="*/ 2590754 h 3288710"/>
              <a:gd name="connsiteX3" fmla="*/ 1225009 w 6192464"/>
              <a:gd name="connsiteY3" fmla="*/ 3207775 h 3288710"/>
              <a:gd name="connsiteX4" fmla="*/ 3528919 w 6192464"/>
              <a:gd name="connsiteY4" fmla="*/ 3236551 h 3288710"/>
              <a:gd name="connsiteX5" fmla="*/ 4675254 w 6192464"/>
              <a:gd name="connsiteY5" fmla="*/ 2888169 h 3288710"/>
              <a:gd name="connsiteX6" fmla="*/ 6192464 w 6192464"/>
              <a:gd name="connsiteY6" fmla="*/ 2843218 h 3288710"/>
              <a:gd name="connsiteX0" fmla="*/ 0 w 6192464"/>
              <a:gd name="connsiteY0" fmla="*/ 0 h 3307385"/>
              <a:gd name="connsiteX1" fmla="*/ 134863 w 6192464"/>
              <a:gd name="connsiteY1" fmla="*/ 799546 h 3307385"/>
              <a:gd name="connsiteX2" fmla="*/ 303443 w 6192464"/>
              <a:gd name="connsiteY2" fmla="*/ 2590754 h 3307385"/>
              <a:gd name="connsiteX3" fmla="*/ 1225009 w 6192464"/>
              <a:gd name="connsiteY3" fmla="*/ 3207775 h 3307385"/>
              <a:gd name="connsiteX4" fmla="*/ 3247954 w 6192464"/>
              <a:gd name="connsiteY4" fmla="*/ 3265326 h 3307385"/>
              <a:gd name="connsiteX5" fmla="*/ 4675254 w 6192464"/>
              <a:gd name="connsiteY5" fmla="*/ 2888169 h 3307385"/>
              <a:gd name="connsiteX6" fmla="*/ 6192464 w 6192464"/>
              <a:gd name="connsiteY6" fmla="*/ 2843218 h 3307385"/>
              <a:gd name="connsiteX0" fmla="*/ 0 w 6192464"/>
              <a:gd name="connsiteY0" fmla="*/ 0 h 3288501"/>
              <a:gd name="connsiteX1" fmla="*/ 134863 w 6192464"/>
              <a:gd name="connsiteY1" fmla="*/ 799546 h 3288501"/>
              <a:gd name="connsiteX2" fmla="*/ 303443 w 6192464"/>
              <a:gd name="connsiteY2" fmla="*/ 2590754 h 3288501"/>
              <a:gd name="connsiteX3" fmla="*/ 1225009 w 6192464"/>
              <a:gd name="connsiteY3" fmla="*/ 3207775 h 3288501"/>
              <a:gd name="connsiteX4" fmla="*/ 3247954 w 6192464"/>
              <a:gd name="connsiteY4" fmla="*/ 3265326 h 3288501"/>
              <a:gd name="connsiteX5" fmla="*/ 3912390 w 6192464"/>
              <a:gd name="connsiteY5" fmla="*/ 3117196 h 3288501"/>
              <a:gd name="connsiteX6" fmla="*/ 4675254 w 6192464"/>
              <a:gd name="connsiteY6" fmla="*/ 2888169 h 3288501"/>
              <a:gd name="connsiteX7" fmla="*/ 6192464 w 6192464"/>
              <a:gd name="connsiteY7" fmla="*/ 2843218 h 3288501"/>
              <a:gd name="connsiteX0" fmla="*/ 0 w 6192464"/>
              <a:gd name="connsiteY0" fmla="*/ 0 h 3300496"/>
              <a:gd name="connsiteX1" fmla="*/ 134863 w 6192464"/>
              <a:gd name="connsiteY1" fmla="*/ 799546 h 3300496"/>
              <a:gd name="connsiteX2" fmla="*/ 303443 w 6192464"/>
              <a:gd name="connsiteY2" fmla="*/ 2590754 h 3300496"/>
              <a:gd name="connsiteX3" fmla="*/ 1225009 w 6192464"/>
              <a:gd name="connsiteY3" fmla="*/ 3207775 h 3300496"/>
              <a:gd name="connsiteX4" fmla="*/ 3247954 w 6192464"/>
              <a:gd name="connsiteY4" fmla="*/ 3265326 h 3300496"/>
              <a:gd name="connsiteX5" fmla="*/ 4675254 w 6192464"/>
              <a:gd name="connsiteY5" fmla="*/ 2888169 h 3300496"/>
              <a:gd name="connsiteX6" fmla="*/ 6192464 w 6192464"/>
              <a:gd name="connsiteY6" fmla="*/ 2843218 h 3300496"/>
              <a:gd name="connsiteX0" fmla="*/ 0 w 6192464"/>
              <a:gd name="connsiteY0" fmla="*/ 0 h 3300496"/>
              <a:gd name="connsiteX1" fmla="*/ 134863 w 6192464"/>
              <a:gd name="connsiteY1" fmla="*/ 799546 h 3300496"/>
              <a:gd name="connsiteX2" fmla="*/ 303443 w 6192464"/>
              <a:gd name="connsiteY2" fmla="*/ 2590754 h 3300496"/>
              <a:gd name="connsiteX3" fmla="*/ 1225009 w 6192464"/>
              <a:gd name="connsiteY3" fmla="*/ 3207775 h 3300496"/>
              <a:gd name="connsiteX4" fmla="*/ 3247954 w 6192464"/>
              <a:gd name="connsiteY4" fmla="*/ 3265326 h 3300496"/>
              <a:gd name="connsiteX5" fmla="*/ 5001173 w 6192464"/>
              <a:gd name="connsiteY5" fmla="*/ 2840212 h 3300496"/>
              <a:gd name="connsiteX6" fmla="*/ 6192464 w 6192464"/>
              <a:gd name="connsiteY6" fmla="*/ 2843218 h 3300496"/>
              <a:gd name="connsiteX0" fmla="*/ 0 w 6192464"/>
              <a:gd name="connsiteY0" fmla="*/ 0 h 3300496"/>
              <a:gd name="connsiteX1" fmla="*/ 134863 w 6192464"/>
              <a:gd name="connsiteY1" fmla="*/ 799546 h 3300496"/>
              <a:gd name="connsiteX2" fmla="*/ 303443 w 6192464"/>
              <a:gd name="connsiteY2" fmla="*/ 2590754 h 3300496"/>
              <a:gd name="connsiteX3" fmla="*/ 1225009 w 6192464"/>
              <a:gd name="connsiteY3" fmla="*/ 3207775 h 3300496"/>
              <a:gd name="connsiteX4" fmla="*/ 3247954 w 6192464"/>
              <a:gd name="connsiteY4" fmla="*/ 3265326 h 3300496"/>
              <a:gd name="connsiteX5" fmla="*/ 5001173 w 6192464"/>
              <a:gd name="connsiteY5" fmla="*/ 2840212 h 3300496"/>
              <a:gd name="connsiteX6" fmla="*/ 6192464 w 6192464"/>
              <a:gd name="connsiteY6" fmla="*/ 2804852 h 3300496"/>
              <a:gd name="connsiteX0" fmla="*/ 0 w 6192464"/>
              <a:gd name="connsiteY0" fmla="*/ 0 h 3287377"/>
              <a:gd name="connsiteX1" fmla="*/ 134863 w 6192464"/>
              <a:gd name="connsiteY1" fmla="*/ 799546 h 3287377"/>
              <a:gd name="connsiteX2" fmla="*/ 303443 w 6192464"/>
              <a:gd name="connsiteY2" fmla="*/ 2590754 h 3287377"/>
              <a:gd name="connsiteX3" fmla="*/ 1000237 w 6192464"/>
              <a:gd name="connsiteY3" fmla="*/ 3159818 h 3287377"/>
              <a:gd name="connsiteX4" fmla="*/ 3247954 w 6192464"/>
              <a:gd name="connsiteY4" fmla="*/ 3265326 h 3287377"/>
              <a:gd name="connsiteX5" fmla="*/ 5001173 w 6192464"/>
              <a:gd name="connsiteY5" fmla="*/ 2840212 h 3287377"/>
              <a:gd name="connsiteX6" fmla="*/ 6192464 w 6192464"/>
              <a:gd name="connsiteY6" fmla="*/ 2804852 h 3287377"/>
              <a:gd name="connsiteX0" fmla="*/ 0 w 6192464"/>
              <a:gd name="connsiteY0" fmla="*/ 0 h 3316484"/>
              <a:gd name="connsiteX1" fmla="*/ 134863 w 6192464"/>
              <a:gd name="connsiteY1" fmla="*/ 799546 h 3316484"/>
              <a:gd name="connsiteX2" fmla="*/ 303443 w 6192464"/>
              <a:gd name="connsiteY2" fmla="*/ 2590754 h 3316484"/>
              <a:gd name="connsiteX3" fmla="*/ 975456 w 6192464"/>
              <a:gd name="connsiteY3" fmla="*/ 3233842 h 3316484"/>
              <a:gd name="connsiteX4" fmla="*/ 3247954 w 6192464"/>
              <a:gd name="connsiteY4" fmla="*/ 3265326 h 3316484"/>
              <a:gd name="connsiteX5" fmla="*/ 5001173 w 6192464"/>
              <a:gd name="connsiteY5" fmla="*/ 2840212 h 3316484"/>
              <a:gd name="connsiteX6" fmla="*/ 6192464 w 6192464"/>
              <a:gd name="connsiteY6" fmla="*/ 2804852 h 3316484"/>
              <a:gd name="connsiteX0" fmla="*/ 0 w 6192464"/>
              <a:gd name="connsiteY0" fmla="*/ 0 h 3308532"/>
              <a:gd name="connsiteX1" fmla="*/ 134863 w 6192464"/>
              <a:gd name="connsiteY1" fmla="*/ 799546 h 3308532"/>
              <a:gd name="connsiteX2" fmla="*/ 303443 w 6192464"/>
              <a:gd name="connsiteY2" fmla="*/ 2590754 h 3308532"/>
              <a:gd name="connsiteX3" fmla="*/ 1025017 w 6192464"/>
              <a:gd name="connsiteY3" fmla="*/ 3217980 h 3308532"/>
              <a:gd name="connsiteX4" fmla="*/ 3247954 w 6192464"/>
              <a:gd name="connsiteY4" fmla="*/ 3265326 h 3308532"/>
              <a:gd name="connsiteX5" fmla="*/ 5001173 w 6192464"/>
              <a:gd name="connsiteY5" fmla="*/ 2840212 h 3308532"/>
              <a:gd name="connsiteX6" fmla="*/ 6192464 w 6192464"/>
              <a:gd name="connsiteY6" fmla="*/ 2804852 h 3308532"/>
              <a:gd name="connsiteX0" fmla="*/ 0 w 6192464"/>
              <a:gd name="connsiteY0" fmla="*/ 0 h 3322300"/>
              <a:gd name="connsiteX1" fmla="*/ 134863 w 6192464"/>
              <a:gd name="connsiteY1" fmla="*/ 799546 h 3322300"/>
              <a:gd name="connsiteX2" fmla="*/ 303443 w 6192464"/>
              <a:gd name="connsiteY2" fmla="*/ 2590754 h 3322300"/>
              <a:gd name="connsiteX3" fmla="*/ 1018822 w 6192464"/>
              <a:gd name="connsiteY3" fmla="*/ 3244417 h 3322300"/>
              <a:gd name="connsiteX4" fmla="*/ 3247954 w 6192464"/>
              <a:gd name="connsiteY4" fmla="*/ 3265326 h 3322300"/>
              <a:gd name="connsiteX5" fmla="*/ 5001173 w 6192464"/>
              <a:gd name="connsiteY5" fmla="*/ 2840212 h 3322300"/>
              <a:gd name="connsiteX6" fmla="*/ 6192464 w 6192464"/>
              <a:gd name="connsiteY6" fmla="*/ 2804852 h 3322300"/>
              <a:gd name="connsiteX0" fmla="*/ 0 w 6192464"/>
              <a:gd name="connsiteY0" fmla="*/ 0 h 3319007"/>
              <a:gd name="connsiteX1" fmla="*/ 134863 w 6192464"/>
              <a:gd name="connsiteY1" fmla="*/ 799546 h 3319007"/>
              <a:gd name="connsiteX2" fmla="*/ 346809 w 6192464"/>
              <a:gd name="connsiteY2" fmla="*/ 2643628 h 3319007"/>
              <a:gd name="connsiteX3" fmla="*/ 1018822 w 6192464"/>
              <a:gd name="connsiteY3" fmla="*/ 3244417 h 3319007"/>
              <a:gd name="connsiteX4" fmla="*/ 3247954 w 6192464"/>
              <a:gd name="connsiteY4" fmla="*/ 3265326 h 3319007"/>
              <a:gd name="connsiteX5" fmla="*/ 5001173 w 6192464"/>
              <a:gd name="connsiteY5" fmla="*/ 2840212 h 3319007"/>
              <a:gd name="connsiteX6" fmla="*/ 6192464 w 6192464"/>
              <a:gd name="connsiteY6" fmla="*/ 2804852 h 3319007"/>
              <a:gd name="connsiteX0" fmla="*/ 0 w 6192464"/>
              <a:gd name="connsiteY0" fmla="*/ 0 h 3319007"/>
              <a:gd name="connsiteX1" fmla="*/ 134863 w 6192464"/>
              <a:gd name="connsiteY1" fmla="*/ 799546 h 3319007"/>
              <a:gd name="connsiteX2" fmla="*/ 346809 w 6192464"/>
              <a:gd name="connsiteY2" fmla="*/ 2643628 h 3319007"/>
              <a:gd name="connsiteX3" fmla="*/ 987846 w 6192464"/>
              <a:gd name="connsiteY3" fmla="*/ 3244417 h 3319007"/>
              <a:gd name="connsiteX4" fmla="*/ 3247954 w 6192464"/>
              <a:gd name="connsiteY4" fmla="*/ 3265326 h 3319007"/>
              <a:gd name="connsiteX5" fmla="*/ 5001173 w 6192464"/>
              <a:gd name="connsiteY5" fmla="*/ 2840212 h 3319007"/>
              <a:gd name="connsiteX6" fmla="*/ 6192464 w 6192464"/>
              <a:gd name="connsiteY6" fmla="*/ 2804852 h 3319007"/>
              <a:gd name="connsiteX0" fmla="*/ 0 w 6192464"/>
              <a:gd name="connsiteY0" fmla="*/ 0 h 3335430"/>
              <a:gd name="connsiteX1" fmla="*/ 134863 w 6192464"/>
              <a:gd name="connsiteY1" fmla="*/ 799546 h 3335430"/>
              <a:gd name="connsiteX2" fmla="*/ 346809 w 6192464"/>
              <a:gd name="connsiteY2" fmla="*/ 2643628 h 3335430"/>
              <a:gd name="connsiteX3" fmla="*/ 987846 w 6192464"/>
              <a:gd name="connsiteY3" fmla="*/ 3244417 h 3335430"/>
              <a:gd name="connsiteX4" fmla="*/ 3247954 w 6192464"/>
              <a:gd name="connsiteY4" fmla="*/ 3265326 h 3335430"/>
              <a:gd name="connsiteX5" fmla="*/ 5001173 w 6192464"/>
              <a:gd name="connsiteY5" fmla="*/ 2840212 h 3335430"/>
              <a:gd name="connsiteX6" fmla="*/ 6192464 w 6192464"/>
              <a:gd name="connsiteY6" fmla="*/ 2804852 h 3335430"/>
              <a:gd name="connsiteX0" fmla="*/ 0 w 6192464"/>
              <a:gd name="connsiteY0" fmla="*/ 0 h 3316756"/>
              <a:gd name="connsiteX1" fmla="*/ 134863 w 6192464"/>
              <a:gd name="connsiteY1" fmla="*/ 799546 h 3316756"/>
              <a:gd name="connsiteX2" fmla="*/ 278663 w 6192464"/>
              <a:gd name="connsiteY2" fmla="*/ 2680640 h 3316756"/>
              <a:gd name="connsiteX3" fmla="*/ 987846 w 6192464"/>
              <a:gd name="connsiteY3" fmla="*/ 3244417 h 3316756"/>
              <a:gd name="connsiteX4" fmla="*/ 3247954 w 6192464"/>
              <a:gd name="connsiteY4" fmla="*/ 3265326 h 3316756"/>
              <a:gd name="connsiteX5" fmla="*/ 5001173 w 6192464"/>
              <a:gd name="connsiteY5" fmla="*/ 2840212 h 3316756"/>
              <a:gd name="connsiteX6" fmla="*/ 6192464 w 6192464"/>
              <a:gd name="connsiteY6" fmla="*/ 2804852 h 3316756"/>
              <a:gd name="connsiteX0" fmla="*/ 0 w 6192464"/>
              <a:gd name="connsiteY0" fmla="*/ 0 h 3324653"/>
              <a:gd name="connsiteX1" fmla="*/ 134863 w 6192464"/>
              <a:gd name="connsiteY1" fmla="*/ 799546 h 3324653"/>
              <a:gd name="connsiteX2" fmla="*/ 278663 w 6192464"/>
              <a:gd name="connsiteY2" fmla="*/ 2680640 h 3324653"/>
              <a:gd name="connsiteX3" fmla="*/ 987846 w 6192464"/>
              <a:gd name="connsiteY3" fmla="*/ 3244417 h 3324653"/>
              <a:gd name="connsiteX4" fmla="*/ 3247954 w 6192464"/>
              <a:gd name="connsiteY4" fmla="*/ 3265326 h 3324653"/>
              <a:gd name="connsiteX5" fmla="*/ 5001173 w 6192464"/>
              <a:gd name="connsiteY5" fmla="*/ 2840212 h 3324653"/>
              <a:gd name="connsiteX6" fmla="*/ 6192464 w 6192464"/>
              <a:gd name="connsiteY6" fmla="*/ 2804852 h 3324653"/>
              <a:gd name="connsiteX0" fmla="*/ 0 w 6192464"/>
              <a:gd name="connsiteY0" fmla="*/ 0 h 3318093"/>
              <a:gd name="connsiteX1" fmla="*/ 134863 w 6192464"/>
              <a:gd name="connsiteY1" fmla="*/ 799546 h 3318093"/>
              <a:gd name="connsiteX2" fmla="*/ 278663 w 6192464"/>
              <a:gd name="connsiteY2" fmla="*/ 2680640 h 3318093"/>
              <a:gd name="connsiteX3" fmla="*/ 987846 w 6192464"/>
              <a:gd name="connsiteY3" fmla="*/ 3244417 h 3318093"/>
              <a:gd name="connsiteX4" fmla="*/ 3247954 w 6192464"/>
              <a:gd name="connsiteY4" fmla="*/ 3265326 h 3318093"/>
              <a:gd name="connsiteX5" fmla="*/ 5013564 w 6192464"/>
              <a:gd name="connsiteY5" fmla="*/ 2951247 h 3318093"/>
              <a:gd name="connsiteX6" fmla="*/ 6192464 w 6192464"/>
              <a:gd name="connsiteY6" fmla="*/ 2804852 h 3318093"/>
              <a:gd name="connsiteX0" fmla="*/ 0 w 6124318"/>
              <a:gd name="connsiteY0" fmla="*/ 0 h 3318093"/>
              <a:gd name="connsiteX1" fmla="*/ 134863 w 6124318"/>
              <a:gd name="connsiteY1" fmla="*/ 799546 h 3318093"/>
              <a:gd name="connsiteX2" fmla="*/ 278663 w 6124318"/>
              <a:gd name="connsiteY2" fmla="*/ 2680640 h 3318093"/>
              <a:gd name="connsiteX3" fmla="*/ 987846 w 6124318"/>
              <a:gd name="connsiteY3" fmla="*/ 3244417 h 3318093"/>
              <a:gd name="connsiteX4" fmla="*/ 3247954 w 6124318"/>
              <a:gd name="connsiteY4" fmla="*/ 3265326 h 3318093"/>
              <a:gd name="connsiteX5" fmla="*/ 5013564 w 6124318"/>
              <a:gd name="connsiteY5" fmla="*/ 2951247 h 3318093"/>
              <a:gd name="connsiteX6" fmla="*/ 6124318 w 6124318"/>
              <a:gd name="connsiteY6" fmla="*/ 2884162 h 3318093"/>
              <a:gd name="connsiteX0" fmla="*/ 0 w 6124318"/>
              <a:gd name="connsiteY0" fmla="*/ 0 h 3314825"/>
              <a:gd name="connsiteX1" fmla="*/ 134863 w 6124318"/>
              <a:gd name="connsiteY1" fmla="*/ 799546 h 3314825"/>
              <a:gd name="connsiteX2" fmla="*/ 278663 w 6124318"/>
              <a:gd name="connsiteY2" fmla="*/ 2680640 h 3314825"/>
              <a:gd name="connsiteX3" fmla="*/ 987846 w 6124318"/>
              <a:gd name="connsiteY3" fmla="*/ 3244417 h 3314825"/>
              <a:gd name="connsiteX4" fmla="*/ 3247954 w 6124318"/>
              <a:gd name="connsiteY4" fmla="*/ 3265326 h 3314825"/>
              <a:gd name="connsiteX5" fmla="*/ 5013564 w 6124318"/>
              <a:gd name="connsiteY5" fmla="*/ 3009612 h 3314825"/>
              <a:gd name="connsiteX6" fmla="*/ 6124318 w 6124318"/>
              <a:gd name="connsiteY6" fmla="*/ 2884162 h 3314825"/>
              <a:gd name="connsiteX0" fmla="*/ 0 w 6124318"/>
              <a:gd name="connsiteY0" fmla="*/ 0 h 3314825"/>
              <a:gd name="connsiteX1" fmla="*/ 134863 w 6124318"/>
              <a:gd name="connsiteY1" fmla="*/ 799546 h 3314825"/>
              <a:gd name="connsiteX2" fmla="*/ 278663 w 6124318"/>
              <a:gd name="connsiteY2" fmla="*/ 2680640 h 3314825"/>
              <a:gd name="connsiteX3" fmla="*/ 987846 w 6124318"/>
              <a:gd name="connsiteY3" fmla="*/ 3244417 h 3314825"/>
              <a:gd name="connsiteX4" fmla="*/ 3247954 w 6124318"/>
              <a:gd name="connsiteY4" fmla="*/ 3265326 h 3314825"/>
              <a:gd name="connsiteX5" fmla="*/ 5013564 w 6124318"/>
              <a:gd name="connsiteY5" fmla="*/ 3009612 h 3314825"/>
              <a:gd name="connsiteX6" fmla="*/ 6124318 w 6124318"/>
              <a:gd name="connsiteY6" fmla="*/ 2959202 h 3314825"/>
              <a:gd name="connsiteX0" fmla="*/ 0 w 6124318"/>
              <a:gd name="connsiteY0" fmla="*/ 0 h 3313019"/>
              <a:gd name="connsiteX1" fmla="*/ 134863 w 6124318"/>
              <a:gd name="connsiteY1" fmla="*/ 799546 h 3313019"/>
              <a:gd name="connsiteX2" fmla="*/ 278663 w 6124318"/>
              <a:gd name="connsiteY2" fmla="*/ 2680640 h 3313019"/>
              <a:gd name="connsiteX3" fmla="*/ 987846 w 6124318"/>
              <a:gd name="connsiteY3" fmla="*/ 3244417 h 3313019"/>
              <a:gd name="connsiteX4" fmla="*/ 3247954 w 6124318"/>
              <a:gd name="connsiteY4" fmla="*/ 3265326 h 3313019"/>
              <a:gd name="connsiteX5" fmla="*/ 5013564 w 6124318"/>
              <a:gd name="connsiteY5" fmla="*/ 3042963 h 3313019"/>
              <a:gd name="connsiteX6" fmla="*/ 6124318 w 6124318"/>
              <a:gd name="connsiteY6" fmla="*/ 2959202 h 3313019"/>
              <a:gd name="connsiteX0" fmla="*/ 0 w 6163394"/>
              <a:gd name="connsiteY0" fmla="*/ 0 h 3313019"/>
              <a:gd name="connsiteX1" fmla="*/ 134863 w 6163394"/>
              <a:gd name="connsiteY1" fmla="*/ 799546 h 3313019"/>
              <a:gd name="connsiteX2" fmla="*/ 278663 w 6163394"/>
              <a:gd name="connsiteY2" fmla="*/ 2680640 h 3313019"/>
              <a:gd name="connsiteX3" fmla="*/ 987846 w 6163394"/>
              <a:gd name="connsiteY3" fmla="*/ 3244417 h 3313019"/>
              <a:gd name="connsiteX4" fmla="*/ 3247954 w 6163394"/>
              <a:gd name="connsiteY4" fmla="*/ 3265326 h 3313019"/>
              <a:gd name="connsiteX5" fmla="*/ 5013564 w 6163394"/>
              <a:gd name="connsiteY5" fmla="*/ 3042963 h 3313019"/>
              <a:gd name="connsiteX6" fmla="*/ 6163394 w 6163394"/>
              <a:gd name="connsiteY6" fmla="*/ 2959202 h 3313019"/>
              <a:gd name="connsiteX0" fmla="*/ 0 w 6163394"/>
              <a:gd name="connsiteY0" fmla="*/ 0 h 3316007"/>
              <a:gd name="connsiteX1" fmla="*/ 134863 w 6163394"/>
              <a:gd name="connsiteY1" fmla="*/ 799546 h 3316007"/>
              <a:gd name="connsiteX2" fmla="*/ 278663 w 6163394"/>
              <a:gd name="connsiteY2" fmla="*/ 2680640 h 3316007"/>
              <a:gd name="connsiteX3" fmla="*/ 987846 w 6163394"/>
              <a:gd name="connsiteY3" fmla="*/ 3244417 h 3316007"/>
              <a:gd name="connsiteX4" fmla="*/ 3247954 w 6163394"/>
              <a:gd name="connsiteY4" fmla="*/ 3265326 h 3316007"/>
              <a:gd name="connsiteX5" fmla="*/ 5103368 w 6163394"/>
              <a:gd name="connsiteY5" fmla="*/ 2988222 h 3316007"/>
              <a:gd name="connsiteX6" fmla="*/ 6163394 w 6163394"/>
              <a:gd name="connsiteY6" fmla="*/ 2959202 h 3316007"/>
              <a:gd name="connsiteX0" fmla="*/ 0 w 6163394"/>
              <a:gd name="connsiteY0" fmla="*/ 0 h 3316007"/>
              <a:gd name="connsiteX1" fmla="*/ 134863 w 6163394"/>
              <a:gd name="connsiteY1" fmla="*/ 799546 h 3316007"/>
              <a:gd name="connsiteX2" fmla="*/ 278663 w 6163394"/>
              <a:gd name="connsiteY2" fmla="*/ 2680640 h 3316007"/>
              <a:gd name="connsiteX3" fmla="*/ 987846 w 6163394"/>
              <a:gd name="connsiteY3" fmla="*/ 3244417 h 3316007"/>
              <a:gd name="connsiteX4" fmla="*/ 3247954 w 6163394"/>
              <a:gd name="connsiteY4" fmla="*/ 3265326 h 3316007"/>
              <a:gd name="connsiteX5" fmla="*/ 5103368 w 6163394"/>
              <a:gd name="connsiteY5" fmla="*/ 2988222 h 3316007"/>
              <a:gd name="connsiteX6" fmla="*/ 6163394 w 6163394"/>
              <a:gd name="connsiteY6" fmla="*/ 2915409 h 3316007"/>
              <a:gd name="connsiteX0" fmla="*/ 0 w 6163394"/>
              <a:gd name="connsiteY0" fmla="*/ 0 h 3317236"/>
              <a:gd name="connsiteX1" fmla="*/ 134863 w 6163394"/>
              <a:gd name="connsiteY1" fmla="*/ 799546 h 3317236"/>
              <a:gd name="connsiteX2" fmla="*/ 278663 w 6163394"/>
              <a:gd name="connsiteY2" fmla="*/ 2680640 h 3317236"/>
              <a:gd name="connsiteX3" fmla="*/ 987846 w 6163394"/>
              <a:gd name="connsiteY3" fmla="*/ 3244417 h 3317236"/>
              <a:gd name="connsiteX4" fmla="*/ 3247954 w 6163394"/>
              <a:gd name="connsiteY4" fmla="*/ 3265326 h 3317236"/>
              <a:gd name="connsiteX5" fmla="*/ 5129026 w 6163394"/>
              <a:gd name="connsiteY5" fmla="*/ 2966325 h 3317236"/>
              <a:gd name="connsiteX6" fmla="*/ 6163394 w 6163394"/>
              <a:gd name="connsiteY6" fmla="*/ 2915409 h 3317236"/>
              <a:gd name="connsiteX0" fmla="*/ 0 w 6163394"/>
              <a:gd name="connsiteY0" fmla="*/ 0 h 3317236"/>
              <a:gd name="connsiteX1" fmla="*/ 134863 w 6163394"/>
              <a:gd name="connsiteY1" fmla="*/ 799546 h 3317236"/>
              <a:gd name="connsiteX2" fmla="*/ 278663 w 6163394"/>
              <a:gd name="connsiteY2" fmla="*/ 2680640 h 3317236"/>
              <a:gd name="connsiteX3" fmla="*/ 987846 w 6163394"/>
              <a:gd name="connsiteY3" fmla="*/ 3244417 h 3317236"/>
              <a:gd name="connsiteX4" fmla="*/ 3247954 w 6163394"/>
              <a:gd name="connsiteY4" fmla="*/ 3265326 h 3317236"/>
              <a:gd name="connsiteX5" fmla="*/ 5129026 w 6163394"/>
              <a:gd name="connsiteY5" fmla="*/ 2966325 h 3317236"/>
              <a:gd name="connsiteX6" fmla="*/ 6163394 w 6163394"/>
              <a:gd name="connsiteY6" fmla="*/ 2915409 h 3317236"/>
              <a:gd name="connsiteX0" fmla="*/ 0 w 6163394"/>
              <a:gd name="connsiteY0" fmla="*/ 0 h 3276131"/>
              <a:gd name="connsiteX1" fmla="*/ 134863 w 6163394"/>
              <a:gd name="connsiteY1" fmla="*/ 799546 h 3276131"/>
              <a:gd name="connsiteX2" fmla="*/ 278663 w 6163394"/>
              <a:gd name="connsiteY2" fmla="*/ 2680640 h 3276131"/>
              <a:gd name="connsiteX3" fmla="*/ 987846 w 6163394"/>
              <a:gd name="connsiteY3" fmla="*/ 3244417 h 3276131"/>
              <a:gd name="connsiteX4" fmla="*/ 3314790 w 6163394"/>
              <a:gd name="connsiteY4" fmla="*/ 3179748 h 3276131"/>
              <a:gd name="connsiteX5" fmla="*/ 5129026 w 6163394"/>
              <a:gd name="connsiteY5" fmla="*/ 2966325 h 3276131"/>
              <a:gd name="connsiteX6" fmla="*/ 6163394 w 6163394"/>
              <a:gd name="connsiteY6" fmla="*/ 2915409 h 3276131"/>
              <a:gd name="connsiteX0" fmla="*/ 0 w 6163394"/>
              <a:gd name="connsiteY0" fmla="*/ 0 h 3198113"/>
              <a:gd name="connsiteX1" fmla="*/ 134863 w 6163394"/>
              <a:gd name="connsiteY1" fmla="*/ 799546 h 3198113"/>
              <a:gd name="connsiteX2" fmla="*/ 278663 w 6163394"/>
              <a:gd name="connsiteY2" fmla="*/ 2680640 h 3198113"/>
              <a:gd name="connsiteX3" fmla="*/ 1121518 w 6163394"/>
              <a:gd name="connsiteY3" fmla="*/ 3130314 h 3198113"/>
              <a:gd name="connsiteX4" fmla="*/ 3314790 w 6163394"/>
              <a:gd name="connsiteY4" fmla="*/ 3179748 h 3198113"/>
              <a:gd name="connsiteX5" fmla="*/ 5129026 w 6163394"/>
              <a:gd name="connsiteY5" fmla="*/ 2966325 h 3198113"/>
              <a:gd name="connsiteX6" fmla="*/ 6163394 w 6163394"/>
              <a:gd name="connsiteY6" fmla="*/ 2915409 h 3198113"/>
              <a:gd name="connsiteX0" fmla="*/ 0 w 6163394"/>
              <a:gd name="connsiteY0" fmla="*/ 0 h 3232377"/>
              <a:gd name="connsiteX1" fmla="*/ 134863 w 6163394"/>
              <a:gd name="connsiteY1" fmla="*/ 799546 h 3232377"/>
              <a:gd name="connsiteX2" fmla="*/ 278663 w 6163394"/>
              <a:gd name="connsiteY2" fmla="*/ 2680640 h 3232377"/>
              <a:gd name="connsiteX3" fmla="*/ 1121518 w 6163394"/>
              <a:gd name="connsiteY3" fmla="*/ 3130314 h 3232377"/>
              <a:gd name="connsiteX4" fmla="*/ 2713266 w 6163394"/>
              <a:gd name="connsiteY4" fmla="*/ 3222537 h 3232377"/>
              <a:gd name="connsiteX5" fmla="*/ 5129026 w 6163394"/>
              <a:gd name="connsiteY5" fmla="*/ 2966325 h 3232377"/>
              <a:gd name="connsiteX6" fmla="*/ 6163394 w 6163394"/>
              <a:gd name="connsiteY6" fmla="*/ 2915409 h 3232377"/>
              <a:gd name="connsiteX0" fmla="*/ 0 w 6163394"/>
              <a:gd name="connsiteY0" fmla="*/ 0 h 3231394"/>
              <a:gd name="connsiteX1" fmla="*/ 134863 w 6163394"/>
              <a:gd name="connsiteY1" fmla="*/ 799546 h 3231394"/>
              <a:gd name="connsiteX2" fmla="*/ 278663 w 6163394"/>
              <a:gd name="connsiteY2" fmla="*/ 2680640 h 3231394"/>
              <a:gd name="connsiteX3" fmla="*/ 1121518 w 6163394"/>
              <a:gd name="connsiteY3" fmla="*/ 3130314 h 3231394"/>
              <a:gd name="connsiteX4" fmla="*/ 2713266 w 6163394"/>
              <a:gd name="connsiteY4" fmla="*/ 3222537 h 3231394"/>
              <a:gd name="connsiteX5" fmla="*/ 4728010 w 6163394"/>
              <a:gd name="connsiteY5" fmla="*/ 2980589 h 3231394"/>
              <a:gd name="connsiteX6" fmla="*/ 6163394 w 6163394"/>
              <a:gd name="connsiteY6" fmla="*/ 2915409 h 3231394"/>
              <a:gd name="connsiteX0" fmla="*/ 0 w 6163394"/>
              <a:gd name="connsiteY0" fmla="*/ 0 h 3231394"/>
              <a:gd name="connsiteX1" fmla="*/ 134863 w 6163394"/>
              <a:gd name="connsiteY1" fmla="*/ 799546 h 3231394"/>
              <a:gd name="connsiteX2" fmla="*/ 278663 w 6163394"/>
              <a:gd name="connsiteY2" fmla="*/ 2680640 h 3231394"/>
              <a:gd name="connsiteX3" fmla="*/ 1121518 w 6163394"/>
              <a:gd name="connsiteY3" fmla="*/ 3130314 h 3231394"/>
              <a:gd name="connsiteX4" fmla="*/ 2713266 w 6163394"/>
              <a:gd name="connsiteY4" fmla="*/ 3222537 h 3231394"/>
              <a:gd name="connsiteX5" fmla="*/ 4728010 w 6163394"/>
              <a:gd name="connsiteY5" fmla="*/ 2980589 h 3231394"/>
              <a:gd name="connsiteX6" fmla="*/ 6163394 w 6163394"/>
              <a:gd name="connsiteY6" fmla="*/ 2915409 h 3231394"/>
              <a:gd name="connsiteX0" fmla="*/ 0 w 6163394"/>
              <a:gd name="connsiteY0" fmla="*/ 0 h 3231393"/>
              <a:gd name="connsiteX1" fmla="*/ 134863 w 6163394"/>
              <a:gd name="connsiteY1" fmla="*/ 799546 h 3231393"/>
              <a:gd name="connsiteX2" fmla="*/ 278663 w 6163394"/>
              <a:gd name="connsiteY2" fmla="*/ 2680640 h 3231393"/>
              <a:gd name="connsiteX3" fmla="*/ 1121518 w 6163394"/>
              <a:gd name="connsiteY3" fmla="*/ 3130314 h 3231393"/>
              <a:gd name="connsiteX4" fmla="*/ 2713266 w 6163394"/>
              <a:gd name="connsiteY4" fmla="*/ 3222537 h 3231393"/>
              <a:gd name="connsiteX5" fmla="*/ 4728010 w 6163394"/>
              <a:gd name="connsiteY5" fmla="*/ 2980589 h 3231393"/>
              <a:gd name="connsiteX6" fmla="*/ 6163394 w 6163394"/>
              <a:gd name="connsiteY6" fmla="*/ 2915409 h 3231393"/>
              <a:gd name="connsiteX0" fmla="*/ 0 w 6163394"/>
              <a:gd name="connsiteY0" fmla="*/ 0 h 3231393"/>
              <a:gd name="connsiteX1" fmla="*/ 134863 w 6163394"/>
              <a:gd name="connsiteY1" fmla="*/ 799546 h 3231393"/>
              <a:gd name="connsiteX2" fmla="*/ 278663 w 6163394"/>
              <a:gd name="connsiteY2" fmla="*/ 2680640 h 3231393"/>
              <a:gd name="connsiteX3" fmla="*/ 1121518 w 6163394"/>
              <a:gd name="connsiteY3" fmla="*/ 3130314 h 3231393"/>
              <a:gd name="connsiteX4" fmla="*/ 2713266 w 6163394"/>
              <a:gd name="connsiteY4" fmla="*/ 3222537 h 3231393"/>
              <a:gd name="connsiteX5" fmla="*/ 4728010 w 6163394"/>
              <a:gd name="connsiteY5" fmla="*/ 2980589 h 3231393"/>
              <a:gd name="connsiteX6" fmla="*/ 6163394 w 6163394"/>
              <a:gd name="connsiteY6" fmla="*/ 2915409 h 3231393"/>
              <a:gd name="connsiteX0" fmla="*/ 0 w 6163394"/>
              <a:gd name="connsiteY0" fmla="*/ 0 h 3245031"/>
              <a:gd name="connsiteX1" fmla="*/ 134863 w 6163394"/>
              <a:gd name="connsiteY1" fmla="*/ 799546 h 3245031"/>
              <a:gd name="connsiteX2" fmla="*/ 278663 w 6163394"/>
              <a:gd name="connsiteY2" fmla="*/ 2680640 h 3245031"/>
              <a:gd name="connsiteX3" fmla="*/ 1221772 w 6163394"/>
              <a:gd name="connsiteY3" fmla="*/ 3173102 h 3245031"/>
              <a:gd name="connsiteX4" fmla="*/ 2713266 w 6163394"/>
              <a:gd name="connsiteY4" fmla="*/ 3222537 h 3245031"/>
              <a:gd name="connsiteX5" fmla="*/ 4728010 w 6163394"/>
              <a:gd name="connsiteY5" fmla="*/ 2980589 h 3245031"/>
              <a:gd name="connsiteX6" fmla="*/ 6163394 w 6163394"/>
              <a:gd name="connsiteY6" fmla="*/ 2915409 h 3245031"/>
              <a:gd name="connsiteX0" fmla="*/ 0 w 6163394"/>
              <a:gd name="connsiteY0" fmla="*/ 0 h 3245031"/>
              <a:gd name="connsiteX1" fmla="*/ 134863 w 6163394"/>
              <a:gd name="connsiteY1" fmla="*/ 799546 h 3245031"/>
              <a:gd name="connsiteX2" fmla="*/ 412335 w 6163394"/>
              <a:gd name="connsiteY2" fmla="*/ 2680640 h 3245031"/>
              <a:gd name="connsiteX3" fmla="*/ 1221772 w 6163394"/>
              <a:gd name="connsiteY3" fmla="*/ 3173102 h 3245031"/>
              <a:gd name="connsiteX4" fmla="*/ 2713266 w 6163394"/>
              <a:gd name="connsiteY4" fmla="*/ 3222537 h 3245031"/>
              <a:gd name="connsiteX5" fmla="*/ 4728010 w 6163394"/>
              <a:gd name="connsiteY5" fmla="*/ 2980589 h 3245031"/>
              <a:gd name="connsiteX6" fmla="*/ 6163394 w 6163394"/>
              <a:gd name="connsiteY6" fmla="*/ 2915409 h 3245031"/>
              <a:gd name="connsiteX0" fmla="*/ 0 w 6163394"/>
              <a:gd name="connsiteY0" fmla="*/ 0 h 3228833"/>
              <a:gd name="connsiteX1" fmla="*/ 134863 w 6163394"/>
              <a:gd name="connsiteY1" fmla="*/ 799546 h 3228833"/>
              <a:gd name="connsiteX2" fmla="*/ 412335 w 6163394"/>
              <a:gd name="connsiteY2" fmla="*/ 2680640 h 3228833"/>
              <a:gd name="connsiteX3" fmla="*/ 1221772 w 6163394"/>
              <a:gd name="connsiteY3" fmla="*/ 3116050 h 3228833"/>
              <a:gd name="connsiteX4" fmla="*/ 2713266 w 6163394"/>
              <a:gd name="connsiteY4" fmla="*/ 3222537 h 3228833"/>
              <a:gd name="connsiteX5" fmla="*/ 4728010 w 6163394"/>
              <a:gd name="connsiteY5" fmla="*/ 2980589 h 3228833"/>
              <a:gd name="connsiteX6" fmla="*/ 6163394 w 6163394"/>
              <a:gd name="connsiteY6" fmla="*/ 2915409 h 3228833"/>
              <a:gd name="connsiteX0" fmla="*/ 0 w 6163394"/>
              <a:gd name="connsiteY0" fmla="*/ 0 h 3222537"/>
              <a:gd name="connsiteX1" fmla="*/ 134863 w 6163394"/>
              <a:gd name="connsiteY1" fmla="*/ 799546 h 3222537"/>
              <a:gd name="connsiteX2" fmla="*/ 412335 w 6163394"/>
              <a:gd name="connsiteY2" fmla="*/ 2680640 h 3222537"/>
              <a:gd name="connsiteX3" fmla="*/ 2713266 w 6163394"/>
              <a:gd name="connsiteY3" fmla="*/ 3222537 h 3222537"/>
              <a:gd name="connsiteX4" fmla="*/ 4728010 w 6163394"/>
              <a:gd name="connsiteY4" fmla="*/ 2980589 h 3222537"/>
              <a:gd name="connsiteX5" fmla="*/ 6163394 w 6163394"/>
              <a:gd name="connsiteY5" fmla="*/ 2915409 h 3222537"/>
              <a:gd name="connsiteX0" fmla="*/ 0 w 6163394"/>
              <a:gd name="connsiteY0" fmla="*/ 0 h 3236799"/>
              <a:gd name="connsiteX1" fmla="*/ 134863 w 6163394"/>
              <a:gd name="connsiteY1" fmla="*/ 799546 h 3236799"/>
              <a:gd name="connsiteX2" fmla="*/ 412335 w 6163394"/>
              <a:gd name="connsiteY2" fmla="*/ 2680640 h 3236799"/>
              <a:gd name="connsiteX3" fmla="*/ 2512758 w 6163394"/>
              <a:gd name="connsiteY3" fmla="*/ 3236799 h 3236799"/>
              <a:gd name="connsiteX4" fmla="*/ 4728010 w 6163394"/>
              <a:gd name="connsiteY4" fmla="*/ 2980589 h 3236799"/>
              <a:gd name="connsiteX5" fmla="*/ 6163394 w 6163394"/>
              <a:gd name="connsiteY5" fmla="*/ 2915409 h 3236799"/>
              <a:gd name="connsiteX0" fmla="*/ 0 w 6163394"/>
              <a:gd name="connsiteY0" fmla="*/ 0 h 3238394"/>
              <a:gd name="connsiteX1" fmla="*/ 134863 w 6163394"/>
              <a:gd name="connsiteY1" fmla="*/ 799546 h 3238394"/>
              <a:gd name="connsiteX2" fmla="*/ 713097 w 6163394"/>
              <a:gd name="connsiteY2" fmla="*/ 2851794 h 3238394"/>
              <a:gd name="connsiteX3" fmla="*/ 2512758 w 6163394"/>
              <a:gd name="connsiteY3" fmla="*/ 3236799 h 3238394"/>
              <a:gd name="connsiteX4" fmla="*/ 4728010 w 6163394"/>
              <a:gd name="connsiteY4" fmla="*/ 2980589 h 3238394"/>
              <a:gd name="connsiteX5" fmla="*/ 6163394 w 6163394"/>
              <a:gd name="connsiteY5" fmla="*/ 2915409 h 3238394"/>
              <a:gd name="connsiteX0" fmla="*/ 0 w 6163394"/>
              <a:gd name="connsiteY0" fmla="*/ 0 h 3238394"/>
              <a:gd name="connsiteX1" fmla="*/ 151572 w 6163394"/>
              <a:gd name="connsiteY1" fmla="*/ 1027753 h 3238394"/>
              <a:gd name="connsiteX2" fmla="*/ 713097 w 6163394"/>
              <a:gd name="connsiteY2" fmla="*/ 2851794 h 3238394"/>
              <a:gd name="connsiteX3" fmla="*/ 2512758 w 6163394"/>
              <a:gd name="connsiteY3" fmla="*/ 3236799 h 3238394"/>
              <a:gd name="connsiteX4" fmla="*/ 4728010 w 6163394"/>
              <a:gd name="connsiteY4" fmla="*/ 2980589 h 3238394"/>
              <a:gd name="connsiteX5" fmla="*/ 6163394 w 6163394"/>
              <a:gd name="connsiteY5" fmla="*/ 2915409 h 3238394"/>
              <a:gd name="connsiteX0" fmla="*/ 0 w 6163394"/>
              <a:gd name="connsiteY0" fmla="*/ 0 h 3238394"/>
              <a:gd name="connsiteX1" fmla="*/ 151572 w 6163394"/>
              <a:gd name="connsiteY1" fmla="*/ 1027753 h 3238394"/>
              <a:gd name="connsiteX2" fmla="*/ 713097 w 6163394"/>
              <a:gd name="connsiteY2" fmla="*/ 2851794 h 3238394"/>
              <a:gd name="connsiteX3" fmla="*/ 2512758 w 6163394"/>
              <a:gd name="connsiteY3" fmla="*/ 3236799 h 3238394"/>
              <a:gd name="connsiteX4" fmla="*/ 4728010 w 6163394"/>
              <a:gd name="connsiteY4" fmla="*/ 2980589 h 3238394"/>
              <a:gd name="connsiteX5" fmla="*/ 6163394 w 6163394"/>
              <a:gd name="connsiteY5" fmla="*/ 2915409 h 3238394"/>
              <a:gd name="connsiteX0" fmla="*/ 0 w 6180103"/>
              <a:gd name="connsiteY0" fmla="*/ 0 h 3238394"/>
              <a:gd name="connsiteX1" fmla="*/ 151572 w 6180103"/>
              <a:gd name="connsiteY1" fmla="*/ 1027753 h 3238394"/>
              <a:gd name="connsiteX2" fmla="*/ 713097 w 6180103"/>
              <a:gd name="connsiteY2" fmla="*/ 2851794 h 3238394"/>
              <a:gd name="connsiteX3" fmla="*/ 2512758 w 6180103"/>
              <a:gd name="connsiteY3" fmla="*/ 3236799 h 3238394"/>
              <a:gd name="connsiteX4" fmla="*/ 4728010 w 6180103"/>
              <a:gd name="connsiteY4" fmla="*/ 2980589 h 3238394"/>
              <a:gd name="connsiteX5" fmla="*/ 6180103 w 6180103"/>
              <a:gd name="connsiteY5" fmla="*/ 2801307 h 3238394"/>
              <a:gd name="connsiteX0" fmla="*/ 0 w 6180103"/>
              <a:gd name="connsiteY0" fmla="*/ 0 h 3236859"/>
              <a:gd name="connsiteX1" fmla="*/ 151572 w 6180103"/>
              <a:gd name="connsiteY1" fmla="*/ 1027753 h 3236859"/>
              <a:gd name="connsiteX2" fmla="*/ 713097 w 6180103"/>
              <a:gd name="connsiteY2" fmla="*/ 2851794 h 3236859"/>
              <a:gd name="connsiteX3" fmla="*/ 2512758 w 6180103"/>
              <a:gd name="connsiteY3" fmla="*/ 3236799 h 3236859"/>
              <a:gd name="connsiteX4" fmla="*/ 4911809 w 6180103"/>
              <a:gd name="connsiteY4" fmla="*/ 2880749 h 3236859"/>
              <a:gd name="connsiteX5" fmla="*/ 6180103 w 6180103"/>
              <a:gd name="connsiteY5" fmla="*/ 2801307 h 3236859"/>
              <a:gd name="connsiteX0" fmla="*/ 0 w 6180103"/>
              <a:gd name="connsiteY0" fmla="*/ 0 h 3239549"/>
              <a:gd name="connsiteX1" fmla="*/ 151572 w 6180103"/>
              <a:gd name="connsiteY1" fmla="*/ 1027753 h 3239549"/>
              <a:gd name="connsiteX2" fmla="*/ 713097 w 6180103"/>
              <a:gd name="connsiteY2" fmla="*/ 2851794 h 3239549"/>
              <a:gd name="connsiteX3" fmla="*/ 2512758 w 6180103"/>
              <a:gd name="connsiteY3" fmla="*/ 3236799 h 3239549"/>
              <a:gd name="connsiteX4" fmla="*/ 4900469 w 6180103"/>
              <a:gd name="connsiteY4" fmla="*/ 2764606 h 3239549"/>
              <a:gd name="connsiteX5" fmla="*/ 6180103 w 6180103"/>
              <a:gd name="connsiteY5" fmla="*/ 2801307 h 3239549"/>
              <a:gd name="connsiteX0" fmla="*/ 0 w 6180103"/>
              <a:gd name="connsiteY0" fmla="*/ 0 h 3239549"/>
              <a:gd name="connsiteX1" fmla="*/ 151572 w 6180103"/>
              <a:gd name="connsiteY1" fmla="*/ 1027753 h 3239549"/>
              <a:gd name="connsiteX2" fmla="*/ 713097 w 6180103"/>
              <a:gd name="connsiteY2" fmla="*/ 2851794 h 3239549"/>
              <a:gd name="connsiteX3" fmla="*/ 2512758 w 6180103"/>
              <a:gd name="connsiteY3" fmla="*/ 3236799 h 3239549"/>
              <a:gd name="connsiteX4" fmla="*/ 4900469 w 6180103"/>
              <a:gd name="connsiteY4" fmla="*/ 2764606 h 3239549"/>
              <a:gd name="connsiteX5" fmla="*/ 6180103 w 6180103"/>
              <a:gd name="connsiteY5" fmla="*/ 2694842 h 323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0103" h="3239549">
                <a:moveTo>
                  <a:pt x="0" y="0"/>
                </a:moveTo>
                <a:cubicBezTo>
                  <a:pt x="132054" y="132983"/>
                  <a:pt x="116268" y="552454"/>
                  <a:pt x="151572" y="1027753"/>
                </a:cubicBezTo>
                <a:cubicBezTo>
                  <a:pt x="186876" y="1503052"/>
                  <a:pt x="319566" y="2483620"/>
                  <a:pt x="713097" y="2851794"/>
                </a:cubicBezTo>
                <a:cubicBezTo>
                  <a:pt x="1106628" y="3219968"/>
                  <a:pt x="1814863" y="3251330"/>
                  <a:pt x="2512758" y="3236799"/>
                </a:cubicBezTo>
                <a:cubicBezTo>
                  <a:pt x="3210653" y="3222268"/>
                  <a:pt x="4409717" y="2841352"/>
                  <a:pt x="4900469" y="2764606"/>
                </a:cubicBezTo>
                <a:cubicBezTo>
                  <a:pt x="5391221" y="2687860"/>
                  <a:pt x="6180103" y="2694842"/>
                  <a:pt x="6180103" y="2694842"/>
                </a:cubicBezTo>
              </a:path>
            </a:pathLst>
          </a:custGeom>
          <a:ln w="38100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655712" y="4713954"/>
            <a:ext cx="202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light to stream benthos</a:t>
            </a:r>
            <a:endParaRPr lang="en-US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144419" y="97555"/>
            <a:ext cx="8770974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Conceptual model for changin</a:t>
            </a:r>
            <a:r>
              <a:rPr lang="en-US" sz="3200" dirty="0">
                <a:solidFill>
                  <a:srgbClr val="000000"/>
                </a:solidFill>
              </a:rPr>
              <a:t>g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stream light </a:t>
            </a:r>
            <a:r>
              <a:rPr lang="en-US" sz="3200" dirty="0" smtClean="0">
                <a:solidFill>
                  <a:srgbClr val="000000"/>
                </a:solidFill>
              </a:rPr>
              <a:t>over time in a forested headwater stream</a:t>
            </a:r>
          </a:p>
        </p:txBody>
      </p:sp>
    </p:spTree>
    <p:extLst>
      <p:ext uri="{BB962C8B-B14F-4D97-AF65-F5344CB8AC3E}">
        <p14:creationId xmlns:p14="http://schemas.microsoft.com/office/powerpoint/2010/main" val="155137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54500" y="2016125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Buffer</a:t>
            </a:r>
            <a:endParaRPr lang="en-US" dirty="0"/>
          </a:p>
        </p:txBody>
      </p:sp>
      <p:graphicFrame>
        <p:nvGraphicFramePr>
          <p:cNvPr id="31" name="Chart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3720164"/>
              </p:ext>
            </p:extLst>
          </p:nvPr>
        </p:nvGraphicFramePr>
        <p:xfrm>
          <a:off x="11953" y="396875"/>
          <a:ext cx="9143252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72180" y="3514210"/>
            <a:ext cx="8854313" cy="3322059"/>
            <a:chOff x="72180" y="3514210"/>
            <a:chExt cx="8854313" cy="3322059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26207351"/>
                </p:ext>
              </p:extLst>
            </p:nvPr>
          </p:nvGraphicFramePr>
          <p:xfrm>
            <a:off x="626179" y="3514210"/>
            <a:ext cx="8300314" cy="30242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 rot="16200000">
              <a:off x="-863768" y="5017704"/>
              <a:ext cx="245667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 sz="14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600" b="1" dirty="0"/>
                <a:t>Fluorescein decay (ppb)</a:t>
              </a:r>
              <a:endParaRPr lang="en-US" sz="1600" dirty="0"/>
            </a:p>
            <a:p>
              <a:pPr algn="ctr">
                <a:defRPr sz="14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600" b="1" dirty="0"/>
                <a:t>Increased Light ------&gt;</a:t>
              </a:r>
              <a:endParaRPr lang="en-US" sz="1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64522" y="6497715"/>
              <a:ext cx="19414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Distance (m)</a:t>
              </a:r>
              <a:endParaRPr lang="en-US" sz="16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784475" y="1241779"/>
            <a:ext cx="3527425" cy="1806221"/>
            <a:chOff x="2784475" y="1241779"/>
            <a:chExt cx="3527425" cy="1806221"/>
          </a:xfrm>
        </p:grpSpPr>
        <p:sp>
          <p:nvSpPr>
            <p:cNvPr id="13" name="Rectangle 12"/>
            <p:cNvSpPr/>
            <p:nvPr/>
          </p:nvSpPr>
          <p:spPr>
            <a:xfrm>
              <a:off x="2784475" y="1241779"/>
              <a:ext cx="1066800" cy="1411110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28575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45100" y="2173112"/>
              <a:ext cx="1066800" cy="874888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28575" cmpd="sng"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1641" y="-12669"/>
            <a:ext cx="747459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 smtClean="0">
                <a:solidFill>
                  <a:srgbClr val="0000FF"/>
                </a:solidFill>
              </a:rPr>
              <a:t>Is periphyton accrual affected by local light?</a:t>
            </a:r>
          </a:p>
        </p:txBody>
      </p:sp>
    </p:spTree>
    <p:extLst>
      <p:ext uri="{BB962C8B-B14F-4D97-AF65-F5344CB8AC3E}">
        <p14:creationId xmlns:p14="http://schemas.microsoft.com/office/powerpoint/2010/main" val="518627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863768" y="5017704"/>
            <a:ext cx="24566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Fluorescein decay (ppb)</a:t>
            </a:r>
            <a:endParaRPr lang="en-US" sz="1600" dirty="0"/>
          </a:p>
          <a:p>
            <a:pPr algn="ctr">
              <a:defRPr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Increased Light ------&gt;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840162" y="6519446"/>
            <a:ext cx="1941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Distance (m)</a:t>
            </a:r>
            <a:endParaRPr lang="en-US" sz="16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5097004"/>
              </p:ext>
            </p:extLst>
          </p:nvPr>
        </p:nvGraphicFramePr>
        <p:xfrm>
          <a:off x="626179" y="3514210"/>
          <a:ext cx="8300314" cy="3024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Picture 14" descr="IMGP097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93" y="788036"/>
            <a:ext cx="3897724" cy="29232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07010" y="3789368"/>
            <a:ext cx="33161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Fluoroscein</a:t>
            </a:r>
            <a:r>
              <a:rPr lang="en-US" dirty="0" smtClean="0"/>
              <a:t> decay (</a:t>
            </a:r>
            <a:r>
              <a:rPr lang="en-US" dirty="0" err="1" smtClean="0"/>
              <a:t>Δppb</a:t>
            </a:r>
            <a:r>
              <a:rPr lang="en-US" dirty="0" smtClean="0"/>
              <a:t>) </a:t>
            </a:r>
          </a:p>
          <a:p>
            <a:pPr algn="ctr"/>
            <a:r>
              <a:rPr lang="en-US" sz="1400" dirty="0" smtClean="0"/>
              <a:t>(more loss = more light)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3093740" y="1365999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0000"/>
                </a:solidFill>
                <a:ea typeface="Calibri"/>
                <a:cs typeface="Calibri"/>
              </a:rPr>
              <a:t>μg</a:t>
            </a:r>
            <a:r>
              <a:rPr lang="en-US" dirty="0" smtClean="0">
                <a:solidFill>
                  <a:srgbClr val="000000"/>
                </a:solidFill>
                <a:ea typeface="Calibri"/>
                <a:cs typeface="Calibri"/>
              </a:rPr>
              <a:t> chl. a/cm</a:t>
            </a:r>
            <a:r>
              <a:rPr lang="en-US" baseline="30000" dirty="0" smtClean="0">
                <a:solidFill>
                  <a:srgbClr val="000000"/>
                </a:solidFill>
                <a:ea typeface="Calibri"/>
                <a:cs typeface="Calibri"/>
              </a:rPr>
              <a:t>2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200499" y="3789368"/>
            <a:ext cx="10795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077145"/>
              </p:ext>
            </p:extLst>
          </p:nvPr>
        </p:nvGraphicFramePr>
        <p:xfrm>
          <a:off x="4608569" y="777876"/>
          <a:ext cx="3906534" cy="3011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Multiply 1"/>
          <p:cNvSpPr/>
          <p:nvPr/>
        </p:nvSpPr>
        <p:spPr>
          <a:xfrm>
            <a:off x="981033" y="5658313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1468504" y="5699255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2060500" y="5837891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15"/>
          <p:cNvSpPr/>
          <p:nvPr/>
        </p:nvSpPr>
        <p:spPr>
          <a:xfrm>
            <a:off x="2401824" y="5651288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ltiply 16"/>
          <p:cNvSpPr/>
          <p:nvPr/>
        </p:nvSpPr>
        <p:spPr>
          <a:xfrm>
            <a:off x="3537556" y="5658313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ultiply 17"/>
          <p:cNvSpPr/>
          <p:nvPr/>
        </p:nvSpPr>
        <p:spPr>
          <a:xfrm>
            <a:off x="3216839" y="5721141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4620262" y="5807272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5362387" y="5807272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y 24"/>
          <p:cNvSpPr/>
          <p:nvPr/>
        </p:nvSpPr>
        <p:spPr>
          <a:xfrm>
            <a:off x="5828930" y="5537681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/>
          <p:cNvSpPr/>
          <p:nvPr/>
        </p:nvSpPr>
        <p:spPr>
          <a:xfrm>
            <a:off x="6881735" y="5509354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y 26"/>
          <p:cNvSpPr/>
          <p:nvPr/>
        </p:nvSpPr>
        <p:spPr>
          <a:xfrm>
            <a:off x="7838472" y="5509354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ultiply 27"/>
          <p:cNvSpPr/>
          <p:nvPr/>
        </p:nvSpPr>
        <p:spPr>
          <a:xfrm>
            <a:off x="1252907" y="5353370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ultiply 28"/>
          <p:cNvSpPr/>
          <p:nvPr/>
        </p:nvSpPr>
        <p:spPr>
          <a:xfrm>
            <a:off x="7417195" y="4716144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ltiply 32"/>
          <p:cNvSpPr/>
          <p:nvPr/>
        </p:nvSpPr>
        <p:spPr>
          <a:xfrm>
            <a:off x="7202452" y="4814694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ultiply 33"/>
          <p:cNvSpPr/>
          <p:nvPr/>
        </p:nvSpPr>
        <p:spPr>
          <a:xfrm>
            <a:off x="6419532" y="4676145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ultiply 34"/>
          <p:cNvSpPr/>
          <p:nvPr/>
        </p:nvSpPr>
        <p:spPr>
          <a:xfrm>
            <a:off x="5394949" y="5063200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ultiply 35"/>
          <p:cNvSpPr/>
          <p:nvPr/>
        </p:nvSpPr>
        <p:spPr>
          <a:xfrm>
            <a:off x="5074232" y="5163021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ultiply 36"/>
          <p:cNvSpPr/>
          <p:nvPr/>
        </p:nvSpPr>
        <p:spPr>
          <a:xfrm>
            <a:off x="4577940" y="4865103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ultiply 37"/>
          <p:cNvSpPr/>
          <p:nvPr/>
        </p:nvSpPr>
        <p:spPr>
          <a:xfrm>
            <a:off x="4235752" y="4349754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/>
          <p:cNvSpPr/>
          <p:nvPr/>
        </p:nvSpPr>
        <p:spPr>
          <a:xfrm>
            <a:off x="3930213" y="4826805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/>
          <p:cNvSpPr/>
          <p:nvPr/>
        </p:nvSpPr>
        <p:spPr>
          <a:xfrm>
            <a:off x="2896122" y="5116621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Multiply 40"/>
          <p:cNvSpPr/>
          <p:nvPr/>
        </p:nvSpPr>
        <p:spPr>
          <a:xfrm>
            <a:off x="1984568" y="4865103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ultiply 41"/>
          <p:cNvSpPr/>
          <p:nvPr/>
        </p:nvSpPr>
        <p:spPr>
          <a:xfrm>
            <a:off x="1628862" y="5050063"/>
            <a:ext cx="320717" cy="297918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1641" y="-12669"/>
            <a:ext cx="747459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 smtClean="0">
                <a:solidFill>
                  <a:srgbClr val="0000FF"/>
                </a:solidFill>
              </a:rPr>
              <a:t>Is periphyton accrual affected by local light?</a:t>
            </a:r>
          </a:p>
        </p:txBody>
      </p:sp>
    </p:spTree>
    <p:extLst>
      <p:ext uri="{BB962C8B-B14F-4D97-AF65-F5344CB8AC3E}">
        <p14:creationId xmlns:p14="http://schemas.microsoft.com/office/powerpoint/2010/main" val="3186825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Graphic spid="24" grpId="0">
        <p:bldAsOne/>
      </p:bldGraphic>
      <p:bldP spid="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45327" y="1574848"/>
            <a:ext cx="6174927" cy="3988741"/>
          </a:xfrm>
          <a:prstGeom prst="rect">
            <a:avLst/>
          </a:prstGeom>
          <a:solidFill>
            <a:srgbClr val="A6A6A6"/>
          </a:solidFill>
          <a:ln>
            <a:noFill/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43737" y="1574848"/>
            <a:ext cx="6163689" cy="3995802"/>
            <a:chOff x="1775698" y="1618274"/>
            <a:chExt cx="6163689" cy="356875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775698" y="1618274"/>
              <a:ext cx="0" cy="35624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775698" y="5187032"/>
              <a:ext cx="616368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67712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11580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100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55447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689646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733514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150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620253" y="3959825"/>
            <a:ext cx="1564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Wood (m</a:t>
            </a:r>
            <a:r>
              <a:rPr lang="en-US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en-US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-2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US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70385" y="5953723"/>
            <a:ext cx="3293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Years since stand replacing event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89646" y="2140691"/>
            <a:ext cx="4445058" cy="1661250"/>
            <a:chOff x="1689646" y="2140691"/>
            <a:chExt cx="4445058" cy="1661250"/>
          </a:xfrm>
        </p:grpSpPr>
        <p:sp>
          <p:nvSpPr>
            <p:cNvPr id="2" name="TextBox 1"/>
            <p:cNvSpPr txBox="1"/>
            <p:nvPr/>
          </p:nvSpPr>
          <p:spPr>
            <a:xfrm>
              <a:off x="1689646" y="3432609"/>
              <a:ext cx="2338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404040"/>
                  </a:solidFill>
                </a:rPr>
                <a:t>Dense, closed canopy</a:t>
              </a:r>
              <a:endParaRPr lang="en-US" dirty="0">
                <a:solidFill>
                  <a:srgbClr val="40404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5987" y="2140691"/>
              <a:ext cx="2338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404040"/>
                  </a:solidFill>
                </a:rPr>
                <a:t>Complex canopy with patchy openings</a:t>
              </a:r>
              <a:endParaRPr lang="en-US" dirty="0">
                <a:solidFill>
                  <a:srgbClr val="404040"/>
                </a:solidFill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443735" y="1664754"/>
            <a:ext cx="6180103" cy="3792558"/>
          </a:xfrm>
          <a:custGeom>
            <a:avLst/>
            <a:gdLst>
              <a:gd name="connsiteX0" fmla="*/ 0 w 6405998"/>
              <a:gd name="connsiteY0" fmla="*/ 53428 h 2982303"/>
              <a:gd name="connsiteX1" fmla="*/ 314681 w 6405998"/>
              <a:gd name="connsiteY1" fmla="*/ 311903 h 2982303"/>
              <a:gd name="connsiteX2" fmla="*/ 708031 w 6405998"/>
              <a:gd name="connsiteY2" fmla="*/ 2435888 h 2982303"/>
              <a:gd name="connsiteX3" fmla="*/ 2337627 w 6405998"/>
              <a:gd name="connsiteY3" fmla="*/ 2952837 h 2982303"/>
              <a:gd name="connsiteX4" fmla="*/ 4428006 w 6405998"/>
              <a:gd name="connsiteY4" fmla="*/ 2829219 h 2982303"/>
              <a:gd name="connsiteX5" fmla="*/ 5506910 w 6405998"/>
              <a:gd name="connsiteY5" fmla="*/ 2087509 h 2982303"/>
              <a:gd name="connsiteX6" fmla="*/ 6405998 w 6405998"/>
              <a:gd name="connsiteY6" fmla="*/ 1941415 h 2982303"/>
              <a:gd name="connsiteX0" fmla="*/ 0 w 6417237"/>
              <a:gd name="connsiteY0" fmla="*/ 19276 h 3161673"/>
              <a:gd name="connsiteX1" fmla="*/ 325920 w 6417237"/>
              <a:gd name="connsiteY1" fmla="*/ 491273 h 3161673"/>
              <a:gd name="connsiteX2" fmla="*/ 719270 w 6417237"/>
              <a:gd name="connsiteY2" fmla="*/ 2615258 h 3161673"/>
              <a:gd name="connsiteX3" fmla="*/ 2348866 w 6417237"/>
              <a:gd name="connsiteY3" fmla="*/ 3132207 h 3161673"/>
              <a:gd name="connsiteX4" fmla="*/ 4439245 w 6417237"/>
              <a:gd name="connsiteY4" fmla="*/ 3008589 h 3161673"/>
              <a:gd name="connsiteX5" fmla="*/ 5518149 w 6417237"/>
              <a:gd name="connsiteY5" fmla="*/ 2266879 h 3161673"/>
              <a:gd name="connsiteX6" fmla="*/ 6417237 w 6417237"/>
              <a:gd name="connsiteY6" fmla="*/ 2120785 h 3161673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085824"/>
              <a:gd name="connsiteX1" fmla="*/ 325920 w 6417237"/>
              <a:gd name="connsiteY1" fmla="*/ 471997 h 3085824"/>
              <a:gd name="connsiteX2" fmla="*/ 719270 w 6417237"/>
              <a:gd name="connsiteY2" fmla="*/ 2595982 h 3085824"/>
              <a:gd name="connsiteX3" fmla="*/ 2303912 w 6417237"/>
              <a:gd name="connsiteY3" fmla="*/ 3034265 h 3085824"/>
              <a:gd name="connsiteX4" fmla="*/ 4439245 w 6417237"/>
              <a:gd name="connsiteY4" fmla="*/ 2989313 h 3085824"/>
              <a:gd name="connsiteX5" fmla="*/ 5518149 w 6417237"/>
              <a:gd name="connsiteY5" fmla="*/ 2247603 h 3085824"/>
              <a:gd name="connsiteX6" fmla="*/ 6417237 w 6417237"/>
              <a:gd name="connsiteY6" fmla="*/ 2101509 h 3085824"/>
              <a:gd name="connsiteX0" fmla="*/ 0 w 6417237"/>
              <a:gd name="connsiteY0" fmla="*/ 0 h 3072945"/>
              <a:gd name="connsiteX1" fmla="*/ 325920 w 6417237"/>
              <a:gd name="connsiteY1" fmla="*/ 471997 h 3072945"/>
              <a:gd name="connsiteX2" fmla="*/ 719270 w 6417237"/>
              <a:gd name="connsiteY2" fmla="*/ 2595982 h 3072945"/>
              <a:gd name="connsiteX3" fmla="*/ 2303912 w 6417237"/>
              <a:gd name="connsiteY3" fmla="*/ 3034265 h 3072945"/>
              <a:gd name="connsiteX4" fmla="*/ 4439245 w 6417237"/>
              <a:gd name="connsiteY4" fmla="*/ 2989313 h 3072945"/>
              <a:gd name="connsiteX5" fmla="*/ 5518149 w 6417237"/>
              <a:gd name="connsiteY5" fmla="*/ 2247603 h 3072945"/>
              <a:gd name="connsiteX6" fmla="*/ 6417237 w 6417237"/>
              <a:gd name="connsiteY6" fmla="*/ 2101509 h 3072945"/>
              <a:gd name="connsiteX0" fmla="*/ 0 w 6417237"/>
              <a:gd name="connsiteY0" fmla="*/ 0 h 3098312"/>
              <a:gd name="connsiteX1" fmla="*/ 325920 w 6417237"/>
              <a:gd name="connsiteY1" fmla="*/ 471997 h 3098312"/>
              <a:gd name="connsiteX2" fmla="*/ 719270 w 6417237"/>
              <a:gd name="connsiteY2" fmla="*/ 2595982 h 3098312"/>
              <a:gd name="connsiteX3" fmla="*/ 2303912 w 6417237"/>
              <a:gd name="connsiteY3" fmla="*/ 3034265 h 3098312"/>
              <a:gd name="connsiteX4" fmla="*/ 4203235 w 6417237"/>
              <a:gd name="connsiteY4" fmla="*/ 3011789 h 3098312"/>
              <a:gd name="connsiteX5" fmla="*/ 5518149 w 6417237"/>
              <a:gd name="connsiteY5" fmla="*/ 2247603 h 3098312"/>
              <a:gd name="connsiteX6" fmla="*/ 6417237 w 6417237"/>
              <a:gd name="connsiteY6" fmla="*/ 2101509 h 3098312"/>
              <a:gd name="connsiteX0" fmla="*/ 0 w 6417237"/>
              <a:gd name="connsiteY0" fmla="*/ 0 h 3086885"/>
              <a:gd name="connsiteX1" fmla="*/ 325920 w 6417237"/>
              <a:gd name="connsiteY1" fmla="*/ 471997 h 3086885"/>
              <a:gd name="connsiteX2" fmla="*/ 719270 w 6417237"/>
              <a:gd name="connsiteY2" fmla="*/ 2595982 h 3086885"/>
              <a:gd name="connsiteX3" fmla="*/ 2303912 w 6417237"/>
              <a:gd name="connsiteY3" fmla="*/ 3034265 h 3086885"/>
              <a:gd name="connsiteX4" fmla="*/ 4203235 w 6417237"/>
              <a:gd name="connsiteY4" fmla="*/ 3011789 h 3086885"/>
              <a:gd name="connsiteX5" fmla="*/ 5518149 w 6417237"/>
              <a:gd name="connsiteY5" fmla="*/ 2247603 h 3086885"/>
              <a:gd name="connsiteX6" fmla="*/ 6417237 w 6417237"/>
              <a:gd name="connsiteY6" fmla="*/ 2101509 h 3086885"/>
              <a:gd name="connsiteX0" fmla="*/ 0 w 6417237"/>
              <a:gd name="connsiteY0" fmla="*/ 0 h 3061676"/>
              <a:gd name="connsiteX1" fmla="*/ 325920 w 6417237"/>
              <a:gd name="connsiteY1" fmla="*/ 471997 h 3061676"/>
              <a:gd name="connsiteX2" fmla="*/ 719270 w 6417237"/>
              <a:gd name="connsiteY2" fmla="*/ 2595982 h 3061676"/>
              <a:gd name="connsiteX3" fmla="*/ 1820653 w 6417237"/>
              <a:gd name="connsiteY3" fmla="*/ 2966837 h 3061676"/>
              <a:gd name="connsiteX4" fmla="*/ 4203235 w 6417237"/>
              <a:gd name="connsiteY4" fmla="*/ 3011789 h 3061676"/>
              <a:gd name="connsiteX5" fmla="*/ 5518149 w 6417237"/>
              <a:gd name="connsiteY5" fmla="*/ 2247603 h 3061676"/>
              <a:gd name="connsiteX6" fmla="*/ 6417237 w 6417237"/>
              <a:gd name="connsiteY6" fmla="*/ 2101509 h 3061676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75597"/>
              <a:gd name="connsiteX1" fmla="*/ 325920 w 6417237"/>
              <a:gd name="connsiteY1" fmla="*/ 471997 h 3075597"/>
              <a:gd name="connsiteX2" fmla="*/ 719270 w 6417237"/>
              <a:gd name="connsiteY2" fmla="*/ 2595982 h 3075597"/>
              <a:gd name="connsiteX3" fmla="*/ 1786938 w 6417237"/>
              <a:gd name="connsiteY3" fmla="*/ 3023027 h 3075597"/>
              <a:gd name="connsiteX4" fmla="*/ 4203235 w 6417237"/>
              <a:gd name="connsiteY4" fmla="*/ 3011789 h 3075597"/>
              <a:gd name="connsiteX5" fmla="*/ 5518149 w 6417237"/>
              <a:gd name="connsiteY5" fmla="*/ 2247603 h 3075597"/>
              <a:gd name="connsiteX6" fmla="*/ 6417237 w 6417237"/>
              <a:gd name="connsiteY6" fmla="*/ 2101509 h 3075597"/>
              <a:gd name="connsiteX0" fmla="*/ 0 w 6417237"/>
              <a:gd name="connsiteY0" fmla="*/ 0 h 3107215"/>
              <a:gd name="connsiteX1" fmla="*/ 325920 w 6417237"/>
              <a:gd name="connsiteY1" fmla="*/ 471997 h 3107215"/>
              <a:gd name="connsiteX2" fmla="*/ 719270 w 6417237"/>
              <a:gd name="connsiteY2" fmla="*/ 2595982 h 3107215"/>
              <a:gd name="connsiteX3" fmla="*/ 1786938 w 6417237"/>
              <a:gd name="connsiteY3" fmla="*/ 3023027 h 3107215"/>
              <a:gd name="connsiteX4" fmla="*/ 4090849 w 6417237"/>
              <a:gd name="connsiteY4" fmla="*/ 3034265 h 3107215"/>
              <a:gd name="connsiteX5" fmla="*/ 5518149 w 6417237"/>
              <a:gd name="connsiteY5" fmla="*/ 2247603 h 3107215"/>
              <a:gd name="connsiteX6" fmla="*/ 6417237 w 6417237"/>
              <a:gd name="connsiteY6" fmla="*/ 2101509 h 3107215"/>
              <a:gd name="connsiteX0" fmla="*/ 0 w 6417237"/>
              <a:gd name="connsiteY0" fmla="*/ 0 h 3075002"/>
              <a:gd name="connsiteX1" fmla="*/ 325920 w 6417237"/>
              <a:gd name="connsiteY1" fmla="*/ 471997 h 3075002"/>
              <a:gd name="connsiteX2" fmla="*/ 719270 w 6417237"/>
              <a:gd name="connsiteY2" fmla="*/ 2595982 h 3075002"/>
              <a:gd name="connsiteX3" fmla="*/ 1786938 w 6417237"/>
              <a:gd name="connsiteY3" fmla="*/ 3023027 h 3075002"/>
              <a:gd name="connsiteX4" fmla="*/ 4090849 w 6417237"/>
              <a:gd name="connsiteY4" fmla="*/ 3034265 h 3075002"/>
              <a:gd name="connsiteX5" fmla="*/ 5518149 w 6417237"/>
              <a:gd name="connsiteY5" fmla="*/ 2247603 h 3075002"/>
              <a:gd name="connsiteX6" fmla="*/ 6417237 w 6417237"/>
              <a:gd name="connsiteY6" fmla="*/ 2101509 h 3075002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7665"/>
              <a:gd name="connsiteX1" fmla="*/ 325920 w 6417237"/>
              <a:gd name="connsiteY1" fmla="*/ 471997 h 3097665"/>
              <a:gd name="connsiteX2" fmla="*/ 719270 w 6417237"/>
              <a:gd name="connsiteY2" fmla="*/ 2595982 h 3097665"/>
              <a:gd name="connsiteX3" fmla="*/ 1786938 w 6417237"/>
              <a:gd name="connsiteY3" fmla="*/ 3023027 h 3097665"/>
              <a:gd name="connsiteX4" fmla="*/ 4090849 w 6417237"/>
              <a:gd name="connsiteY4" fmla="*/ 3034265 h 3097665"/>
              <a:gd name="connsiteX5" fmla="*/ 5518149 w 6417237"/>
              <a:gd name="connsiteY5" fmla="*/ 2247603 h 3097665"/>
              <a:gd name="connsiteX6" fmla="*/ 6417237 w 6417237"/>
              <a:gd name="connsiteY6" fmla="*/ 2101509 h 3097665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3889"/>
              <a:gd name="connsiteX1" fmla="*/ 325920 w 6417237"/>
              <a:gd name="connsiteY1" fmla="*/ 471997 h 3093889"/>
              <a:gd name="connsiteX2" fmla="*/ 719270 w 6417237"/>
              <a:gd name="connsiteY2" fmla="*/ 2595982 h 3093889"/>
              <a:gd name="connsiteX3" fmla="*/ 1674552 w 6417237"/>
              <a:gd name="connsiteY3" fmla="*/ 2989313 h 3093889"/>
              <a:gd name="connsiteX4" fmla="*/ 4090849 w 6417237"/>
              <a:gd name="connsiteY4" fmla="*/ 3034265 h 3093889"/>
              <a:gd name="connsiteX5" fmla="*/ 5518149 w 6417237"/>
              <a:gd name="connsiteY5" fmla="*/ 2247603 h 3093889"/>
              <a:gd name="connsiteX6" fmla="*/ 6417237 w 6417237"/>
              <a:gd name="connsiteY6" fmla="*/ 2101509 h 3093889"/>
              <a:gd name="connsiteX0" fmla="*/ 0 w 6417237"/>
              <a:gd name="connsiteY0" fmla="*/ 0 h 3084385"/>
              <a:gd name="connsiteX1" fmla="*/ 325920 w 6417237"/>
              <a:gd name="connsiteY1" fmla="*/ 471997 h 3084385"/>
              <a:gd name="connsiteX2" fmla="*/ 719270 w 6417237"/>
              <a:gd name="connsiteY2" fmla="*/ 2595982 h 3084385"/>
              <a:gd name="connsiteX3" fmla="*/ 1674552 w 6417237"/>
              <a:gd name="connsiteY3" fmla="*/ 2989313 h 3084385"/>
              <a:gd name="connsiteX4" fmla="*/ 4090849 w 6417237"/>
              <a:gd name="connsiteY4" fmla="*/ 3034265 h 3084385"/>
              <a:gd name="connsiteX5" fmla="*/ 5518149 w 6417237"/>
              <a:gd name="connsiteY5" fmla="*/ 2247603 h 3084385"/>
              <a:gd name="connsiteX6" fmla="*/ 6417237 w 6417237"/>
              <a:gd name="connsiteY6" fmla="*/ 2101509 h 3084385"/>
              <a:gd name="connsiteX0" fmla="*/ 0 w 6417237"/>
              <a:gd name="connsiteY0" fmla="*/ 0 h 3101068"/>
              <a:gd name="connsiteX1" fmla="*/ 325920 w 6417237"/>
              <a:gd name="connsiteY1" fmla="*/ 471997 h 3101068"/>
              <a:gd name="connsiteX2" fmla="*/ 618123 w 6417237"/>
              <a:gd name="connsiteY2" fmla="*/ 2427412 h 3101068"/>
              <a:gd name="connsiteX3" fmla="*/ 1674552 w 6417237"/>
              <a:gd name="connsiteY3" fmla="*/ 2989313 h 3101068"/>
              <a:gd name="connsiteX4" fmla="*/ 4090849 w 6417237"/>
              <a:gd name="connsiteY4" fmla="*/ 3034265 h 3101068"/>
              <a:gd name="connsiteX5" fmla="*/ 5518149 w 6417237"/>
              <a:gd name="connsiteY5" fmla="*/ 2247603 h 3101068"/>
              <a:gd name="connsiteX6" fmla="*/ 6417237 w 6417237"/>
              <a:gd name="connsiteY6" fmla="*/ 2101509 h 3101068"/>
              <a:gd name="connsiteX0" fmla="*/ 0 w 6417237"/>
              <a:gd name="connsiteY0" fmla="*/ 0 h 3089651"/>
              <a:gd name="connsiteX1" fmla="*/ 325920 w 6417237"/>
              <a:gd name="connsiteY1" fmla="*/ 471997 h 3089651"/>
              <a:gd name="connsiteX2" fmla="*/ 618123 w 6417237"/>
              <a:gd name="connsiteY2" fmla="*/ 2427412 h 3089651"/>
              <a:gd name="connsiteX3" fmla="*/ 1674552 w 6417237"/>
              <a:gd name="connsiteY3" fmla="*/ 2989313 h 3089651"/>
              <a:gd name="connsiteX4" fmla="*/ 4090849 w 6417237"/>
              <a:gd name="connsiteY4" fmla="*/ 3034265 h 3089651"/>
              <a:gd name="connsiteX5" fmla="*/ 5091082 w 6417237"/>
              <a:gd name="connsiteY5" fmla="*/ 2404935 h 3089651"/>
              <a:gd name="connsiteX6" fmla="*/ 6417237 w 6417237"/>
              <a:gd name="connsiteY6" fmla="*/ 2101509 h 3089651"/>
              <a:gd name="connsiteX0" fmla="*/ 0 w 6214942"/>
              <a:gd name="connsiteY0" fmla="*/ 0 h 3089651"/>
              <a:gd name="connsiteX1" fmla="*/ 325920 w 6214942"/>
              <a:gd name="connsiteY1" fmla="*/ 471997 h 3089651"/>
              <a:gd name="connsiteX2" fmla="*/ 618123 w 6214942"/>
              <a:gd name="connsiteY2" fmla="*/ 2427412 h 3089651"/>
              <a:gd name="connsiteX3" fmla="*/ 1674552 w 6214942"/>
              <a:gd name="connsiteY3" fmla="*/ 2989313 h 3089651"/>
              <a:gd name="connsiteX4" fmla="*/ 4090849 w 6214942"/>
              <a:gd name="connsiteY4" fmla="*/ 3034265 h 3089651"/>
              <a:gd name="connsiteX5" fmla="*/ 5091082 w 6214942"/>
              <a:gd name="connsiteY5" fmla="*/ 2404935 h 3089651"/>
              <a:gd name="connsiteX6" fmla="*/ 6214942 w 6214942"/>
              <a:gd name="connsiteY6" fmla="*/ 2303794 h 3089651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303794 h 3080765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427412 h 3080765"/>
              <a:gd name="connsiteX0" fmla="*/ 0 w 6214942"/>
              <a:gd name="connsiteY0" fmla="*/ 0 h 3072009"/>
              <a:gd name="connsiteX1" fmla="*/ 325920 w 6214942"/>
              <a:gd name="connsiteY1" fmla="*/ 471997 h 3072009"/>
              <a:gd name="connsiteX2" fmla="*/ 618123 w 6214942"/>
              <a:gd name="connsiteY2" fmla="*/ 2427412 h 3072009"/>
              <a:gd name="connsiteX3" fmla="*/ 1674552 w 6214942"/>
              <a:gd name="connsiteY3" fmla="*/ 2989313 h 3072009"/>
              <a:gd name="connsiteX4" fmla="*/ 4090849 w 6214942"/>
              <a:gd name="connsiteY4" fmla="*/ 3034265 h 3072009"/>
              <a:gd name="connsiteX5" fmla="*/ 4967458 w 6214942"/>
              <a:gd name="connsiteY5" fmla="*/ 2652171 h 3072009"/>
              <a:gd name="connsiteX6" fmla="*/ 6214942 w 6214942"/>
              <a:gd name="connsiteY6" fmla="*/ 2427412 h 3072009"/>
              <a:gd name="connsiteX0" fmla="*/ 0 w 6226180"/>
              <a:gd name="connsiteY0" fmla="*/ 0 h 3072009"/>
              <a:gd name="connsiteX1" fmla="*/ 325920 w 6226180"/>
              <a:gd name="connsiteY1" fmla="*/ 471997 h 3072009"/>
              <a:gd name="connsiteX2" fmla="*/ 618123 w 6226180"/>
              <a:gd name="connsiteY2" fmla="*/ 2427412 h 3072009"/>
              <a:gd name="connsiteX3" fmla="*/ 1674552 w 6226180"/>
              <a:gd name="connsiteY3" fmla="*/ 2989313 h 3072009"/>
              <a:gd name="connsiteX4" fmla="*/ 4090849 w 6226180"/>
              <a:gd name="connsiteY4" fmla="*/ 3034265 h 3072009"/>
              <a:gd name="connsiteX5" fmla="*/ 4967458 w 6226180"/>
              <a:gd name="connsiteY5" fmla="*/ 2652171 h 3072009"/>
              <a:gd name="connsiteX6" fmla="*/ 6226180 w 6226180"/>
              <a:gd name="connsiteY6" fmla="*/ 2517316 h 3072009"/>
              <a:gd name="connsiteX0" fmla="*/ 0 w 6226180"/>
              <a:gd name="connsiteY0" fmla="*/ 0 h 3096285"/>
              <a:gd name="connsiteX1" fmla="*/ 325920 w 6226180"/>
              <a:gd name="connsiteY1" fmla="*/ 471997 h 3096285"/>
              <a:gd name="connsiteX2" fmla="*/ 618123 w 6226180"/>
              <a:gd name="connsiteY2" fmla="*/ 2427412 h 3096285"/>
              <a:gd name="connsiteX3" fmla="*/ 1674552 w 6226180"/>
              <a:gd name="connsiteY3" fmla="*/ 2989313 h 3096285"/>
              <a:gd name="connsiteX4" fmla="*/ 3045660 w 6226180"/>
              <a:gd name="connsiteY4" fmla="*/ 3067979 h 3096285"/>
              <a:gd name="connsiteX5" fmla="*/ 4967458 w 6226180"/>
              <a:gd name="connsiteY5" fmla="*/ 2652171 h 3096285"/>
              <a:gd name="connsiteX6" fmla="*/ 6226180 w 6226180"/>
              <a:gd name="connsiteY6" fmla="*/ 2517316 h 3096285"/>
              <a:gd name="connsiteX0" fmla="*/ 0 w 6226180"/>
              <a:gd name="connsiteY0" fmla="*/ 0 h 3071319"/>
              <a:gd name="connsiteX1" fmla="*/ 325920 w 6226180"/>
              <a:gd name="connsiteY1" fmla="*/ 471997 h 3071319"/>
              <a:gd name="connsiteX2" fmla="*/ 618123 w 6226180"/>
              <a:gd name="connsiteY2" fmla="*/ 2427412 h 3071319"/>
              <a:gd name="connsiteX3" fmla="*/ 1674552 w 6226180"/>
              <a:gd name="connsiteY3" fmla="*/ 2989313 h 3071319"/>
              <a:gd name="connsiteX4" fmla="*/ 3045660 w 6226180"/>
              <a:gd name="connsiteY4" fmla="*/ 3067979 h 3071319"/>
              <a:gd name="connsiteX5" fmla="*/ 4248190 w 6226180"/>
              <a:gd name="connsiteY5" fmla="*/ 2989315 h 3071319"/>
              <a:gd name="connsiteX6" fmla="*/ 4967458 w 6226180"/>
              <a:gd name="connsiteY6" fmla="*/ 2652171 h 3071319"/>
              <a:gd name="connsiteX7" fmla="*/ 6226180 w 6226180"/>
              <a:gd name="connsiteY7" fmla="*/ 2517316 h 3071319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67458 w 6226180"/>
              <a:gd name="connsiteY6" fmla="*/ 2652171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22503 w 6226180"/>
              <a:gd name="connsiteY6" fmla="*/ 2719599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33742 w 6226180"/>
              <a:gd name="connsiteY6" fmla="*/ 2663409 h 3074542"/>
              <a:gd name="connsiteX7" fmla="*/ 6226180 w 6226180"/>
              <a:gd name="connsiteY7" fmla="*/ 2517316 h 3074542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4315621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035"/>
              <a:gd name="connsiteX1" fmla="*/ 325920 w 6226180"/>
              <a:gd name="connsiteY1" fmla="*/ 471997 h 3102035"/>
              <a:gd name="connsiteX2" fmla="*/ 618123 w 6226180"/>
              <a:gd name="connsiteY2" fmla="*/ 2427412 h 3102035"/>
              <a:gd name="connsiteX3" fmla="*/ 1674552 w 6226180"/>
              <a:gd name="connsiteY3" fmla="*/ 2989313 h 3102035"/>
              <a:gd name="connsiteX4" fmla="*/ 3056899 w 6226180"/>
              <a:gd name="connsiteY4" fmla="*/ 3101693 h 3102035"/>
              <a:gd name="connsiteX5" fmla="*/ 4349337 w 6226180"/>
              <a:gd name="connsiteY5" fmla="*/ 2978077 h 3102035"/>
              <a:gd name="connsiteX6" fmla="*/ 4933742 w 6226180"/>
              <a:gd name="connsiteY6" fmla="*/ 2663409 h 3102035"/>
              <a:gd name="connsiteX7" fmla="*/ 6226180 w 6226180"/>
              <a:gd name="connsiteY7" fmla="*/ 2517316 h 3102035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562868 w 6226180"/>
              <a:gd name="connsiteY6" fmla="*/ 2652171 h 3102768"/>
              <a:gd name="connsiteX7" fmla="*/ 6226180 w 6226180"/>
              <a:gd name="connsiteY7" fmla="*/ 2517316 h 3102768"/>
              <a:gd name="connsiteX0" fmla="*/ 0 w 6226180"/>
              <a:gd name="connsiteY0" fmla="*/ 0 h 3110697"/>
              <a:gd name="connsiteX1" fmla="*/ 325920 w 6226180"/>
              <a:gd name="connsiteY1" fmla="*/ 471997 h 3110697"/>
              <a:gd name="connsiteX2" fmla="*/ 618123 w 6226180"/>
              <a:gd name="connsiteY2" fmla="*/ 2427412 h 3110697"/>
              <a:gd name="connsiteX3" fmla="*/ 1674552 w 6226180"/>
              <a:gd name="connsiteY3" fmla="*/ 2989313 h 3110697"/>
              <a:gd name="connsiteX4" fmla="*/ 3056899 w 6226180"/>
              <a:gd name="connsiteY4" fmla="*/ 3101693 h 3110697"/>
              <a:gd name="connsiteX5" fmla="*/ 3989701 w 6226180"/>
              <a:gd name="connsiteY5" fmla="*/ 3056743 h 3110697"/>
              <a:gd name="connsiteX6" fmla="*/ 4562868 w 6226180"/>
              <a:gd name="connsiteY6" fmla="*/ 2652171 h 3110697"/>
              <a:gd name="connsiteX7" fmla="*/ 6226180 w 6226180"/>
              <a:gd name="connsiteY7" fmla="*/ 2517316 h 3110697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618123 w 6226180"/>
              <a:gd name="connsiteY2" fmla="*/ 2427412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83260 w 6226180"/>
              <a:gd name="connsiteY2" fmla="*/ 256226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60783 w 6226180"/>
              <a:gd name="connsiteY2" fmla="*/ 233750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03804"/>
              <a:gd name="connsiteX1" fmla="*/ 202295 w 6226180"/>
              <a:gd name="connsiteY1" fmla="*/ 629329 h 3103804"/>
              <a:gd name="connsiteX2" fmla="*/ 460783 w 6226180"/>
              <a:gd name="connsiteY2" fmla="*/ 2337508 h 3103804"/>
              <a:gd name="connsiteX3" fmla="*/ 1033951 w 6226180"/>
              <a:gd name="connsiteY3" fmla="*/ 2899409 h 3103804"/>
              <a:gd name="connsiteX4" fmla="*/ 2124095 w 6226180"/>
              <a:gd name="connsiteY4" fmla="*/ 3079217 h 3103804"/>
              <a:gd name="connsiteX5" fmla="*/ 3989701 w 6226180"/>
              <a:gd name="connsiteY5" fmla="*/ 3056743 h 3103804"/>
              <a:gd name="connsiteX6" fmla="*/ 4562868 w 6226180"/>
              <a:gd name="connsiteY6" fmla="*/ 2652171 h 3103804"/>
              <a:gd name="connsiteX7" fmla="*/ 6226180 w 6226180"/>
              <a:gd name="connsiteY7" fmla="*/ 2517316 h 3103804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562868 w 6226180"/>
              <a:gd name="connsiteY6" fmla="*/ 2652171 h 3117807"/>
              <a:gd name="connsiteX7" fmla="*/ 6226180 w 6226180"/>
              <a:gd name="connsiteY7" fmla="*/ 2517316 h 3117807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236949 w 6226180"/>
              <a:gd name="connsiteY6" fmla="*/ 2719599 h 3117807"/>
              <a:gd name="connsiteX7" fmla="*/ 6226180 w 6226180"/>
              <a:gd name="connsiteY7" fmla="*/ 2517316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236949 w 6169987"/>
              <a:gd name="connsiteY6" fmla="*/ 271959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776401 w 6169987"/>
              <a:gd name="connsiteY6" fmla="*/ 2730837 h 3117807"/>
              <a:gd name="connsiteX7" fmla="*/ 6169987 w 6169987"/>
              <a:gd name="connsiteY7" fmla="*/ 2595982 h 3117807"/>
              <a:gd name="connsiteX0" fmla="*/ 0 w 6192464"/>
              <a:gd name="connsiteY0" fmla="*/ 0 h 3117807"/>
              <a:gd name="connsiteX1" fmla="*/ 202295 w 6192464"/>
              <a:gd name="connsiteY1" fmla="*/ 629329 h 3117807"/>
              <a:gd name="connsiteX2" fmla="*/ 460783 w 6192464"/>
              <a:gd name="connsiteY2" fmla="*/ 2337508 h 3117807"/>
              <a:gd name="connsiteX3" fmla="*/ 1033951 w 6192464"/>
              <a:gd name="connsiteY3" fmla="*/ 2899409 h 3117807"/>
              <a:gd name="connsiteX4" fmla="*/ 2124095 w 6192464"/>
              <a:gd name="connsiteY4" fmla="*/ 3079217 h 3117807"/>
              <a:gd name="connsiteX5" fmla="*/ 3528919 w 6192464"/>
              <a:gd name="connsiteY5" fmla="*/ 3079219 h 3117807"/>
              <a:gd name="connsiteX6" fmla="*/ 4776401 w 6192464"/>
              <a:gd name="connsiteY6" fmla="*/ 2730837 h 3117807"/>
              <a:gd name="connsiteX7" fmla="*/ 6192464 w 6192464"/>
              <a:gd name="connsiteY7" fmla="*/ 2685886 h 3117807"/>
              <a:gd name="connsiteX0" fmla="*/ 0 w 6192464"/>
              <a:gd name="connsiteY0" fmla="*/ 0 h 3115645"/>
              <a:gd name="connsiteX1" fmla="*/ 202295 w 6192464"/>
              <a:gd name="connsiteY1" fmla="*/ 629329 h 3115645"/>
              <a:gd name="connsiteX2" fmla="*/ 460783 w 6192464"/>
              <a:gd name="connsiteY2" fmla="*/ 2337508 h 3115645"/>
              <a:gd name="connsiteX3" fmla="*/ 932803 w 6192464"/>
              <a:gd name="connsiteY3" fmla="*/ 2944362 h 3115645"/>
              <a:gd name="connsiteX4" fmla="*/ 2124095 w 6192464"/>
              <a:gd name="connsiteY4" fmla="*/ 3079217 h 3115645"/>
              <a:gd name="connsiteX5" fmla="*/ 3528919 w 6192464"/>
              <a:gd name="connsiteY5" fmla="*/ 3079219 h 3115645"/>
              <a:gd name="connsiteX6" fmla="*/ 4776401 w 6192464"/>
              <a:gd name="connsiteY6" fmla="*/ 2730837 h 3115645"/>
              <a:gd name="connsiteX7" fmla="*/ 6192464 w 6192464"/>
              <a:gd name="connsiteY7" fmla="*/ 2685886 h 3115645"/>
              <a:gd name="connsiteX0" fmla="*/ 0 w 6192464"/>
              <a:gd name="connsiteY0" fmla="*/ 0 h 3272977"/>
              <a:gd name="connsiteX1" fmla="*/ 202295 w 6192464"/>
              <a:gd name="connsiteY1" fmla="*/ 786661 h 3272977"/>
              <a:gd name="connsiteX2" fmla="*/ 460783 w 6192464"/>
              <a:gd name="connsiteY2" fmla="*/ 249484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57340 w 6192464"/>
              <a:gd name="connsiteY1" fmla="*/ 797899 h 3272977"/>
              <a:gd name="connsiteX2" fmla="*/ 460783 w 6192464"/>
              <a:gd name="connsiteY2" fmla="*/ 249484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213533 w 6192464"/>
              <a:gd name="connsiteY1" fmla="*/ 809137 h 3272977"/>
              <a:gd name="connsiteX2" fmla="*/ 460783 w 6192464"/>
              <a:gd name="connsiteY2" fmla="*/ 249484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213533 w 6192464"/>
              <a:gd name="connsiteY1" fmla="*/ 809137 h 3272977"/>
              <a:gd name="connsiteX2" fmla="*/ 325920 w 6192464"/>
              <a:gd name="connsiteY2" fmla="*/ 256198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68579 w 6192464"/>
              <a:gd name="connsiteY1" fmla="*/ 809137 h 3272977"/>
              <a:gd name="connsiteX2" fmla="*/ 325920 w 6192464"/>
              <a:gd name="connsiteY2" fmla="*/ 256198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68579 w 6192464"/>
              <a:gd name="connsiteY1" fmla="*/ 809137 h 3272977"/>
              <a:gd name="connsiteX2" fmla="*/ 247250 w 6192464"/>
              <a:gd name="connsiteY2" fmla="*/ 2590754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34863 w 6192464"/>
              <a:gd name="connsiteY1" fmla="*/ 799546 h 3272977"/>
              <a:gd name="connsiteX2" fmla="*/ 247250 w 6192464"/>
              <a:gd name="connsiteY2" fmla="*/ 2590754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5769"/>
              <a:gd name="connsiteX1" fmla="*/ 134863 w 6192464"/>
              <a:gd name="connsiteY1" fmla="*/ 799546 h 3275769"/>
              <a:gd name="connsiteX2" fmla="*/ 247250 w 6192464"/>
              <a:gd name="connsiteY2" fmla="*/ 2590754 h 3275769"/>
              <a:gd name="connsiteX3" fmla="*/ 988996 w 6192464"/>
              <a:gd name="connsiteY3" fmla="*/ 3044146 h 3275769"/>
              <a:gd name="connsiteX4" fmla="*/ 2124095 w 6192464"/>
              <a:gd name="connsiteY4" fmla="*/ 3236549 h 3275769"/>
              <a:gd name="connsiteX5" fmla="*/ 3528919 w 6192464"/>
              <a:gd name="connsiteY5" fmla="*/ 3236551 h 3275769"/>
              <a:gd name="connsiteX6" fmla="*/ 4776401 w 6192464"/>
              <a:gd name="connsiteY6" fmla="*/ 2888169 h 3275769"/>
              <a:gd name="connsiteX7" fmla="*/ 6192464 w 6192464"/>
              <a:gd name="connsiteY7" fmla="*/ 2843218 h 3275769"/>
              <a:gd name="connsiteX0" fmla="*/ 0 w 6192464"/>
              <a:gd name="connsiteY0" fmla="*/ 0 h 3275769"/>
              <a:gd name="connsiteX1" fmla="*/ 134863 w 6192464"/>
              <a:gd name="connsiteY1" fmla="*/ 799546 h 3275769"/>
              <a:gd name="connsiteX2" fmla="*/ 247250 w 6192464"/>
              <a:gd name="connsiteY2" fmla="*/ 2590754 h 3275769"/>
              <a:gd name="connsiteX3" fmla="*/ 988996 w 6192464"/>
              <a:gd name="connsiteY3" fmla="*/ 3044146 h 3275769"/>
              <a:gd name="connsiteX4" fmla="*/ 2124095 w 6192464"/>
              <a:gd name="connsiteY4" fmla="*/ 3236549 h 3275769"/>
              <a:gd name="connsiteX5" fmla="*/ 3528919 w 6192464"/>
              <a:gd name="connsiteY5" fmla="*/ 3236551 h 3275769"/>
              <a:gd name="connsiteX6" fmla="*/ 4776401 w 6192464"/>
              <a:gd name="connsiteY6" fmla="*/ 2888169 h 3275769"/>
              <a:gd name="connsiteX7" fmla="*/ 6192464 w 6192464"/>
              <a:gd name="connsiteY7" fmla="*/ 2843218 h 3275769"/>
              <a:gd name="connsiteX0" fmla="*/ 0 w 6192464"/>
              <a:gd name="connsiteY0" fmla="*/ 0 h 3274813"/>
              <a:gd name="connsiteX1" fmla="*/ 134863 w 6192464"/>
              <a:gd name="connsiteY1" fmla="*/ 799546 h 3274813"/>
              <a:gd name="connsiteX2" fmla="*/ 247250 w 6192464"/>
              <a:gd name="connsiteY2" fmla="*/ 2590754 h 3274813"/>
              <a:gd name="connsiteX3" fmla="*/ 944041 w 6192464"/>
              <a:gd name="connsiteY3" fmla="*/ 3063329 h 3274813"/>
              <a:gd name="connsiteX4" fmla="*/ 2124095 w 6192464"/>
              <a:gd name="connsiteY4" fmla="*/ 3236549 h 3274813"/>
              <a:gd name="connsiteX5" fmla="*/ 3528919 w 6192464"/>
              <a:gd name="connsiteY5" fmla="*/ 3236551 h 3274813"/>
              <a:gd name="connsiteX6" fmla="*/ 4776401 w 6192464"/>
              <a:gd name="connsiteY6" fmla="*/ 2888169 h 3274813"/>
              <a:gd name="connsiteX7" fmla="*/ 6192464 w 6192464"/>
              <a:gd name="connsiteY7" fmla="*/ 2843218 h 3274813"/>
              <a:gd name="connsiteX0" fmla="*/ 0 w 6192464"/>
              <a:gd name="connsiteY0" fmla="*/ 0 h 3274813"/>
              <a:gd name="connsiteX1" fmla="*/ 134863 w 6192464"/>
              <a:gd name="connsiteY1" fmla="*/ 799546 h 3274813"/>
              <a:gd name="connsiteX2" fmla="*/ 247250 w 6192464"/>
              <a:gd name="connsiteY2" fmla="*/ 2590754 h 3274813"/>
              <a:gd name="connsiteX3" fmla="*/ 944041 w 6192464"/>
              <a:gd name="connsiteY3" fmla="*/ 3063329 h 3274813"/>
              <a:gd name="connsiteX4" fmla="*/ 2124095 w 6192464"/>
              <a:gd name="connsiteY4" fmla="*/ 3236549 h 3274813"/>
              <a:gd name="connsiteX5" fmla="*/ 3528919 w 6192464"/>
              <a:gd name="connsiteY5" fmla="*/ 3236551 h 3274813"/>
              <a:gd name="connsiteX6" fmla="*/ 4776401 w 6192464"/>
              <a:gd name="connsiteY6" fmla="*/ 2888169 h 3274813"/>
              <a:gd name="connsiteX7" fmla="*/ 6192464 w 6192464"/>
              <a:gd name="connsiteY7" fmla="*/ 2843218 h 3274813"/>
              <a:gd name="connsiteX0" fmla="*/ 0 w 6192464"/>
              <a:gd name="connsiteY0" fmla="*/ 0 h 3303661"/>
              <a:gd name="connsiteX1" fmla="*/ 134863 w 6192464"/>
              <a:gd name="connsiteY1" fmla="*/ 799546 h 3303661"/>
              <a:gd name="connsiteX2" fmla="*/ 247250 w 6192464"/>
              <a:gd name="connsiteY2" fmla="*/ 2590754 h 3303661"/>
              <a:gd name="connsiteX3" fmla="*/ 2124095 w 6192464"/>
              <a:gd name="connsiteY3" fmla="*/ 3236549 h 3303661"/>
              <a:gd name="connsiteX4" fmla="*/ 3528919 w 6192464"/>
              <a:gd name="connsiteY4" fmla="*/ 3236551 h 3303661"/>
              <a:gd name="connsiteX5" fmla="*/ 4776401 w 6192464"/>
              <a:gd name="connsiteY5" fmla="*/ 2888169 h 3303661"/>
              <a:gd name="connsiteX6" fmla="*/ 6192464 w 6192464"/>
              <a:gd name="connsiteY6" fmla="*/ 2843218 h 3303661"/>
              <a:gd name="connsiteX0" fmla="*/ 0 w 6192464"/>
              <a:gd name="connsiteY0" fmla="*/ 0 h 3280689"/>
              <a:gd name="connsiteX1" fmla="*/ 134863 w 6192464"/>
              <a:gd name="connsiteY1" fmla="*/ 799546 h 3280689"/>
              <a:gd name="connsiteX2" fmla="*/ 247250 w 6192464"/>
              <a:gd name="connsiteY2" fmla="*/ 2590754 h 3280689"/>
              <a:gd name="connsiteX3" fmla="*/ 1180054 w 6192464"/>
              <a:gd name="connsiteY3" fmla="*/ 3188592 h 3280689"/>
              <a:gd name="connsiteX4" fmla="*/ 3528919 w 6192464"/>
              <a:gd name="connsiteY4" fmla="*/ 3236551 h 3280689"/>
              <a:gd name="connsiteX5" fmla="*/ 4776401 w 6192464"/>
              <a:gd name="connsiteY5" fmla="*/ 2888169 h 3280689"/>
              <a:gd name="connsiteX6" fmla="*/ 6192464 w 6192464"/>
              <a:gd name="connsiteY6" fmla="*/ 2843218 h 3280689"/>
              <a:gd name="connsiteX0" fmla="*/ 0 w 6192464"/>
              <a:gd name="connsiteY0" fmla="*/ 0 h 3268196"/>
              <a:gd name="connsiteX1" fmla="*/ 134863 w 6192464"/>
              <a:gd name="connsiteY1" fmla="*/ 799546 h 3268196"/>
              <a:gd name="connsiteX2" fmla="*/ 247250 w 6192464"/>
              <a:gd name="connsiteY2" fmla="*/ 2590754 h 3268196"/>
              <a:gd name="connsiteX3" fmla="*/ 1180054 w 6192464"/>
              <a:gd name="connsiteY3" fmla="*/ 3188592 h 3268196"/>
              <a:gd name="connsiteX4" fmla="*/ 3528919 w 6192464"/>
              <a:gd name="connsiteY4" fmla="*/ 3236551 h 3268196"/>
              <a:gd name="connsiteX5" fmla="*/ 4776401 w 6192464"/>
              <a:gd name="connsiteY5" fmla="*/ 2888169 h 3268196"/>
              <a:gd name="connsiteX6" fmla="*/ 6192464 w 6192464"/>
              <a:gd name="connsiteY6" fmla="*/ 2843218 h 3268196"/>
              <a:gd name="connsiteX0" fmla="*/ 0 w 6192464"/>
              <a:gd name="connsiteY0" fmla="*/ 0 h 3273640"/>
              <a:gd name="connsiteX1" fmla="*/ 134863 w 6192464"/>
              <a:gd name="connsiteY1" fmla="*/ 799546 h 3273640"/>
              <a:gd name="connsiteX2" fmla="*/ 247250 w 6192464"/>
              <a:gd name="connsiteY2" fmla="*/ 2590754 h 3273640"/>
              <a:gd name="connsiteX3" fmla="*/ 1225009 w 6192464"/>
              <a:gd name="connsiteY3" fmla="*/ 3207775 h 3273640"/>
              <a:gd name="connsiteX4" fmla="*/ 3528919 w 6192464"/>
              <a:gd name="connsiteY4" fmla="*/ 3236551 h 3273640"/>
              <a:gd name="connsiteX5" fmla="*/ 4776401 w 6192464"/>
              <a:gd name="connsiteY5" fmla="*/ 2888169 h 3273640"/>
              <a:gd name="connsiteX6" fmla="*/ 6192464 w 6192464"/>
              <a:gd name="connsiteY6" fmla="*/ 2843218 h 3273640"/>
              <a:gd name="connsiteX0" fmla="*/ 0 w 6192464"/>
              <a:gd name="connsiteY0" fmla="*/ 0 h 3273640"/>
              <a:gd name="connsiteX1" fmla="*/ 134863 w 6192464"/>
              <a:gd name="connsiteY1" fmla="*/ 799546 h 3273640"/>
              <a:gd name="connsiteX2" fmla="*/ 247250 w 6192464"/>
              <a:gd name="connsiteY2" fmla="*/ 2590754 h 3273640"/>
              <a:gd name="connsiteX3" fmla="*/ 1225009 w 6192464"/>
              <a:gd name="connsiteY3" fmla="*/ 3207775 h 3273640"/>
              <a:gd name="connsiteX4" fmla="*/ 3528919 w 6192464"/>
              <a:gd name="connsiteY4" fmla="*/ 3236551 h 3273640"/>
              <a:gd name="connsiteX5" fmla="*/ 4776401 w 6192464"/>
              <a:gd name="connsiteY5" fmla="*/ 2888169 h 3273640"/>
              <a:gd name="connsiteX6" fmla="*/ 6192464 w 6192464"/>
              <a:gd name="connsiteY6" fmla="*/ 2843218 h 3273640"/>
              <a:gd name="connsiteX0" fmla="*/ 0 w 6192464"/>
              <a:gd name="connsiteY0" fmla="*/ 0 h 3288710"/>
              <a:gd name="connsiteX1" fmla="*/ 134863 w 6192464"/>
              <a:gd name="connsiteY1" fmla="*/ 799546 h 3288710"/>
              <a:gd name="connsiteX2" fmla="*/ 303443 w 6192464"/>
              <a:gd name="connsiteY2" fmla="*/ 2590754 h 3288710"/>
              <a:gd name="connsiteX3" fmla="*/ 1225009 w 6192464"/>
              <a:gd name="connsiteY3" fmla="*/ 3207775 h 3288710"/>
              <a:gd name="connsiteX4" fmla="*/ 3528919 w 6192464"/>
              <a:gd name="connsiteY4" fmla="*/ 3236551 h 3288710"/>
              <a:gd name="connsiteX5" fmla="*/ 4776401 w 6192464"/>
              <a:gd name="connsiteY5" fmla="*/ 2888169 h 3288710"/>
              <a:gd name="connsiteX6" fmla="*/ 6192464 w 6192464"/>
              <a:gd name="connsiteY6" fmla="*/ 2843218 h 3288710"/>
              <a:gd name="connsiteX0" fmla="*/ 0 w 6192464"/>
              <a:gd name="connsiteY0" fmla="*/ 0 h 3288710"/>
              <a:gd name="connsiteX1" fmla="*/ 134863 w 6192464"/>
              <a:gd name="connsiteY1" fmla="*/ 799546 h 3288710"/>
              <a:gd name="connsiteX2" fmla="*/ 303443 w 6192464"/>
              <a:gd name="connsiteY2" fmla="*/ 2590754 h 3288710"/>
              <a:gd name="connsiteX3" fmla="*/ 1225009 w 6192464"/>
              <a:gd name="connsiteY3" fmla="*/ 3207775 h 3288710"/>
              <a:gd name="connsiteX4" fmla="*/ 3528919 w 6192464"/>
              <a:gd name="connsiteY4" fmla="*/ 3236551 h 3288710"/>
              <a:gd name="connsiteX5" fmla="*/ 4776401 w 6192464"/>
              <a:gd name="connsiteY5" fmla="*/ 2888169 h 3288710"/>
              <a:gd name="connsiteX6" fmla="*/ 6192464 w 6192464"/>
              <a:gd name="connsiteY6" fmla="*/ 2843218 h 3288710"/>
              <a:gd name="connsiteX0" fmla="*/ 0 w 6192464"/>
              <a:gd name="connsiteY0" fmla="*/ 0 h 3288710"/>
              <a:gd name="connsiteX1" fmla="*/ 134863 w 6192464"/>
              <a:gd name="connsiteY1" fmla="*/ 799546 h 3288710"/>
              <a:gd name="connsiteX2" fmla="*/ 303443 w 6192464"/>
              <a:gd name="connsiteY2" fmla="*/ 2590754 h 3288710"/>
              <a:gd name="connsiteX3" fmla="*/ 1225009 w 6192464"/>
              <a:gd name="connsiteY3" fmla="*/ 3207775 h 3288710"/>
              <a:gd name="connsiteX4" fmla="*/ 3528919 w 6192464"/>
              <a:gd name="connsiteY4" fmla="*/ 3236551 h 3288710"/>
              <a:gd name="connsiteX5" fmla="*/ 4675254 w 6192464"/>
              <a:gd name="connsiteY5" fmla="*/ 2888169 h 3288710"/>
              <a:gd name="connsiteX6" fmla="*/ 6192464 w 6192464"/>
              <a:gd name="connsiteY6" fmla="*/ 2843218 h 3288710"/>
              <a:gd name="connsiteX0" fmla="*/ 0 w 6192464"/>
              <a:gd name="connsiteY0" fmla="*/ 0 h 3307385"/>
              <a:gd name="connsiteX1" fmla="*/ 134863 w 6192464"/>
              <a:gd name="connsiteY1" fmla="*/ 799546 h 3307385"/>
              <a:gd name="connsiteX2" fmla="*/ 303443 w 6192464"/>
              <a:gd name="connsiteY2" fmla="*/ 2590754 h 3307385"/>
              <a:gd name="connsiteX3" fmla="*/ 1225009 w 6192464"/>
              <a:gd name="connsiteY3" fmla="*/ 3207775 h 3307385"/>
              <a:gd name="connsiteX4" fmla="*/ 3247954 w 6192464"/>
              <a:gd name="connsiteY4" fmla="*/ 3265326 h 3307385"/>
              <a:gd name="connsiteX5" fmla="*/ 4675254 w 6192464"/>
              <a:gd name="connsiteY5" fmla="*/ 2888169 h 3307385"/>
              <a:gd name="connsiteX6" fmla="*/ 6192464 w 6192464"/>
              <a:gd name="connsiteY6" fmla="*/ 2843218 h 3307385"/>
              <a:gd name="connsiteX0" fmla="*/ 0 w 6192464"/>
              <a:gd name="connsiteY0" fmla="*/ 0 h 3288501"/>
              <a:gd name="connsiteX1" fmla="*/ 134863 w 6192464"/>
              <a:gd name="connsiteY1" fmla="*/ 799546 h 3288501"/>
              <a:gd name="connsiteX2" fmla="*/ 303443 w 6192464"/>
              <a:gd name="connsiteY2" fmla="*/ 2590754 h 3288501"/>
              <a:gd name="connsiteX3" fmla="*/ 1225009 w 6192464"/>
              <a:gd name="connsiteY3" fmla="*/ 3207775 h 3288501"/>
              <a:gd name="connsiteX4" fmla="*/ 3247954 w 6192464"/>
              <a:gd name="connsiteY4" fmla="*/ 3265326 h 3288501"/>
              <a:gd name="connsiteX5" fmla="*/ 3912390 w 6192464"/>
              <a:gd name="connsiteY5" fmla="*/ 3117196 h 3288501"/>
              <a:gd name="connsiteX6" fmla="*/ 4675254 w 6192464"/>
              <a:gd name="connsiteY6" fmla="*/ 2888169 h 3288501"/>
              <a:gd name="connsiteX7" fmla="*/ 6192464 w 6192464"/>
              <a:gd name="connsiteY7" fmla="*/ 2843218 h 3288501"/>
              <a:gd name="connsiteX0" fmla="*/ 0 w 6192464"/>
              <a:gd name="connsiteY0" fmla="*/ 0 h 3300496"/>
              <a:gd name="connsiteX1" fmla="*/ 134863 w 6192464"/>
              <a:gd name="connsiteY1" fmla="*/ 799546 h 3300496"/>
              <a:gd name="connsiteX2" fmla="*/ 303443 w 6192464"/>
              <a:gd name="connsiteY2" fmla="*/ 2590754 h 3300496"/>
              <a:gd name="connsiteX3" fmla="*/ 1225009 w 6192464"/>
              <a:gd name="connsiteY3" fmla="*/ 3207775 h 3300496"/>
              <a:gd name="connsiteX4" fmla="*/ 3247954 w 6192464"/>
              <a:gd name="connsiteY4" fmla="*/ 3265326 h 3300496"/>
              <a:gd name="connsiteX5" fmla="*/ 4675254 w 6192464"/>
              <a:gd name="connsiteY5" fmla="*/ 2888169 h 3300496"/>
              <a:gd name="connsiteX6" fmla="*/ 6192464 w 6192464"/>
              <a:gd name="connsiteY6" fmla="*/ 2843218 h 3300496"/>
              <a:gd name="connsiteX0" fmla="*/ 0 w 6192464"/>
              <a:gd name="connsiteY0" fmla="*/ 0 h 3300496"/>
              <a:gd name="connsiteX1" fmla="*/ 134863 w 6192464"/>
              <a:gd name="connsiteY1" fmla="*/ 799546 h 3300496"/>
              <a:gd name="connsiteX2" fmla="*/ 303443 w 6192464"/>
              <a:gd name="connsiteY2" fmla="*/ 2590754 h 3300496"/>
              <a:gd name="connsiteX3" fmla="*/ 1225009 w 6192464"/>
              <a:gd name="connsiteY3" fmla="*/ 3207775 h 3300496"/>
              <a:gd name="connsiteX4" fmla="*/ 3247954 w 6192464"/>
              <a:gd name="connsiteY4" fmla="*/ 3265326 h 3300496"/>
              <a:gd name="connsiteX5" fmla="*/ 5001173 w 6192464"/>
              <a:gd name="connsiteY5" fmla="*/ 2840212 h 3300496"/>
              <a:gd name="connsiteX6" fmla="*/ 6192464 w 6192464"/>
              <a:gd name="connsiteY6" fmla="*/ 2843218 h 3300496"/>
              <a:gd name="connsiteX0" fmla="*/ 0 w 6192464"/>
              <a:gd name="connsiteY0" fmla="*/ 0 h 3300496"/>
              <a:gd name="connsiteX1" fmla="*/ 134863 w 6192464"/>
              <a:gd name="connsiteY1" fmla="*/ 799546 h 3300496"/>
              <a:gd name="connsiteX2" fmla="*/ 303443 w 6192464"/>
              <a:gd name="connsiteY2" fmla="*/ 2590754 h 3300496"/>
              <a:gd name="connsiteX3" fmla="*/ 1225009 w 6192464"/>
              <a:gd name="connsiteY3" fmla="*/ 3207775 h 3300496"/>
              <a:gd name="connsiteX4" fmla="*/ 3247954 w 6192464"/>
              <a:gd name="connsiteY4" fmla="*/ 3265326 h 3300496"/>
              <a:gd name="connsiteX5" fmla="*/ 5001173 w 6192464"/>
              <a:gd name="connsiteY5" fmla="*/ 2840212 h 3300496"/>
              <a:gd name="connsiteX6" fmla="*/ 6192464 w 6192464"/>
              <a:gd name="connsiteY6" fmla="*/ 2804852 h 3300496"/>
              <a:gd name="connsiteX0" fmla="*/ 0 w 6192464"/>
              <a:gd name="connsiteY0" fmla="*/ 0 h 3287377"/>
              <a:gd name="connsiteX1" fmla="*/ 134863 w 6192464"/>
              <a:gd name="connsiteY1" fmla="*/ 799546 h 3287377"/>
              <a:gd name="connsiteX2" fmla="*/ 303443 w 6192464"/>
              <a:gd name="connsiteY2" fmla="*/ 2590754 h 3287377"/>
              <a:gd name="connsiteX3" fmla="*/ 1000237 w 6192464"/>
              <a:gd name="connsiteY3" fmla="*/ 3159818 h 3287377"/>
              <a:gd name="connsiteX4" fmla="*/ 3247954 w 6192464"/>
              <a:gd name="connsiteY4" fmla="*/ 3265326 h 3287377"/>
              <a:gd name="connsiteX5" fmla="*/ 5001173 w 6192464"/>
              <a:gd name="connsiteY5" fmla="*/ 2840212 h 3287377"/>
              <a:gd name="connsiteX6" fmla="*/ 6192464 w 6192464"/>
              <a:gd name="connsiteY6" fmla="*/ 2804852 h 3287377"/>
              <a:gd name="connsiteX0" fmla="*/ 0 w 6192464"/>
              <a:gd name="connsiteY0" fmla="*/ 0 h 3316484"/>
              <a:gd name="connsiteX1" fmla="*/ 134863 w 6192464"/>
              <a:gd name="connsiteY1" fmla="*/ 799546 h 3316484"/>
              <a:gd name="connsiteX2" fmla="*/ 303443 w 6192464"/>
              <a:gd name="connsiteY2" fmla="*/ 2590754 h 3316484"/>
              <a:gd name="connsiteX3" fmla="*/ 975456 w 6192464"/>
              <a:gd name="connsiteY3" fmla="*/ 3233842 h 3316484"/>
              <a:gd name="connsiteX4" fmla="*/ 3247954 w 6192464"/>
              <a:gd name="connsiteY4" fmla="*/ 3265326 h 3316484"/>
              <a:gd name="connsiteX5" fmla="*/ 5001173 w 6192464"/>
              <a:gd name="connsiteY5" fmla="*/ 2840212 h 3316484"/>
              <a:gd name="connsiteX6" fmla="*/ 6192464 w 6192464"/>
              <a:gd name="connsiteY6" fmla="*/ 2804852 h 3316484"/>
              <a:gd name="connsiteX0" fmla="*/ 0 w 6192464"/>
              <a:gd name="connsiteY0" fmla="*/ 0 h 3308532"/>
              <a:gd name="connsiteX1" fmla="*/ 134863 w 6192464"/>
              <a:gd name="connsiteY1" fmla="*/ 799546 h 3308532"/>
              <a:gd name="connsiteX2" fmla="*/ 303443 w 6192464"/>
              <a:gd name="connsiteY2" fmla="*/ 2590754 h 3308532"/>
              <a:gd name="connsiteX3" fmla="*/ 1025017 w 6192464"/>
              <a:gd name="connsiteY3" fmla="*/ 3217980 h 3308532"/>
              <a:gd name="connsiteX4" fmla="*/ 3247954 w 6192464"/>
              <a:gd name="connsiteY4" fmla="*/ 3265326 h 3308532"/>
              <a:gd name="connsiteX5" fmla="*/ 5001173 w 6192464"/>
              <a:gd name="connsiteY5" fmla="*/ 2840212 h 3308532"/>
              <a:gd name="connsiteX6" fmla="*/ 6192464 w 6192464"/>
              <a:gd name="connsiteY6" fmla="*/ 2804852 h 3308532"/>
              <a:gd name="connsiteX0" fmla="*/ 0 w 6192464"/>
              <a:gd name="connsiteY0" fmla="*/ 0 h 3322300"/>
              <a:gd name="connsiteX1" fmla="*/ 134863 w 6192464"/>
              <a:gd name="connsiteY1" fmla="*/ 799546 h 3322300"/>
              <a:gd name="connsiteX2" fmla="*/ 303443 w 6192464"/>
              <a:gd name="connsiteY2" fmla="*/ 2590754 h 3322300"/>
              <a:gd name="connsiteX3" fmla="*/ 1018822 w 6192464"/>
              <a:gd name="connsiteY3" fmla="*/ 3244417 h 3322300"/>
              <a:gd name="connsiteX4" fmla="*/ 3247954 w 6192464"/>
              <a:gd name="connsiteY4" fmla="*/ 3265326 h 3322300"/>
              <a:gd name="connsiteX5" fmla="*/ 5001173 w 6192464"/>
              <a:gd name="connsiteY5" fmla="*/ 2840212 h 3322300"/>
              <a:gd name="connsiteX6" fmla="*/ 6192464 w 6192464"/>
              <a:gd name="connsiteY6" fmla="*/ 2804852 h 3322300"/>
              <a:gd name="connsiteX0" fmla="*/ 0 w 6192464"/>
              <a:gd name="connsiteY0" fmla="*/ 0 h 3319007"/>
              <a:gd name="connsiteX1" fmla="*/ 134863 w 6192464"/>
              <a:gd name="connsiteY1" fmla="*/ 799546 h 3319007"/>
              <a:gd name="connsiteX2" fmla="*/ 346809 w 6192464"/>
              <a:gd name="connsiteY2" fmla="*/ 2643628 h 3319007"/>
              <a:gd name="connsiteX3" fmla="*/ 1018822 w 6192464"/>
              <a:gd name="connsiteY3" fmla="*/ 3244417 h 3319007"/>
              <a:gd name="connsiteX4" fmla="*/ 3247954 w 6192464"/>
              <a:gd name="connsiteY4" fmla="*/ 3265326 h 3319007"/>
              <a:gd name="connsiteX5" fmla="*/ 5001173 w 6192464"/>
              <a:gd name="connsiteY5" fmla="*/ 2840212 h 3319007"/>
              <a:gd name="connsiteX6" fmla="*/ 6192464 w 6192464"/>
              <a:gd name="connsiteY6" fmla="*/ 2804852 h 3319007"/>
              <a:gd name="connsiteX0" fmla="*/ 0 w 6192464"/>
              <a:gd name="connsiteY0" fmla="*/ 0 h 3319007"/>
              <a:gd name="connsiteX1" fmla="*/ 134863 w 6192464"/>
              <a:gd name="connsiteY1" fmla="*/ 799546 h 3319007"/>
              <a:gd name="connsiteX2" fmla="*/ 346809 w 6192464"/>
              <a:gd name="connsiteY2" fmla="*/ 2643628 h 3319007"/>
              <a:gd name="connsiteX3" fmla="*/ 987846 w 6192464"/>
              <a:gd name="connsiteY3" fmla="*/ 3244417 h 3319007"/>
              <a:gd name="connsiteX4" fmla="*/ 3247954 w 6192464"/>
              <a:gd name="connsiteY4" fmla="*/ 3265326 h 3319007"/>
              <a:gd name="connsiteX5" fmla="*/ 5001173 w 6192464"/>
              <a:gd name="connsiteY5" fmla="*/ 2840212 h 3319007"/>
              <a:gd name="connsiteX6" fmla="*/ 6192464 w 6192464"/>
              <a:gd name="connsiteY6" fmla="*/ 2804852 h 3319007"/>
              <a:gd name="connsiteX0" fmla="*/ 0 w 6192464"/>
              <a:gd name="connsiteY0" fmla="*/ 0 h 3335430"/>
              <a:gd name="connsiteX1" fmla="*/ 134863 w 6192464"/>
              <a:gd name="connsiteY1" fmla="*/ 799546 h 3335430"/>
              <a:gd name="connsiteX2" fmla="*/ 346809 w 6192464"/>
              <a:gd name="connsiteY2" fmla="*/ 2643628 h 3335430"/>
              <a:gd name="connsiteX3" fmla="*/ 987846 w 6192464"/>
              <a:gd name="connsiteY3" fmla="*/ 3244417 h 3335430"/>
              <a:gd name="connsiteX4" fmla="*/ 3247954 w 6192464"/>
              <a:gd name="connsiteY4" fmla="*/ 3265326 h 3335430"/>
              <a:gd name="connsiteX5" fmla="*/ 5001173 w 6192464"/>
              <a:gd name="connsiteY5" fmla="*/ 2840212 h 3335430"/>
              <a:gd name="connsiteX6" fmla="*/ 6192464 w 6192464"/>
              <a:gd name="connsiteY6" fmla="*/ 2804852 h 3335430"/>
              <a:gd name="connsiteX0" fmla="*/ 0 w 6192464"/>
              <a:gd name="connsiteY0" fmla="*/ 0 h 3316756"/>
              <a:gd name="connsiteX1" fmla="*/ 134863 w 6192464"/>
              <a:gd name="connsiteY1" fmla="*/ 799546 h 3316756"/>
              <a:gd name="connsiteX2" fmla="*/ 278663 w 6192464"/>
              <a:gd name="connsiteY2" fmla="*/ 2680640 h 3316756"/>
              <a:gd name="connsiteX3" fmla="*/ 987846 w 6192464"/>
              <a:gd name="connsiteY3" fmla="*/ 3244417 h 3316756"/>
              <a:gd name="connsiteX4" fmla="*/ 3247954 w 6192464"/>
              <a:gd name="connsiteY4" fmla="*/ 3265326 h 3316756"/>
              <a:gd name="connsiteX5" fmla="*/ 5001173 w 6192464"/>
              <a:gd name="connsiteY5" fmla="*/ 2840212 h 3316756"/>
              <a:gd name="connsiteX6" fmla="*/ 6192464 w 6192464"/>
              <a:gd name="connsiteY6" fmla="*/ 2804852 h 3316756"/>
              <a:gd name="connsiteX0" fmla="*/ 0 w 6192464"/>
              <a:gd name="connsiteY0" fmla="*/ 0 h 3324653"/>
              <a:gd name="connsiteX1" fmla="*/ 134863 w 6192464"/>
              <a:gd name="connsiteY1" fmla="*/ 799546 h 3324653"/>
              <a:gd name="connsiteX2" fmla="*/ 278663 w 6192464"/>
              <a:gd name="connsiteY2" fmla="*/ 2680640 h 3324653"/>
              <a:gd name="connsiteX3" fmla="*/ 987846 w 6192464"/>
              <a:gd name="connsiteY3" fmla="*/ 3244417 h 3324653"/>
              <a:gd name="connsiteX4" fmla="*/ 3247954 w 6192464"/>
              <a:gd name="connsiteY4" fmla="*/ 3265326 h 3324653"/>
              <a:gd name="connsiteX5" fmla="*/ 5001173 w 6192464"/>
              <a:gd name="connsiteY5" fmla="*/ 2840212 h 3324653"/>
              <a:gd name="connsiteX6" fmla="*/ 6192464 w 6192464"/>
              <a:gd name="connsiteY6" fmla="*/ 2804852 h 3324653"/>
              <a:gd name="connsiteX0" fmla="*/ 0 w 6192464"/>
              <a:gd name="connsiteY0" fmla="*/ 0 h 3318093"/>
              <a:gd name="connsiteX1" fmla="*/ 134863 w 6192464"/>
              <a:gd name="connsiteY1" fmla="*/ 799546 h 3318093"/>
              <a:gd name="connsiteX2" fmla="*/ 278663 w 6192464"/>
              <a:gd name="connsiteY2" fmla="*/ 2680640 h 3318093"/>
              <a:gd name="connsiteX3" fmla="*/ 987846 w 6192464"/>
              <a:gd name="connsiteY3" fmla="*/ 3244417 h 3318093"/>
              <a:gd name="connsiteX4" fmla="*/ 3247954 w 6192464"/>
              <a:gd name="connsiteY4" fmla="*/ 3265326 h 3318093"/>
              <a:gd name="connsiteX5" fmla="*/ 5013564 w 6192464"/>
              <a:gd name="connsiteY5" fmla="*/ 2951247 h 3318093"/>
              <a:gd name="connsiteX6" fmla="*/ 6192464 w 6192464"/>
              <a:gd name="connsiteY6" fmla="*/ 2804852 h 3318093"/>
              <a:gd name="connsiteX0" fmla="*/ 0 w 6124318"/>
              <a:gd name="connsiteY0" fmla="*/ 0 h 3318093"/>
              <a:gd name="connsiteX1" fmla="*/ 134863 w 6124318"/>
              <a:gd name="connsiteY1" fmla="*/ 799546 h 3318093"/>
              <a:gd name="connsiteX2" fmla="*/ 278663 w 6124318"/>
              <a:gd name="connsiteY2" fmla="*/ 2680640 h 3318093"/>
              <a:gd name="connsiteX3" fmla="*/ 987846 w 6124318"/>
              <a:gd name="connsiteY3" fmla="*/ 3244417 h 3318093"/>
              <a:gd name="connsiteX4" fmla="*/ 3247954 w 6124318"/>
              <a:gd name="connsiteY4" fmla="*/ 3265326 h 3318093"/>
              <a:gd name="connsiteX5" fmla="*/ 5013564 w 6124318"/>
              <a:gd name="connsiteY5" fmla="*/ 2951247 h 3318093"/>
              <a:gd name="connsiteX6" fmla="*/ 6124318 w 6124318"/>
              <a:gd name="connsiteY6" fmla="*/ 2884162 h 3318093"/>
              <a:gd name="connsiteX0" fmla="*/ 0 w 6124318"/>
              <a:gd name="connsiteY0" fmla="*/ 0 h 3314825"/>
              <a:gd name="connsiteX1" fmla="*/ 134863 w 6124318"/>
              <a:gd name="connsiteY1" fmla="*/ 799546 h 3314825"/>
              <a:gd name="connsiteX2" fmla="*/ 278663 w 6124318"/>
              <a:gd name="connsiteY2" fmla="*/ 2680640 h 3314825"/>
              <a:gd name="connsiteX3" fmla="*/ 987846 w 6124318"/>
              <a:gd name="connsiteY3" fmla="*/ 3244417 h 3314825"/>
              <a:gd name="connsiteX4" fmla="*/ 3247954 w 6124318"/>
              <a:gd name="connsiteY4" fmla="*/ 3265326 h 3314825"/>
              <a:gd name="connsiteX5" fmla="*/ 5013564 w 6124318"/>
              <a:gd name="connsiteY5" fmla="*/ 3009612 h 3314825"/>
              <a:gd name="connsiteX6" fmla="*/ 6124318 w 6124318"/>
              <a:gd name="connsiteY6" fmla="*/ 2884162 h 3314825"/>
              <a:gd name="connsiteX0" fmla="*/ 0 w 6124318"/>
              <a:gd name="connsiteY0" fmla="*/ 0 h 3314825"/>
              <a:gd name="connsiteX1" fmla="*/ 134863 w 6124318"/>
              <a:gd name="connsiteY1" fmla="*/ 799546 h 3314825"/>
              <a:gd name="connsiteX2" fmla="*/ 278663 w 6124318"/>
              <a:gd name="connsiteY2" fmla="*/ 2680640 h 3314825"/>
              <a:gd name="connsiteX3" fmla="*/ 987846 w 6124318"/>
              <a:gd name="connsiteY3" fmla="*/ 3244417 h 3314825"/>
              <a:gd name="connsiteX4" fmla="*/ 3247954 w 6124318"/>
              <a:gd name="connsiteY4" fmla="*/ 3265326 h 3314825"/>
              <a:gd name="connsiteX5" fmla="*/ 5013564 w 6124318"/>
              <a:gd name="connsiteY5" fmla="*/ 3009612 h 3314825"/>
              <a:gd name="connsiteX6" fmla="*/ 6124318 w 6124318"/>
              <a:gd name="connsiteY6" fmla="*/ 2959202 h 3314825"/>
              <a:gd name="connsiteX0" fmla="*/ 0 w 6124318"/>
              <a:gd name="connsiteY0" fmla="*/ 0 h 3313019"/>
              <a:gd name="connsiteX1" fmla="*/ 134863 w 6124318"/>
              <a:gd name="connsiteY1" fmla="*/ 799546 h 3313019"/>
              <a:gd name="connsiteX2" fmla="*/ 278663 w 6124318"/>
              <a:gd name="connsiteY2" fmla="*/ 2680640 h 3313019"/>
              <a:gd name="connsiteX3" fmla="*/ 987846 w 6124318"/>
              <a:gd name="connsiteY3" fmla="*/ 3244417 h 3313019"/>
              <a:gd name="connsiteX4" fmla="*/ 3247954 w 6124318"/>
              <a:gd name="connsiteY4" fmla="*/ 3265326 h 3313019"/>
              <a:gd name="connsiteX5" fmla="*/ 5013564 w 6124318"/>
              <a:gd name="connsiteY5" fmla="*/ 3042963 h 3313019"/>
              <a:gd name="connsiteX6" fmla="*/ 6124318 w 6124318"/>
              <a:gd name="connsiteY6" fmla="*/ 2959202 h 3313019"/>
              <a:gd name="connsiteX0" fmla="*/ 0 w 6163394"/>
              <a:gd name="connsiteY0" fmla="*/ 0 h 3313019"/>
              <a:gd name="connsiteX1" fmla="*/ 134863 w 6163394"/>
              <a:gd name="connsiteY1" fmla="*/ 799546 h 3313019"/>
              <a:gd name="connsiteX2" fmla="*/ 278663 w 6163394"/>
              <a:gd name="connsiteY2" fmla="*/ 2680640 h 3313019"/>
              <a:gd name="connsiteX3" fmla="*/ 987846 w 6163394"/>
              <a:gd name="connsiteY3" fmla="*/ 3244417 h 3313019"/>
              <a:gd name="connsiteX4" fmla="*/ 3247954 w 6163394"/>
              <a:gd name="connsiteY4" fmla="*/ 3265326 h 3313019"/>
              <a:gd name="connsiteX5" fmla="*/ 5013564 w 6163394"/>
              <a:gd name="connsiteY5" fmla="*/ 3042963 h 3313019"/>
              <a:gd name="connsiteX6" fmla="*/ 6163394 w 6163394"/>
              <a:gd name="connsiteY6" fmla="*/ 2959202 h 3313019"/>
              <a:gd name="connsiteX0" fmla="*/ 0 w 6163394"/>
              <a:gd name="connsiteY0" fmla="*/ 0 h 3316007"/>
              <a:gd name="connsiteX1" fmla="*/ 134863 w 6163394"/>
              <a:gd name="connsiteY1" fmla="*/ 799546 h 3316007"/>
              <a:gd name="connsiteX2" fmla="*/ 278663 w 6163394"/>
              <a:gd name="connsiteY2" fmla="*/ 2680640 h 3316007"/>
              <a:gd name="connsiteX3" fmla="*/ 987846 w 6163394"/>
              <a:gd name="connsiteY3" fmla="*/ 3244417 h 3316007"/>
              <a:gd name="connsiteX4" fmla="*/ 3247954 w 6163394"/>
              <a:gd name="connsiteY4" fmla="*/ 3265326 h 3316007"/>
              <a:gd name="connsiteX5" fmla="*/ 5103368 w 6163394"/>
              <a:gd name="connsiteY5" fmla="*/ 2988222 h 3316007"/>
              <a:gd name="connsiteX6" fmla="*/ 6163394 w 6163394"/>
              <a:gd name="connsiteY6" fmla="*/ 2959202 h 3316007"/>
              <a:gd name="connsiteX0" fmla="*/ 0 w 6163394"/>
              <a:gd name="connsiteY0" fmla="*/ 0 h 3316007"/>
              <a:gd name="connsiteX1" fmla="*/ 134863 w 6163394"/>
              <a:gd name="connsiteY1" fmla="*/ 799546 h 3316007"/>
              <a:gd name="connsiteX2" fmla="*/ 278663 w 6163394"/>
              <a:gd name="connsiteY2" fmla="*/ 2680640 h 3316007"/>
              <a:gd name="connsiteX3" fmla="*/ 987846 w 6163394"/>
              <a:gd name="connsiteY3" fmla="*/ 3244417 h 3316007"/>
              <a:gd name="connsiteX4" fmla="*/ 3247954 w 6163394"/>
              <a:gd name="connsiteY4" fmla="*/ 3265326 h 3316007"/>
              <a:gd name="connsiteX5" fmla="*/ 5103368 w 6163394"/>
              <a:gd name="connsiteY5" fmla="*/ 2988222 h 3316007"/>
              <a:gd name="connsiteX6" fmla="*/ 6163394 w 6163394"/>
              <a:gd name="connsiteY6" fmla="*/ 2915409 h 3316007"/>
              <a:gd name="connsiteX0" fmla="*/ 0 w 6163394"/>
              <a:gd name="connsiteY0" fmla="*/ 0 h 3317236"/>
              <a:gd name="connsiteX1" fmla="*/ 134863 w 6163394"/>
              <a:gd name="connsiteY1" fmla="*/ 799546 h 3317236"/>
              <a:gd name="connsiteX2" fmla="*/ 278663 w 6163394"/>
              <a:gd name="connsiteY2" fmla="*/ 2680640 h 3317236"/>
              <a:gd name="connsiteX3" fmla="*/ 987846 w 6163394"/>
              <a:gd name="connsiteY3" fmla="*/ 3244417 h 3317236"/>
              <a:gd name="connsiteX4" fmla="*/ 3247954 w 6163394"/>
              <a:gd name="connsiteY4" fmla="*/ 3265326 h 3317236"/>
              <a:gd name="connsiteX5" fmla="*/ 5129026 w 6163394"/>
              <a:gd name="connsiteY5" fmla="*/ 2966325 h 3317236"/>
              <a:gd name="connsiteX6" fmla="*/ 6163394 w 6163394"/>
              <a:gd name="connsiteY6" fmla="*/ 2915409 h 3317236"/>
              <a:gd name="connsiteX0" fmla="*/ 0 w 6163394"/>
              <a:gd name="connsiteY0" fmla="*/ 0 h 3317236"/>
              <a:gd name="connsiteX1" fmla="*/ 134863 w 6163394"/>
              <a:gd name="connsiteY1" fmla="*/ 799546 h 3317236"/>
              <a:gd name="connsiteX2" fmla="*/ 278663 w 6163394"/>
              <a:gd name="connsiteY2" fmla="*/ 2680640 h 3317236"/>
              <a:gd name="connsiteX3" fmla="*/ 987846 w 6163394"/>
              <a:gd name="connsiteY3" fmla="*/ 3244417 h 3317236"/>
              <a:gd name="connsiteX4" fmla="*/ 3247954 w 6163394"/>
              <a:gd name="connsiteY4" fmla="*/ 3265326 h 3317236"/>
              <a:gd name="connsiteX5" fmla="*/ 5129026 w 6163394"/>
              <a:gd name="connsiteY5" fmla="*/ 2966325 h 3317236"/>
              <a:gd name="connsiteX6" fmla="*/ 6163394 w 6163394"/>
              <a:gd name="connsiteY6" fmla="*/ 2915409 h 3317236"/>
              <a:gd name="connsiteX0" fmla="*/ 0 w 6163394"/>
              <a:gd name="connsiteY0" fmla="*/ 0 h 3276131"/>
              <a:gd name="connsiteX1" fmla="*/ 134863 w 6163394"/>
              <a:gd name="connsiteY1" fmla="*/ 799546 h 3276131"/>
              <a:gd name="connsiteX2" fmla="*/ 278663 w 6163394"/>
              <a:gd name="connsiteY2" fmla="*/ 2680640 h 3276131"/>
              <a:gd name="connsiteX3" fmla="*/ 987846 w 6163394"/>
              <a:gd name="connsiteY3" fmla="*/ 3244417 h 3276131"/>
              <a:gd name="connsiteX4" fmla="*/ 3314790 w 6163394"/>
              <a:gd name="connsiteY4" fmla="*/ 3179748 h 3276131"/>
              <a:gd name="connsiteX5" fmla="*/ 5129026 w 6163394"/>
              <a:gd name="connsiteY5" fmla="*/ 2966325 h 3276131"/>
              <a:gd name="connsiteX6" fmla="*/ 6163394 w 6163394"/>
              <a:gd name="connsiteY6" fmla="*/ 2915409 h 3276131"/>
              <a:gd name="connsiteX0" fmla="*/ 0 w 6163394"/>
              <a:gd name="connsiteY0" fmla="*/ 0 h 3198113"/>
              <a:gd name="connsiteX1" fmla="*/ 134863 w 6163394"/>
              <a:gd name="connsiteY1" fmla="*/ 799546 h 3198113"/>
              <a:gd name="connsiteX2" fmla="*/ 278663 w 6163394"/>
              <a:gd name="connsiteY2" fmla="*/ 2680640 h 3198113"/>
              <a:gd name="connsiteX3" fmla="*/ 1121518 w 6163394"/>
              <a:gd name="connsiteY3" fmla="*/ 3130314 h 3198113"/>
              <a:gd name="connsiteX4" fmla="*/ 3314790 w 6163394"/>
              <a:gd name="connsiteY4" fmla="*/ 3179748 h 3198113"/>
              <a:gd name="connsiteX5" fmla="*/ 5129026 w 6163394"/>
              <a:gd name="connsiteY5" fmla="*/ 2966325 h 3198113"/>
              <a:gd name="connsiteX6" fmla="*/ 6163394 w 6163394"/>
              <a:gd name="connsiteY6" fmla="*/ 2915409 h 3198113"/>
              <a:gd name="connsiteX0" fmla="*/ 0 w 6163394"/>
              <a:gd name="connsiteY0" fmla="*/ 0 h 3232377"/>
              <a:gd name="connsiteX1" fmla="*/ 134863 w 6163394"/>
              <a:gd name="connsiteY1" fmla="*/ 799546 h 3232377"/>
              <a:gd name="connsiteX2" fmla="*/ 278663 w 6163394"/>
              <a:gd name="connsiteY2" fmla="*/ 2680640 h 3232377"/>
              <a:gd name="connsiteX3" fmla="*/ 1121518 w 6163394"/>
              <a:gd name="connsiteY3" fmla="*/ 3130314 h 3232377"/>
              <a:gd name="connsiteX4" fmla="*/ 2713266 w 6163394"/>
              <a:gd name="connsiteY4" fmla="*/ 3222537 h 3232377"/>
              <a:gd name="connsiteX5" fmla="*/ 5129026 w 6163394"/>
              <a:gd name="connsiteY5" fmla="*/ 2966325 h 3232377"/>
              <a:gd name="connsiteX6" fmla="*/ 6163394 w 6163394"/>
              <a:gd name="connsiteY6" fmla="*/ 2915409 h 3232377"/>
              <a:gd name="connsiteX0" fmla="*/ 0 w 6163394"/>
              <a:gd name="connsiteY0" fmla="*/ 0 h 3231394"/>
              <a:gd name="connsiteX1" fmla="*/ 134863 w 6163394"/>
              <a:gd name="connsiteY1" fmla="*/ 799546 h 3231394"/>
              <a:gd name="connsiteX2" fmla="*/ 278663 w 6163394"/>
              <a:gd name="connsiteY2" fmla="*/ 2680640 h 3231394"/>
              <a:gd name="connsiteX3" fmla="*/ 1121518 w 6163394"/>
              <a:gd name="connsiteY3" fmla="*/ 3130314 h 3231394"/>
              <a:gd name="connsiteX4" fmla="*/ 2713266 w 6163394"/>
              <a:gd name="connsiteY4" fmla="*/ 3222537 h 3231394"/>
              <a:gd name="connsiteX5" fmla="*/ 4728010 w 6163394"/>
              <a:gd name="connsiteY5" fmla="*/ 2980589 h 3231394"/>
              <a:gd name="connsiteX6" fmla="*/ 6163394 w 6163394"/>
              <a:gd name="connsiteY6" fmla="*/ 2915409 h 3231394"/>
              <a:gd name="connsiteX0" fmla="*/ 0 w 6163394"/>
              <a:gd name="connsiteY0" fmla="*/ 0 h 3231394"/>
              <a:gd name="connsiteX1" fmla="*/ 134863 w 6163394"/>
              <a:gd name="connsiteY1" fmla="*/ 799546 h 3231394"/>
              <a:gd name="connsiteX2" fmla="*/ 278663 w 6163394"/>
              <a:gd name="connsiteY2" fmla="*/ 2680640 h 3231394"/>
              <a:gd name="connsiteX3" fmla="*/ 1121518 w 6163394"/>
              <a:gd name="connsiteY3" fmla="*/ 3130314 h 3231394"/>
              <a:gd name="connsiteX4" fmla="*/ 2713266 w 6163394"/>
              <a:gd name="connsiteY4" fmla="*/ 3222537 h 3231394"/>
              <a:gd name="connsiteX5" fmla="*/ 4728010 w 6163394"/>
              <a:gd name="connsiteY5" fmla="*/ 2980589 h 3231394"/>
              <a:gd name="connsiteX6" fmla="*/ 6163394 w 6163394"/>
              <a:gd name="connsiteY6" fmla="*/ 2915409 h 3231394"/>
              <a:gd name="connsiteX0" fmla="*/ 0 w 6163394"/>
              <a:gd name="connsiteY0" fmla="*/ 0 h 3231393"/>
              <a:gd name="connsiteX1" fmla="*/ 134863 w 6163394"/>
              <a:gd name="connsiteY1" fmla="*/ 799546 h 3231393"/>
              <a:gd name="connsiteX2" fmla="*/ 278663 w 6163394"/>
              <a:gd name="connsiteY2" fmla="*/ 2680640 h 3231393"/>
              <a:gd name="connsiteX3" fmla="*/ 1121518 w 6163394"/>
              <a:gd name="connsiteY3" fmla="*/ 3130314 h 3231393"/>
              <a:gd name="connsiteX4" fmla="*/ 2713266 w 6163394"/>
              <a:gd name="connsiteY4" fmla="*/ 3222537 h 3231393"/>
              <a:gd name="connsiteX5" fmla="*/ 4728010 w 6163394"/>
              <a:gd name="connsiteY5" fmla="*/ 2980589 h 3231393"/>
              <a:gd name="connsiteX6" fmla="*/ 6163394 w 6163394"/>
              <a:gd name="connsiteY6" fmla="*/ 2915409 h 3231393"/>
              <a:gd name="connsiteX0" fmla="*/ 0 w 6163394"/>
              <a:gd name="connsiteY0" fmla="*/ 0 h 3231393"/>
              <a:gd name="connsiteX1" fmla="*/ 134863 w 6163394"/>
              <a:gd name="connsiteY1" fmla="*/ 799546 h 3231393"/>
              <a:gd name="connsiteX2" fmla="*/ 278663 w 6163394"/>
              <a:gd name="connsiteY2" fmla="*/ 2680640 h 3231393"/>
              <a:gd name="connsiteX3" fmla="*/ 1121518 w 6163394"/>
              <a:gd name="connsiteY3" fmla="*/ 3130314 h 3231393"/>
              <a:gd name="connsiteX4" fmla="*/ 2713266 w 6163394"/>
              <a:gd name="connsiteY4" fmla="*/ 3222537 h 3231393"/>
              <a:gd name="connsiteX5" fmla="*/ 4728010 w 6163394"/>
              <a:gd name="connsiteY5" fmla="*/ 2980589 h 3231393"/>
              <a:gd name="connsiteX6" fmla="*/ 6163394 w 6163394"/>
              <a:gd name="connsiteY6" fmla="*/ 2915409 h 3231393"/>
              <a:gd name="connsiteX0" fmla="*/ 0 w 6163394"/>
              <a:gd name="connsiteY0" fmla="*/ 0 h 3245031"/>
              <a:gd name="connsiteX1" fmla="*/ 134863 w 6163394"/>
              <a:gd name="connsiteY1" fmla="*/ 799546 h 3245031"/>
              <a:gd name="connsiteX2" fmla="*/ 278663 w 6163394"/>
              <a:gd name="connsiteY2" fmla="*/ 2680640 h 3245031"/>
              <a:gd name="connsiteX3" fmla="*/ 1221772 w 6163394"/>
              <a:gd name="connsiteY3" fmla="*/ 3173102 h 3245031"/>
              <a:gd name="connsiteX4" fmla="*/ 2713266 w 6163394"/>
              <a:gd name="connsiteY4" fmla="*/ 3222537 h 3245031"/>
              <a:gd name="connsiteX5" fmla="*/ 4728010 w 6163394"/>
              <a:gd name="connsiteY5" fmla="*/ 2980589 h 3245031"/>
              <a:gd name="connsiteX6" fmla="*/ 6163394 w 6163394"/>
              <a:gd name="connsiteY6" fmla="*/ 2915409 h 3245031"/>
              <a:gd name="connsiteX0" fmla="*/ 0 w 6163394"/>
              <a:gd name="connsiteY0" fmla="*/ 0 h 3245031"/>
              <a:gd name="connsiteX1" fmla="*/ 134863 w 6163394"/>
              <a:gd name="connsiteY1" fmla="*/ 799546 h 3245031"/>
              <a:gd name="connsiteX2" fmla="*/ 412335 w 6163394"/>
              <a:gd name="connsiteY2" fmla="*/ 2680640 h 3245031"/>
              <a:gd name="connsiteX3" fmla="*/ 1221772 w 6163394"/>
              <a:gd name="connsiteY3" fmla="*/ 3173102 h 3245031"/>
              <a:gd name="connsiteX4" fmla="*/ 2713266 w 6163394"/>
              <a:gd name="connsiteY4" fmla="*/ 3222537 h 3245031"/>
              <a:gd name="connsiteX5" fmla="*/ 4728010 w 6163394"/>
              <a:gd name="connsiteY5" fmla="*/ 2980589 h 3245031"/>
              <a:gd name="connsiteX6" fmla="*/ 6163394 w 6163394"/>
              <a:gd name="connsiteY6" fmla="*/ 2915409 h 3245031"/>
              <a:gd name="connsiteX0" fmla="*/ 0 w 6163394"/>
              <a:gd name="connsiteY0" fmla="*/ 0 h 3228833"/>
              <a:gd name="connsiteX1" fmla="*/ 134863 w 6163394"/>
              <a:gd name="connsiteY1" fmla="*/ 799546 h 3228833"/>
              <a:gd name="connsiteX2" fmla="*/ 412335 w 6163394"/>
              <a:gd name="connsiteY2" fmla="*/ 2680640 h 3228833"/>
              <a:gd name="connsiteX3" fmla="*/ 1221772 w 6163394"/>
              <a:gd name="connsiteY3" fmla="*/ 3116050 h 3228833"/>
              <a:gd name="connsiteX4" fmla="*/ 2713266 w 6163394"/>
              <a:gd name="connsiteY4" fmla="*/ 3222537 h 3228833"/>
              <a:gd name="connsiteX5" fmla="*/ 4728010 w 6163394"/>
              <a:gd name="connsiteY5" fmla="*/ 2980589 h 3228833"/>
              <a:gd name="connsiteX6" fmla="*/ 6163394 w 6163394"/>
              <a:gd name="connsiteY6" fmla="*/ 2915409 h 3228833"/>
              <a:gd name="connsiteX0" fmla="*/ 0 w 6163394"/>
              <a:gd name="connsiteY0" fmla="*/ 0 h 3222537"/>
              <a:gd name="connsiteX1" fmla="*/ 134863 w 6163394"/>
              <a:gd name="connsiteY1" fmla="*/ 799546 h 3222537"/>
              <a:gd name="connsiteX2" fmla="*/ 412335 w 6163394"/>
              <a:gd name="connsiteY2" fmla="*/ 2680640 h 3222537"/>
              <a:gd name="connsiteX3" fmla="*/ 2713266 w 6163394"/>
              <a:gd name="connsiteY3" fmla="*/ 3222537 h 3222537"/>
              <a:gd name="connsiteX4" fmla="*/ 4728010 w 6163394"/>
              <a:gd name="connsiteY4" fmla="*/ 2980589 h 3222537"/>
              <a:gd name="connsiteX5" fmla="*/ 6163394 w 6163394"/>
              <a:gd name="connsiteY5" fmla="*/ 2915409 h 3222537"/>
              <a:gd name="connsiteX0" fmla="*/ 0 w 6163394"/>
              <a:gd name="connsiteY0" fmla="*/ 0 h 3236799"/>
              <a:gd name="connsiteX1" fmla="*/ 134863 w 6163394"/>
              <a:gd name="connsiteY1" fmla="*/ 799546 h 3236799"/>
              <a:gd name="connsiteX2" fmla="*/ 412335 w 6163394"/>
              <a:gd name="connsiteY2" fmla="*/ 2680640 h 3236799"/>
              <a:gd name="connsiteX3" fmla="*/ 2512758 w 6163394"/>
              <a:gd name="connsiteY3" fmla="*/ 3236799 h 3236799"/>
              <a:gd name="connsiteX4" fmla="*/ 4728010 w 6163394"/>
              <a:gd name="connsiteY4" fmla="*/ 2980589 h 3236799"/>
              <a:gd name="connsiteX5" fmla="*/ 6163394 w 6163394"/>
              <a:gd name="connsiteY5" fmla="*/ 2915409 h 3236799"/>
              <a:gd name="connsiteX0" fmla="*/ 0 w 6163394"/>
              <a:gd name="connsiteY0" fmla="*/ 0 h 3238394"/>
              <a:gd name="connsiteX1" fmla="*/ 134863 w 6163394"/>
              <a:gd name="connsiteY1" fmla="*/ 799546 h 3238394"/>
              <a:gd name="connsiteX2" fmla="*/ 713097 w 6163394"/>
              <a:gd name="connsiteY2" fmla="*/ 2851794 h 3238394"/>
              <a:gd name="connsiteX3" fmla="*/ 2512758 w 6163394"/>
              <a:gd name="connsiteY3" fmla="*/ 3236799 h 3238394"/>
              <a:gd name="connsiteX4" fmla="*/ 4728010 w 6163394"/>
              <a:gd name="connsiteY4" fmla="*/ 2980589 h 3238394"/>
              <a:gd name="connsiteX5" fmla="*/ 6163394 w 6163394"/>
              <a:gd name="connsiteY5" fmla="*/ 2915409 h 3238394"/>
              <a:gd name="connsiteX0" fmla="*/ 0 w 6163394"/>
              <a:gd name="connsiteY0" fmla="*/ 0 h 3238394"/>
              <a:gd name="connsiteX1" fmla="*/ 151572 w 6163394"/>
              <a:gd name="connsiteY1" fmla="*/ 1027753 h 3238394"/>
              <a:gd name="connsiteX2" fmla="*/ 713097 w 6163394"/>
              <a:gd name="connsiteY2" fmla="*/ 2851794 h 3238394"/>
              <a:gd name="connsiteX3" fmla="*/ 2512758 w 6163394"/>
              <a:gd name="connsiteY3" fmla="*/ 3236799 h 3238394"/>
              <a:gd name="connsiteX4" fmla="*/ 4728010 w 6163394"/>
              <a:gd name="connsiteY4" fmla="*/ 2980589 h 3238394"/>
              <a:gd name="connsiteX5" fmla="*/ 6163394 w 6163394"/>
              <a:gd name="connsiteY5" fmla="*/ 2915409 h 3238394"/>
              <a:gd name="connsiteX0" fmla="*/ 0 w 6163394"/>
              <a:gd name="connsiteY0" fmla="*/ 0 h 3238394"/>
              <a:gd name="connsiteX1" fmla="*/ 151572 w 6163394"/>
              <a:gd name="connsiteY1" fmla="*/ 1027753 h 3238394"/>
              <a:gd name="connsiteX2" fmla="*/ 713097 w 6163394"/>
              <a:gd name="connsiteY2" fmla="*/ 2851794 h 3238394"/>
              <a:gd name="connsiteX3" fmla="*/ 2512758 w 6163394"/>
              <a:gd name="connsiteY3" fmla="*/ 3236799 h 3238394"/>
              <a:gd name="connsiteX4" fmla="*/ 4728010 w 6163394"/>
              <a:gd name="connsiteY4" fmla="*/ 2980589 h 3238394"/>
              <a:gd name="connsiteX5" fmla="*/ 6163394 w 6163394"/>
              <a:gd name="connsiteY5" fmla="*/ 2915409 h 3238394"/>
              <a:gd name="connsiteX0" fmla="*/ 0 w 6180103"/>
              <a:gd name="connsiteY0" fmla="*/ 0 h 3238394"/>
              <a:gd name="connsiteX1" fmla="*/ 151572 w 6180103"/>
              <a:gd name="connsiteY1" fmla="*/ 1027753 h 3238394"/>
              <a:gd name="connsiteX2" fmla="*/ 713097 w 6180103"/>
              <a:gd name="connsiteY2" fmla="*/ 2851794 h 3238394"/>
              <a:gd name="connsiteX3" fmla="*/ 2512758 w 6180103"/>
              <a:gd name="connsiteY3" fmla="*/ 3236799 h 3238394"/>
              <a:gd name="connsiteX4" fmla="*/ 4728010 w 6180103"/>
              <a:gd name="connsiteY4" fmla="*/ 2980589 h 3238394"/>
              <a:gd name="connsiteX5" fmla="*/ 6180103 w 6180103"/>
              <a:gd name="connsiteY5" fmla="*/ 2801307 h 3238394"/>
              <a:gd name="connsiteX0" fmla="*/ 0 w 6180103"/>
              <a:gd name="connsiteY0" fmla="*/ 0 h 3236859"/>
              <a:gd name="connsiteX1" fmla="*/ 151572 w 6180103"/>
              <a:gd name="connsiteY1" fmla="*/ 1027753 h 3236859"/>
              <a:gd name="connsiteX2" fmla="*/ 713097 w 6180103"/>
              <a:gd name="connsiteY2" fmla="*/ 2851794 h 3236859"/>
              <a:gd name="connsiteX3" fmla="*/ 2512758 w 6180103"/>
              <a:gd name="connsiteY3" fmla="*/ 3236799 h 3236859"/>
              <a:gd name="connsiteX4" fmla="*/ 4911809 w 6180103"/>
              <a:gd name="connsiteY4" fmla="*/ 2880749 h 3236859"/>
              <a:gd name="connsiteX5" fmla="*/ 6180103 w 6180103"/>
              <a:gd name="connsiteY5" fmla="*/ 2801307 h 323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0103" h="3236859">
                <a:moveTo>
                  <a:pt x="0" y="0"/>
                </a:moveTo>
                <a:cubicBezTo>
                  <a:pt x="132054" y="132983"/>
                  <a:pt x="116268" y="552454"/>
                  <a:pt x="151572" y="1027753"/>
                </a:cubicBezTo>
                <a:cubicBezTo>
                  <a:pt x="186876" y="1503052"/>
                  <a:pt x="319566" y="2483620"/>
                  <a:pt x="713097" y="2851794"/>
                </a:cubicBezTo>
                <a:cubicBezTo>
                  <a:pt x="1106628" y="3219968"/>
                  <a:pt x="1812973" y="3231973"/>
                  <a:pt x="2512758" y="3236799"/>
                </a:cubicBezTo>
                <a:cubicBezTo>
                  <a:pt x="3212543" y="3241625"/>
                  <a:pt x="4421057" y="2957495"/>
                  <a:pt x="4911809" y="2880749"/>
                </a:cubicBezTo>
                <a:cubicBezTo>
                  <a:pt x="5402561" y="2804003"/>
                  <a:pt x="6180103" y="2801307"/>
                  <a:pt x="6180103" y="2801307"/>
                </a:cubicBezTo>
              </a:path>
            </a:pathLst>
          </a:custGeom>
          <a:ln w="38100" cmpd="sng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655712" y="4713954"/>
            <a:ext cx="202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Average light to stream benthos</a:t>
            </a:r>
            <a:endParaRPr lang="en-US" baseline="30000" dirty="0">
              <a:solidFill>
                <a:srgbClr val="7F7F7F"/>
              </a:solidFill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482276" y="2030242"/>
            <a:ext cx="6135644" cy="3219649"/>
          </a:xfrm>
          <a:custGeom>
            <a:avLst/>
            <a:gdLst>
              <a:gd name="connsiteX0" fmla="*/ 0 w 6405998"/>
              <a:gd name="connsiteY0" fmla="*/ 53428 h 2982303"/>
              <a:gd name="connsiteX1" fmla="*/ 314681 w 6405998"/>
              <a:gd name="connsiteY1" fmla="*/ 311903 h 2982303"/>
              <a:gd name="connsiteX2" fmla="*/ 708031 w 6405998"/>
              <a:gd name="connsiteY2" fmla="*/ 2435888 h 2982303"/>
              <a:gd name="connsiteX3" fmla="*/ 2337627 w 6405998"/>
              <a:gd name="connsiteY3" fmla="*/ 2952837 h 2982303"/>
              <a:gd name="connsiteX4" fmla="*/ 4428006 w 6405998"/>
              <a:gd name="connsiteY4" fmla="*/ 2829219 h 2982303"/>
              <a:gd name="connsiteX5" fmla="*/ 5506910 w 6405998"/>
              <a:gd name="connsiteY5" fmla="*/ 2087509 h 2982303"/>
              <a:gd name="connsiteX6" fmla="*/ 6405998 w 6405998"/>
              <a:gd name="connsiteY6" fmla="*/ 1941415 h 2982303"/>
              <a:gd name="connsiteX0" fmla="*/ 0 w 6417237"/>
              <a:gd name="connsiteY0" fmla="*/ 19276 h 3161673"/>
              <a:gd name="connsiteX1" fmla="*/ 325920 w 6417237"/>
              <a:gd name="connsiteY1" fmla="*/ 491273 h 3161673"/>
              <a:gd name="connsiteX2" fmla="*/ 719270 w 6417237"/>
              <a:gd name="connsiteY2" fmla="*/ 2615258 h 3161673"/>
              <a:gd name="connsiteX3" fmla="*/ 2348866 w 6417237"/>
              <a:gd name="connsiteY3" fmla="*/ 3132207 h 3161673"/>
              <a:gd name="connsiteX4" fmla="*/ 4439245 w 6417237"/>
              <a:gd name="connsiteY4" fmla="*/ 3008589 h 3161673"/>
              <a:gd name="connsiteX5" fmla="*/ 5518149 w 6417237"/>
              <a:gd name="connsiteY5" fmla="*/ 2266879 h 3161673"/>
              <a:gd name="connsiteX6" fmla="*/ 6417237 w 6417237"/>
              <a:gd name="connsiteY6" fmla="*/ 2120785 h 3161673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085824"/>
              <a:gd name="connsiteX1" fmla="*/ 325920 w 6417237"/>
              <a:gd name="connsiteY1" fmla="*/ 471997 h 3085824"/>
              <a:gd name="connsiteX2" fmla="*/ 719270 w 6417237"/>
              <a:gd name="connsiteY2" fmla="*/ 2595982 h 3085824"/>
              <a:gd name="connsiteX3" fmla="*/ 2303912 w 6417237"/>
              <a:gd name="connsiteY3" fmla="*/ 3034265 h 3085824"/>
              <a:gd name="connsiteX4" fmla="*/ 4439245 w 6417237"/>
              <a:gd name="connsiteY4" fmla="*/ 2989313 h 3085824"/>
              <a:gd name="connsiteX5" fmla="*/ 5518149 w 6417237"/>
              <a:gd name="connsiteY5" fmla="*/ 2247603 h 3085824"/>
              <a:gd name="connsiteX6" fmla="*/ 6417237 w 6417237"/>
              <a:gd name="connsiteY6" fmla="*/ 2101509 h 3085824"/>
              <a:gd name="connsiteX0" fmla="*/ 0 w 6417237"/>
              <a:gd name="connsiteY0" fmla="*/ 0 h 3072945"/>
              <a:gd name="connsiteX1" fmla="*/ 325920 w 6417237"/>
              <a:gd name="connsiteY1" fmla="*/ 471997 h 3072945"/>
              <a:gd name="connsiteX2" fmla="*/ 719270 w 6417237"/>
              <a:gd name="connsiteY2" fmla="*/ 2595982 h 3072945"/>
              <a:gd name="connsiteX3" fmla="*/ 2303912 w 6417237"/>
              <a:gd name="connsiteY3" fmla="*/ 3034265 h 3072945"/>
              <a:gd name="connsiteX4" fmla="*/ 4439245 w 6417237"/>
              <a:gd name="connsiteY4" fmla="*/ 2989313 h 3072945"/>
              <a:gd name="connsiteX5" fmla="*/ 5518149 w 6417237"/>
              <a:gd name="connsiteY5" fmla="*/ 2247603 h 3072945"/>
              <a:gd name="connsiteX6" fmla="*/ 6417237 w 6417237"/>
              <a:gd name="connsiteY6" fmla="*/ 2101509 h 3072945"/>
              <a:gd name="connsiteX0" fmla="*/ 0 w 6417237"/>
              <a:gd name="connsiteY0" fmla="*/ 0 h 3098312"/>
              <a:gd name="connsiteX1" fmla="*/ 325920 w 6417237"/>
              <a:gd name="connsiteY1" fmla="*/ 471997 h 3098312"/>
              <a:gd name="connsiteX2" fmla="*/ 719270 w 6417237"/>
              <a:gd name="connsiteY2" fmla="*/ 2595982 h 3098312"/>
              <a:gd name="connsiteX3" fmla="*/ 2303912 w 6417237"/>
              <a:gd name="connsiteY3" fmla="*/ 3034265 h 3098312"/>
              <a:gd name="connsiteX4" fmla="*/ 4203235 w 6417237"/>
              <a:gd name="connsiteY4" fmla="*/ 3011789 h 3098312"/>
              <a:gd name="connsiteX5" fmla="*/ 5518149 w 6417237"/>
              <a:gd name="connsiteY5" fmla="*/ 2247603 h 3098312"/>
              <a:gd name="connsiteX6" fmla="*/ 6417237 w 6417237"/>
              <a:gd name="connsiteY6" fmla="*/ 2101509 h 3098312"/>
              <a:gd name="connsiteX0" fmla="*/ 0 w 6417237"/>
              <a:gd name="connsiteY0" fmla="*/ 0 h 3086885"/>
              <a:gd name="connsiteX1" fmla="*/ 325920 w 6417237"/>
              <a:gd name="connsiteY1" fmla="*/ 471997 h 3086885"/>
              <a:gd name="connsiteX2" fmla="*/ 719270 w 6417237"/>
              <a:gd name="connsiteY2" fmla="*/ 2595982 h 3086885"/>
              <a:gd name="connsiteX3" fmla="*/ 2303912 w 6417237"/>
              <a:gd name="connsiteY3" fmla="*/ 3034265 h 3086885"/>
              <a:gd name="connsiteX4" fmla="*/ 4203235 w 6417237"/>
              <a:gd name="connsiteY4" fmla="*/ 3011789 h 3086885"/>
              <a:gd name="connsiteX5" fmla="*/ 5518149 w 6417237"/>
              <a:gd name="connsiteY5" fmla="*/ 2247603 h 3086885"/>
              <a:gd name="connsiteX6" fmla="*/ 6417237 w 6417237"/>
              <a:gd name="connsiteY6" fmla="*/ 2101509 h 3086885"/>
              <a:gd name="connsiteX0" fmla="*/ 0 w 6417237"/>
              <a:gd name="connsiteY0" fmla="*/ 0 h 3061676"/>
              <a:gd name="connsiteX1" fmla="*/ 325920 w 6417237"/>
              <a:gd name="connsiteY1" fmla="*/ 471997 h 3061676"/>
              <a:gd name="connsiteX2" fmla="*/ 719270 w 6417237"/>
              <a:gd name="connsiteY2" fmla="*/ 2595982 h 3061676"/>
              <a:gd name="connsiteX3" fmla="*/ 1820653 w 6417237"/>
              <a:gd name="connsiteY3" fmla="*/ 2966837 h 3061676"/>
              <a:gd name="connsiteX4" fmla="*/ 4203235 w 6417237"/>
              <a:gd name="connsiteY4" fmla="*/ 3011789 h 3061676"/>
              <a:gd name="connsiteX5" fmla="*/ 5518149 w 6417237"/>
              <a:gd name="connsiteY5" fmla="*/ 2247603 h 3061676"/>
              <a:gd name="connsiteX6" fmla="*/ 6417237 w 6417237"/>
              <a:gd name="connsiteY6" fmla="*/ 2101509 h 3061676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75597"/>
              <a:gd name="connsiteX1" fmla="*/ 325920 w 6417237"/>
              <a:gd name="connsiteY1" fmla="*/ 471997 h 3075597"/>
              <a:gd name="connsiteX2" fmla="*/ 719270 w 6417237"/>
              <a:gd name="connsiteY2" fmla="*/ 2595982 h 3075597"/>
              <a:gd name="connsiteX3" fmla="*/ 1786938 w 6417237"/>
              <a:gd name="connsiteY3" fmla="*/ 3023027 h 3075597"/>
              <a:gd name="connsiteX4" fmla="*/ 4203235 w 6417237"/>
              <a:gd name="connsiteY4" fmla="*/ 3011789 h 3075597"/>
              <a:gd name="connsiteX5" fmla="*/ 5518149 w 6417237"/>
              <a:gd name="connsiteY5" fmla="*/ 2247603 h 3075597"/>
              <a:gd name="connsiteX6" fmla="*/ 6417237 w 6417237"/>
              <a:gd name="connsiteY6" fmla="*/ 2101509 h 3075597"/>
              <a:gd name="connsiteX0" fmla="*/ 0 w 6417237"/>
              <a:gd name="connsiteY0" fmla="*/ 0 h 3107215"/>
              <a:gd name="connsiteX1" fmla="*/ 325920 w 6417237"/>
              <a:gd name="connsiteY1" fmla="*/ 471997 h 3107215"/>
              <a:gd name="connsiteX2" fmla="*/ 719270 w 6417237"/>
              <a:gd name="connsiteY2" fmla="*/ 2595982 h 3107215"/>
              <a:gd name="connsiteX3" fmla="*/ 1786938 w 6417237"/>
              <a:gd name="connsiteY3" fmla="*/ 3023027 h 3107215"/>
              <a:gd name="connsiteX4" fmla="*/ 4090849 w 6417237"/>
              <a:gd name="connsiteY4" fmla="*/ 3034265 h 3107215"/>
              <a:gd name="connsiteX5" fmla="*/ 5518149 w 6417237"/>
              <a:gd name="connsiteY5" fmla="*/ 2247603 h 3107215"/>
              <a:gd name="connsiteX6" fmla="*/ 6417237 w 6417237"/>
              <a:gd name="connsiteY6" fmla="*/ 2101509 h 3107215"/>
              <a:gd name="connsiteX0" fmla="*/ 0 w 6417237"/>
              <a:gd name="connsiteY0" fmla="*/ 0 h 3075002"/>
              <a:gd name="connsiteX1" fmla="*/ 325920 w 6417237"/>
              <a:gd name="connsiteY1" fmla="*/ 471997 h 3075002"/>
              <a:gd name="connsiteX2" fmla="*/ 719270 w 6417237"/>
              <a:gd name="connsiteY2" fmla="*/ 2595982 h 3075002"/>
              <a:gd name="connsiteX3" fmla="*/ 1786938 w 6417237"/>
              <a:gd name="connsiteY3" fmla="*/ 3023027 h 3075002"/>
              <a:gd name="connsiteX4" fmla="*/ 4090849 w 6417237"/>
              <a:gd name="connsiteY4" fmla="*/ 3034265 h 3075002"/>
              <a:gd name="connsiteX5" fmla="*/ 5518149 w 6417237"/>
              <a:gd name="connsiteY5" fmla="*/ 2247603 h 3075002"/>
              <a:gd name="connsiteX6" fmla="*/ 6417237 w 6417237"/>
              <a:gd name="connsiteY6" fmla="*/ 2101509 h 3075002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7665"/>
              <a:gd name="connsiteX1" fmla="*/ 325920 w 6417237"/>
              <a:gd name="connsiteY1" fmla="*/ 471997 h 3097665"/>
              <a:gd name="connsiteX2" fmla="*/ 719270 w 6417237"/>
              <a:gd name="connsiteY2" fmla="*/ 2595982 h 3097665"/>
              <a:gd name="connsiteX3" fmla="*/ 1786938 w 6417237"/>
              <a:gd name="connsiteY3" fmla="*/ 3023027 h 3097665"/>
              <a:gd name="connsiteX4" fmla="*/ 4090849 w 6417237"/>
              <a:gd name="connsiteY4" fmla="*/ 3034265 h 3097665"/>
              <a:gd name="connsiteX5" fmla="*/ 5518149 w 6417237"/>
              <a:gd name="connsiteY5" fmla="*/ 2247603 h 3097665"/>
              <a:gd name="connsiteX6" fmla="*/ 6417237 w 6417237"/>
              <a:gd name="connsiteY6" fmla="*/ 2101509 h 3097665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3889"/>
              <a:gd name="connsiteX1" fmla="*/ 325920 w 6417237"/>
              <a:gd name="connsiteY1" fmla="*/ 471997 h 3093889"/>
              <a:gd name="connsiteX2" fmla="*/ 719270 w 6417237"/>
              <a:gd name="connsiteY2" fmla="*/ 2595982 h 3093889"/>
              <a:gd name="connsiteX3" fmla="*/ 1674552 w 6417237"/>
              <a:gd name="connsiteY3" fmla="*/ 2989313 h 3093889"/>
              <a:gd name="connsiteX4" fmla="*/ 4090849 w 6417237"/>
              <a:gd name="connsiteY4" fmla="*/ 3034265 h 3093889"/>
              <a:gd name="connsiteX5" fmla="*/ 5518149 w 6417237"/>
              <a:gd name="connsiteY5" fmla="*/ 2247603 h 3093889"/>
              <a:gd name="connsiteX6" fmla="*/ 6417237 w 6417237"/>
              <a:gd name="connsiteY6" fmla="*/ 2101509 h 3093889"/>
              <a:gd name="connsiteX0" fmla="*/ 0 w 6417237"/>
              <a:gd name="connsiteY0" fmla="*/ 0 h 3084385"/>
              <a:gd name="connsiteX1" fmla="*/ 325920 w 6417237"/>
              <a:gd name="connsiteY1" fmla="*/ 471997 h 3084385"/>
              <a:gd name="connsiteX2" fmla="*/ 719270 w 6417237"/>
              <a:gd name="connsiteY2" fmla="*/ 2595982 h 3084385"/>
              <a:gd name="connsiteX3" fmla="*/ 1674552 w 6417237"/>
              <a:gd name="connsiteY3" fmla="*/ 2989313 h 3084385"/>
              <a:gd name="connsiteX4" fmla="*/ 4090849 w 6417237"/>
              <a:gd name="connsiteY4" fmla="*/ 3034265 h 3084385"/>
              <a:gd name="connsiteX5" fmla="*/ 5518149 w 6417237"/>
              <a:gd name="connsiteY5" fmla="*/ 2247603 h 3084385"/>
              <a:gd name="connsiteX6" fmla="*/ 6417237 w 6417237"/>
              <a:gd name="connsiteY6" fmla="*/ 2101509 h 3084385"/>
              <a:gd name="connsiteX0" fmla="*/ 0 w 6417237"/>
              <a:gd name="connsiteY0" fmla="*/ 0 h 3101068"/>
              <a:gd name="connsiteX1" fmla="*/ 325920 w 6417237"/>
              <a:gd name="connsiteY1" fmla="*/ 471997 h 3101068"/>
              <a:gd name="connsiteX2" fmla="*/ 618123 w 6417237"/>
              <a:gd name="connsiteY2" fmla="*/ 2427412 h 3101068"/>
              <a:gd name="connsiteX3" fmla="*/ 1674552 w 6417237"/>
              <a:gd name="connsiteY3" fmla="*/ 2989313 h 3101068"/>
              <a:gd name="connsiteX4" fmla="*/ 4090849 w 6417237"/>
              <a:gd name="connsiteY4" fmla="*/ 3034265 h 3101068"/>
              <a:gd name="connsiteX5" fmla="*/ 5518149 w 6417237"/>
              <a:gd name="connsiteY5" fmla="*/ 2247603 h 3101068"/>
              <a:gd name="connsiteX6" fmla="*/ 6417237 w 6417237"/>
              <a:gd name="connsiteY6" fmla="*/ 2101509 h 3101068"/>
              <a:gd name="connsiteX0" fmla="*/ 0 w 6417237"/>
              <a:gd name="connsiteY0" fmla="*/ 0 h 3089651"/>
              <a:gd name="connsiteX1" fmla="*/ 325920 w 6417237"/>
              <a:gd name="connsiteY1" fmla="*/ 471997 h 3089651"/>
              <a:gd name="connsiteX2" fmla="*/ 618123 w 6417237"/>
              <a:gd name="connsiteY2" fmla="*/ 2427412 h 3089651"/>
              <a:gd name="connsiteX3" fmla="*/ 1674552 w 6417237"/>
              <a:gd name="connsiteY3" fmla="*/ 2989313 h 3089651"/>
              <a:gd name="connsiteX4" fmla="*/ 4090849 w 6417237"/>
              <a:gd name="connsiteY4" fmla="*/ 3034265 h 3089651"/>
              <a:gd name="connsiteX5" fmla="*/ 5091082 w 6417237"/>
              <a:gd name="connsiteY5" fmla="*/ 2404935 h 3089651"/>
              <a:gd name="connsiteX6" fmla="*/ 6417237 w 6417237"/>
              <a:gd name="connsiteY6" fmla="*/ 2101509 h 3089651"/>
              <a:gd name="connsiteX0" fmla="*/ 0 w 6214942"/>
              <a:gd name="connsiteY0" fmla="*/ 0 h 3089651"/>
              <a:gd name="connsiteX1" fmla="*/ 325920 w 6214942"/>
              <a:gd name="connsiteY1" fmla="*/ 471997 h 3089651"/>
              <a:gd name="connsiteX2" fmla="*/ 618123 w 6214942"/>
              <a:gd name="connsiteY2" fmla="*/ 2427412 h 3089651"/>
              <a:gd name="connsiteX3" fmla="*/ 1674552 w 6214942"/>
              <a:gd name="connsiteY3" fmla="*/ 2989313 h 3089651"/>
              <a:gd name="connsiteX4" fmla="*/ 4090849 w 6214942"/>
              <a:gd name="connsiteY4" fmla="*/ 3034265 h 3089651"/>
              <a:gd name="connsiteX5" fmla="*/ 5091082 w 6214942"/>
              <a:gd name="connsiteY5" fmla="*/ 2404935 h 3089651"/>
              <a:gd name="connsiteX6" fmla="*/ 6214942 w 6214942"/>
              <a:gd name="connsiteY6" fmla="*/ 2303794 h 3089651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303794 h 3080765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427412 h 3080765"/>
              <a:gd name="connsiteX0" fmla="*/ 0 w 6214942"/>
              <a:gd name="connsiteY0" fmla="*/ 0 h 3072009"/>
              <a:gd name="connsiteX1" fmla="*/ 325920 w 6214942"/>
              <a:gd name="connsiteY1" fmla="*/ 471997 h 3072009"/>
              <a:gd name="connsiteX2" fmla="*/ 618123 w 6214942"/>
              <a:gd name="connsiteY2" fmla="*/ 2427412 h 3072009"/>
              <a:gd name="connsiteX3" fmla="*/ 1674552 w 6214942"/>
              <a:gd name="connsiteY3" fmla="*/ 2989313 h 3072009"/>
              <a:gd name="connsiteX4" fmla="*/ 4090849 w 6214942"/>
              <a:gd name="connsiteY4" fmla="*/ 3034265 h 3072009"/>
              <a:gd name="connsiteX5" fmla="*/ 4967458 w 6214942"/>
              <a:gd name="connsiteY5" fmla="*/ 2652171 h 3072009"/>
              <a:gd name="connsiteX6" fmla="*/ 6214942 w 6214942"/>
              <a:gd name="connsiteY6" fmla="*/ 2427412 h 3072009"/>
              <a:gd name="connsiteX0" fmla="*/ 0 w 6226180"/>
              <a:gd name="connsiteY0" fmla="*/ 0 h 3072009"/>
              <a:gd name="connsiteX1" fmla="*/ 325920 w 6226180"/>
              <a:gd name="connsiteY1" fmla="*/ 471997 h 3072009"/>
              <a:gd name="connsiteX2" fmla="*/ 618123 w 6226180"/>
              <a:gd name="connsiteY2" fmla="*/ 2427412 h 3072009"/>
              <a:gd name="connsiteX3" fmla="*/ 1674552 w 6226180"/>
              <a:gd name="connsiteY3" fmla="*/ 2989313 h 3072009"/>
              <a:gd name="connsiteX4" fmla="*/ 4090849 w 6226180"/>
              <a:gd name="connsiteY4" fmla="*/ 3034265 h 3072009"/>
              <a:gd name="connsiteX5" fmla="*/ 4967458 w 6226180"/>
              <a:gd name="connsiteY5" fmla="*/ 2652171 h 3072009"/>
              <a:gd name="connsiteX6" fmla="*/ 6226180 w 6226180"/>
              <a:gd name="connsiteY6" fmla="*/ 2517316 h 3072009"/>
              <a:gd name="connsiteX0" fmla="*/ 0 w 6226180"/>
              <a:gd name="connsiteY0" fmla="*/ 0 h 3096285"/>
              <a:gd name="connsiteX1" fmla="*/ 325920 w 6226180"/>
              <a:gd name="connsiteY1" fmla="*/ 471997 h 3096285"/>
              <a:gd name="connsiteX2" fmla="*/ 618123 w 6226180"/>
              <a:gd name="connsiteY2" fmla="*/ 2427412 h 3096285"/>
              <a:gd name="connsiteX3" fmla="*/ 1674552 w 6226180"/>
              <a:gd name="connsiteY3" fmla="*/ 2989313 h 3096285"/>
              <a:gd name="connsiteX4" fmla="*/ 3045660 w 6226180"/>
              <a:gd name="connsiteY4" fmla="*/ 3067979 h 3096285"/>
              <a:gd name="connsiteX5" fmla="*/ 4967458 w 6226180"/>
              <a:gd name="connsiteY5" fmla="*/ 2652171 h 3096285"/>
              <a:gd name="connsiteX6" fmla="*/ 6226180 w 6226180"/>
              <a:gd name="connsiteY6" fmla="*/ 2517316 h 3096285"/>
              <a:gd name="connsiteX0" fmla="*/ 0 w 6226180"/>
              <a:gd name="connsiteY0" fmla="*/ 0 h 3071319"/>
              <a:gd name="connsiteX1" fmla="*/ 325920 w 6226180"/>
              <a:gd name="connsiteY1" fmla="*/ 471997 h 3071319"/>
              <a:gd name="connsiteX2" fmla="*/ 618123 w 6226180"/>
              <a:gd name="connsiteY2" fmla="*/ 2427412 h 3071319"/>
              <a:gd name="connsiteX3" fmla="*/ 1674552 w 6226180"/>
              <a:gd name="connsiteY3" fmla="*/ 2989313 h 3071319"/>
              <a:gd name="connsiteX4" fmla="*/ 3045660 w 6226180"/>
              <a:gd name="connsiteY4" fmla="*/ 3067979 h 3071319"/>
              <a:gd name="connsiteX5" fmla="*/ 4248190 w 6226180"/>
              <a:gd name="connsiteY5" fmla="*/ 2989315 h 3071319"/>
              <a:gd name="connsiteX6" fmla="*/ 4967458 w 6226180"/>
              <a:gd name="connsiteY6" fmla="*/ 2652171 h 3071319"/>
              <a:gd name="connsiteX7" fmla="*/ 6226180 w 6226180"/>
              <a:gd name="connsiteY7" fmla="*/ 2517316 h 3071319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67458 w 6226180"/>
              <a:gd name="connsiteY6" fmla="*/ 2652171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22503 w 6226180"/>
              <a:gd name="connsiteY6" fmla="*/ 2719599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33742 w 6226180"/>
              <a:gd name="connsiteY6" fmla="*/ 2663409 h 3074542"/>
              <a:gd name="connsiteX7" fmla="*/ 6226180 w 6226180"/>
              <a:gd name="connsiteY7" fmla="*/ 2517316 h 3074542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4315621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035"/>
              <a:gd name="connsiteX1" fmla="*/ 325920 w 6226180"/>
              <a:gd name="connsiteY1" fmla="*/ 471997 h 3102035"/>
              <a:gd name="connsiteX2" fmla="*/ 618123 w 6226180"/>
              <a:gd name="connsiteY2" fmla="*/ 2427412 h 3102035"/>
              <a:gd name="connsiteX3" fmla="*/ 1674552 w 6226180"/>
              <a:gd name="connsiteY3" fmla="*/ 2989313 h 3102035"/>
              <a:gd name="connsiteX4" fmla="*/ 3056899 w 6226180"/>
              <a:gd name="connsiteY4" fmla="*/ 3101693 h 3102035"/>
              <a:gd name="connsiteX5" fmla="*/ 4349337 w 6226180"/>
              <a:gd name="connsiteY5" fmla="*/ 2978077 h 3102035"/>
              <a:gd name="connsiteX6" fmla="*/ 4933742 w 6226180"/>
              <a:gd name="connsiteY6" fmla="*/ 2663409 h 3102035"/>
              <a:gd name="connsiteX7" fmla="*/ 6226180 w 6226180"/>
              <a:gd name="connsiteY7" fmla="*/ 2517316 h 3102035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562868 w 6226180"/>
              <a:gd name="connsiteY6" fmla="*/ 2652171 h 3102768"/>
              <a:gd name="connsiteX7" fmla="*/ 6226180 w 6226180"/>
              <a:gd name="connsiteY7" fmla="*/ 2517316 h 3102768"/>
              <a:gd name="connsiteX0" fmla="*/ 0 w 6226180"/>
              <a:gd name="connsiteY0" fmla="*/ 0 h 3110697"/>
              <a:gd name="connsiteX1" fmla="*/ 325920 w 6226180"/>
              <a:gd name="connsiteY1" fmla="*/ 471997 h 3110697"/>
              <a:gd name="connsiteX2" fmla="*/ 618123 w 6226180"/>
              <a:gd name="connsiteY2" fmla="*/ 2427412 h 3110697"/>
              <a:gd name="connsiteX3" fmla="*/ 1674552 w 6226180"/>
              <a:gd name="connsiteY3" fmla="*/ 2989313 h 3110697"/>
              <a:gd name="connsiteX4" fmla="*/ 3056899 w 6226180"/>
              <a:gd name="connsiteY4" fmla="*/ 3101693 h 3110697"/>
              <a:gd name="connsiteX5" fmla="*/ 3989701 w 6226180"/>
              <a:gd name="connsiteY5" fmla="*/ 3056743 h 3110697"/>
              <a:gd name="connsiteX6" fmla="*/ 4562868 w 6226180"/>
              <a:gd name="connsiteY6" fmla="*/ 2652171 h 3110697"/>
              <a:gd name="connsiteX7" fmla="*/ 6226180 w 6226180"/>
              <a:gd name="connsiteY7" fmla="*/ 2517316 h 3110697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618123 w 6226180"/>
              <a:gd name="connsiteY2" fmla="*/ 2427412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83260 w 6226180"/>
              <a:gd name="connsiteY2" fmla="*/ 256226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60783 w 6226180"/>
              <a:gd name="connsiteY2" fmla="*/ 233750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03804"/>
              <a:gd name="connsiteX1" fmla="*/ 202295 w 6226180"/>
              <a:gd name="connsiteY1" fmla="*/ 629329 h 3103804"/>
              <a:gd name="connsiteX2" fmla="*/ 460783 w 6226180"/>
              <a:gd name="connsiteY2" fmla="*/ 2337508 h 3103804"/>
              <a:gd name="connsiteX3" fmla="*/ 1033951 w 6226180"/>
              <a:gd name="connsiteY3" fmla="*/ 2899409 h 3103804"/>
              <a:gd name="connsiteX4" fmla="*/ 2124095 w 6226180"/>
              <a:gd name="connsiteY4" fmla="*/ 3079217 h 3103804"/>
              <a:gd name="connsiteX5" fmla="*/ 3989701 w 6226180"/>
              <a:gd name="connsiteY5" fmla="*/ 3056743 h 3103804"/>
              <a:gd name="connsiteX6" fmla="*/ 4562868 w 6226180"/>
              <a:gd name="connsiteY6" fmla="*/ 2652171 h 3103804"/>
              <a:gd name="connsiteX7" fmla="*/ 6226180 w 6226180"/>
              <a:gd name="connsiteY7" fmla="*/ 2517316 h 3103804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562868 w 6226180"/>
              <a:gd name="connsiteY6" fmla="*/ 2652171 h 3117807"/>
              <a:gd name="connsiteX7" fmla="*/ 6226180 w 6226180"/>
              <a:gd name="connsiteY7" fmla="*/ 2517316 h 3117807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236949 w 6226180"/>
              <a:gd name="connsiteY6" fmla="*/ 2719599 h 3117807"/>
              <a:gd name="connsiteX7" fmla="*/ 6226180 w 6226180"/>
              <a:gd name="connsiteY7" fmla="*/ 2517316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236949 w 6169987"/>
              <a:gd name="connsiteY6" fmla="*/ 271959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550692 w 6169987"/>
              <a:gd name="connsiteY2" fmla="*/ 2640935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539453 w 6169987"/>
              <a:gd name="connsiteY2" fmla="*/ 1932940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370874 w 6169987"/>
              <a:gd name="connsiteY1" fmla="*/ 494473 h 3117807"/>
              <a:gd name="connsiteX2" fmla="*/ 539453 w 6169987"/>
              <a:gd name="connsiteY2" fmla="*/ 1932940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230494"/>
              <a:gd name="connsiteX1" fmla="*/ 370874 w 6169987"/>
              <a:gd name="connsiteY1" fmla="*/ 494473 h 3230494"/>
              <a:gd name="connsiteX2" fmla="*/ 539453 w 6169987"/>
              <a:gd name="connsiteY2" fmla="*/ 1932940 h 3230494"/>
              <a:gd name="connsiteX3" fmla="*/ 1033951 w 6169987"/>
              <a:gd name="connsiteY3" fmla="*/ 2899409 h 3230494"/>
              <a:gd name="connsiteX4" fmla="*/ 1933039 w 6169987"/>
              <a:gd name="connsiteY4" fmla="*/ 3225311 h 3230494"/>
              <a:gd name="connsiteX5" fmla="*/ 3528919 w 6169987"/>
              <a:gd name="connsiteY5" fmla="*/ 3079219 h 3230494"/>
              <a:gd name="connsiteX6" fmla="*/ 4484198 w 6169987"/>
              <a:gd name="connsiteY6" fmla="*/ 2831979 h 3230494"/>
              <a:gd name="connsiteX7" fmla="*/ 6169987 w 6169987"/>
              <a:gd name="connsiteY7" fmla="*/ 2595982 h 3230494"/>
              <a:gd name="connsiteX0" fmla="*/ 0 w 6169987"/>
              <a:gd name="connsiteY0" fmla="*/ 0 h 3249987"/>
              <a:gd name="connsiteX1" fmla="*/ 370874 w 6169987"/>
              <a:gd name="connsiteY1" fmla="*/ 494473 h 3249987"/>
              <a:gd name="connsiteX2" fmla="*/ 539453 w 6169987"/>
              <a:gd name="connsiteY2" fmla="*/ 1932940 h 3249987"/>
              <a:gd name="connsiteX3" fmla="*/ 1033951 w 6169987"/>
              <a:gd name="connsiteY3" fmla="*/ 2899409 h 3249987"/>
              <a:gd name="connsiteX4" fmla="*/ 1933039 w 6169987"/>
              <a:gd name="connsiteY4" fmla="*/ 3225311 h 3249987"/>
              <a:gd name="connsiteX5" fmla="*/ 3450249 w 6169987"/>
              <a:gd name="connsiteY5" fmla="*/ 3180361 h 3249987"/>
              <a:gd name="connsiteX6" fmla="*/ 4484198 w 6169987"/>
              <a:gd name="connsiteY6" fmla="*/ 2831979 h 3249987"/>
              <a:gd name="connsiteX7" fmla="*/ 6169987 w 6169987"/>
              <a:gd name="connsiteY7" fmla="*/ 2595982 h 3249987"/>
              <a:gd name="connsiteX0" fmla="*/ 0 w 6169987"/>
              <a:gd name="connsiteY0" fmla="*/ 0 h 3249987"/>
              <a:gd name="connsiteX1" fmla="*/ 370874 w 6169987"/>
              <a:gd name="connsiteY1" fmla="*/ 494473 h 3249987"/>
              <a:gd name="connsiteX2" fmla="*/ 539453 w 6169987"/>
              <a:gd name="connsiteY2" fmla="*/ 1932940 h 3249987"/>
              <a:gd name="connsiteX3" fmla="*/ 1033951 w 6169987"/>
              <a:gd name="connsiteY3" fmla="*/ 2899409 h 3249987"/>
              <a:gd name="connsiteX4" fmla="*/ 1933039 w 6169987"/>
              <a:gd name="connsiteY4" fmla="*/ 3225311 h 3249987"/>
              <a:gd name="connsiteX5" fmla="*/ 3450249 w 6169987"/>
              <a:gd name="connsiteY5" fmla="*/ 3180361 h 3249987"/>
              <a:gd name="connsiteX6" fmla="*/ 4529153 w 6169987"/>
              <a:gd name="connsiteY6" fmla="*/ 2674647 h 3249987"/>
              <a:gd name="connsiteX7" fmla="*/ 6169987 w 6169987"/>
              <a:gd name="connsiteY7" fmla="*/ 2595982 h 3249987"/>
              <a:gd name="connsiteX0" fmla="*/ 0 w 6192465"/>
              <a:gd name="connsiteY0" fmla="*/ 0 h 3249987"/>
              <a:gd name="connsiteX1" fmla="*/ 370874 w 6192465"/>
              <a:gd name="connsiteY1" fmla="*/ 494473 h 3249987"/>
              <a:gd name="connsiteX2" fmla="*/ 539453 w 6192465"/>
              <a:gd name="connsiteY2" fmla="*/ 1932940 h 3249987"/>
              <a:gd name="connsiteX3" fmla="*/ 1033951 w 6192465"/>
              <a:gd name="connsiteY3" fmla="*/ 2899409 h 3249987"/>
              <a:gd name="connsiteX4" fmla="*/ 1933039 w 6192465"/>
              <a:gd name="connsiteY4" fmla="*/ 3225311 h 3249987"/>
              <a:gd name="connsiteX5" fmla="*/ 3450249 w 6192465"/>
              <a:gd name="connsiteY5" fmla="*/ 3180361 h 3249987"/>
              <a:gd name="connsiteX6" fmla="*/ 4529153 w 6192465"/>
              <a:gd name="connsiteY6" fmla="*/ 2674647 h 3249987"/>
              <a:gd name="connsiteX7" fmla="*/ 6192465 w 6192465"/>
              <a:gd name="connsiteY7" fmla="*/ 2461126 h 3249987"/>
              <a:gd name="connsiteX0" fmla="*/ 0 w 6192465"/>
              <a:gd name="connsiteY0" fmla="*/ 57065 h 2846293"/>
              <a:gd name="connsiteX1" fmla="*/ 370874 w 6192465"/>
              <a:gd name="connsiteY1" fmla="*/ 90779 h 2846293"/>
              <a:gd name="connsiteX2" fmla="*/ 539453 w 6192465"/>
              <a:gd name="connsiteY2" fmla="*/ 1529246 h 2846293"/>
              <a:gd name="connsiteX3" fmla="*/ 1033951 w 6192465"/>
              <a:gd name="connsiteY3" fmla="*/ 2495715 h 2846293"/>
              <a:gd name="connsiteX4" fmla="*/ 1933039 w 6192465"/>
              <a:gd name="connsiteY4" fmla="*/ 2821617 h 2846293"/>
              <a:gd name="connsiteX5" fmla="*/ 3450249 w 6192465"/>
              <a:gd name="connsiteY5" fmla="*/ 2776667 h 2846293"/>
              <a:gd name="connsiteX6" fmla="*/ 4529153 w 6192465"/>
              <a:gd name="connsiteY6" fmla="*/ 2270953 h 2846293"/>
              <a:gd name="connsiteX7" fmla="*/ 6192465 w 6192465"/>
              <a:gd name="connsiteY7" fmla="*/ 2057432 h 2846293"/>
              <a:gd name="connsiteX0" fmla="*/ 0 w 6192465"/>
              <a:gd name="connsiteY0" fmla="*/ 0 h 2789228"/>
              <a:gd name="connsiteX1" fmla="*/ 382112 w 6192465"/>
              <a:gd name="connsiteY1" fmla="*/ 539424 h 2789228"/>
              <a:gd name="connsiteX2" fmla="*/ 539453 w 6192465"/>
              <a:gd name="connsiteY2" fmla="*/ 1472181 h 2789228"/>
              <a:gd name="connsiteX3" fmla="*/ 1033951 w 6192465"/>
              <a:gd name="connsiteY3" fmla="*/ 2438650 h 2789228"/>
              <a:gd name="connsiteX4" fmla="*/ 1933039 w 6192465"/>
              <a:gd name="connsiteY4" fmla="*/ 2764552 h 2789228"/>
              <a:gd name="connsiteX5" fmla="*/ 3450249 w 6192465"/>
              <a:gd name="connsiteY5" fmla="*/ 2719602 h 2789228"/>
              <a:gd name="connsiteX6" fmla="*/ 4529153 w 6192465"/>
              <a:gd name="connsiteY6" fmla="*/ 2213888 h 2789228"/>
              <a:gd name="connsiteX7" fmla="*/ 6192465 w 6192465"/>
              <a:gd name="connsiteY7" fmla="*/ 2000367 h 2789228"/>
              <a:gd name="connsiteX0" fmla="*/ 0 w 6136272"/>
              <a:gd name="connsiteY0" fmla="*/ 0 h 2339708"/>
              <a:gd name="connsiteX1" fmla="*/ 325919 w 6136272"/>
              <a:gd name="connsiteY1" fmla="*/ 89904 h 2339708"/>
              <a:gd name="connsiteX2" fmla="*/ 483260 w 6136272"/>
              <a:gd name="connsiteY2" fmla="*/ 1022661 h 2339708"/>
              <a:gd name="connsiteX3" fmla="*/ 977758 w 6136272"/>
              <a:gd name="connsiteY3" fmla="*/ 1989130 h 2339708"/>
              <a:gd name="connsiteX4" fmla="*/ 1876846 w 6136272"/>
              <a:gd name="connsiteY4" fmla="*/ 2315032 h 2339708"/>
              <a:gd name="connsiteX5" fmla="*/ 3394056 w 6136272"/>
              <a:gd name="connsiteY5" fmla="*/ 2270082 h 2339708"/>
              <a:gd name="connsiteX6" fmla="*/ 4472960 w 6136272"/>
              <a:gd name="connsiteY6" fmla="*/ 1764368 h 2339708"/>
              <a:gd name="connsiteX7" fmla="*/ 6136272 w 6136272"/>
              <a:gd name="connsiteY7" fmla="*/ 1550847 h 2339708"/>
              <a:gd name="connsiteX0" fmla="*/ 0 w 6136272"/>
              <a:gd name="connsiteY0" fmla="*/ 0 h 2339708"/>
              <a:gd name="connsiteX1" fmla="*/ 483260 w 6136272"/>
              <a:gd name="connsiteY1" fmla="*/ 1022661 h 2339708"/>
              <a:gd name="connsiteX2" fmla="*/ 977758 w 6136272"/>
              <a:gd name="connsiteY2" fmla="*/ 1989130 h 2339708"/>
              <a:gd name="connsiteX3" fmla="*/ 1876846 w 6136272"/>
              <a:gd name="connsiteY3" fmla="*/ 2315032 h 2339708"/>
              <a:gd name="connsiteX4" fmla="*/ 3394056 w 6136272"/>
              <a:gd name="connsiteY4" fmla="*/ 2270082 h 2339708"/>
              <a:gd name="connsiteX5" fmla="*/ 4472960 w 6136272"/>
              <a:gd name="connsiteY5" fmla="*/ 1764368 h 2339708"/>
              <a:gd name="connsiteX6" fmla="*/ 6136272 w 6136272"/>
              <a:gd name="connsiteY6" fmla="*/ 1550847 h 2339708"/>
              <a:gd name="connsiteX0" fmla="*/ 0 w 6136272"/>
              <a:gd name="connsiteY0" fmla="*/ 0 h 2339708"/>
              <a:gd name="connsiteX1" fmla="*/ 325920 w 6136272"/>
              <a:gd name="connsiteY1" fmla="*/ 348380 h 2339708"/>
              <a:gd name="connsiteX2" fmla="*/ 977758 w 6136272"/>
              <a:gd name="connsiteY2" fmla="*/ 1989130 h 2339708"/>
              <a:gd name="connsiteX3" fmla="*/ 1876846 w 6136272"/>
              <a:gd name="connsiteY3" fmla="*/ 2315032 h 2339708"/>
              <a:gd name="connsiteX4" fmla="*/ 3394056 w 6136272"/>
              <a:gd name="connsiteY4" fmla="*/ 2270082 h 2339708"/>
              <a:gd name="connsiteX5" fmla="*/ 4472960 w 6136272"/>
              <a:gd name="connsiteY5" fmla="*/ 1764368 h 2339708"/>
              <a:gd name="connsiteX6" fmla="*/ 6136272 w 6136272"/>
              <a:gd name="connsiteY6" fmla="*/ 1550847 h 2339708"/>
              <a:gd name="connsiteX0" fmla="*/ 0 w 6147511"/>
              <a:gd name="connsiteY0" fmla="*/ 0 h 2159899"/>
              <a:gd name="connsiteX1" fmla="*/ 337159 w 6147511"/>
              <a:gd name="connsiteY1" fmla="*/ 168571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20606 h 2180505"/>
              <a:gd name="connsiteX1" fmla="*/ 337159 w 6147511"/>
              <a:gd name="connsiteY1" fmla="*/ 189177 h 2180505"/>
              <a:gd name="connsiteX2" fmla="*/ 988997 w 6147511"/>
              <a:gd name="connsiteY2" fmla="*/ 1829927 h 2180505"/>
              <a:gd name="connsiteX3" fmla="*/ 1888085 w 6147511"/>
              <a:gd name="connsiteY3" fmla="*/ 2155829 h 2180505"/>
              <a:gd name="connsiteX4" fmla="*/ 3405295 w 6147511"/>
              <a:gd name="connsiteY4" fmla="*/ 2110879 h 2180505"/>
              <a:gd name="connsiteX5" fmla="*/ 4484199 w 6147511"/>
              <a:gd name="connsiteY5" fmla="*/ 1605165 h 2180505"/>
              <a:gd name="connsiteX6" fmla="*/ 6147511 w 6147511"/>
              <a:gd name="connsiteY6" fmla="*/ 1391644 h 2180505"/>
              <a:gd name="connsiteX0" fmla="*/ 0 w 6147511"/>
              <a:gd name="connsiteY0" fmla="*/ 12144 h 2172043"/>
              <a:gd name="connsiteX1" fmla="*/ 337159 w 6147511"/>
              <a:gd name="connsiteY1" fmla="*/ 180715 h 2172043"/>
              <a:gd name="connsiteX2" fmla="*/ 988997 w 6147511"/>
              <a:gd name="connsiteY2" fmla="*/ 1821465 h 2172043"/>
              <a:gd name="connsiteX3" fmla="*/ 1888085 w 6147511"/>
              <a:gd name="connsiteY3" fmla="*/ 2147367 h 2172043"/>
              <a:gd name="connsiteX4" fmla="*/ 3405295 w 6147511"/>
              <a:gd name="connsiteY4" fmla="*/ 2102417 h 2172043"/>
              <a:gd name="connsiteX5" fmla="*/ 4484199 w 6147511"/>
              <a:gd name="connsiteY5" fmla="*/ 1596703 h 2172043"/>
              <a:gd name="connsiteX6" fmla="*/ 6147511 w 6147511"/>
              <a:gd name="connsiteY6" fmla="*/ 1383182 h 2172043"/>
              <a:gd name="connsiteX0" fmla="*/ 0 w 6147511"/>
              <a:gd name="connsiteY0" fmla="*/ 0 h 2159899"/>
              <a:gd name="connsiteX1" fmla="*/ 494499 w 6147511"/>
              <a:gd name="connsiteY1" fmla="*/ 235999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0 h 2159899"/>
              <a:gd name="connsiteX1" fmla="*/ 494499 w 6147511"/>
              <a:gd name="connsiteY1" fmla="*/ 235999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0 h 2197291"/>
              <a:gd name="connsiteX1" fmla="*/ 494499 w 6147511"/>
              <a:gd name="connsiteY1" fmla="*/ 235999 h 2197291"/>
              <a:gd name="connsiteX2" fmla="*/ 752987 w 6147511"/>
              <a:gd name="connsiteY2" fmla="*/ 1303610 h 2197291"/>
              <a:gd name="connsiteX3" fmla="*/ 1888085 w 6147511"/>
              <a:gd name="connsiteY3" fmla="*/ 2135223 h 2197291"/>
              <a:gd name="connsiteX4" fmla="*/ 3405295 w 6147511"/>
              <a:gd name="connsiteY4" fmla="*/ 2090273 h 2197291"/>
              <a:gd name="connsiteX5" fmla="*/ 4484199 w 6147511"/>
              <a:gd name="connsiteY5" fmla="*/ 1584559 h 2197291"/>
              <a:gd name="connsiteX6" fmla="*/ 6147511 w 6147511"/>
              <a:gd name="connsiteY6" fmla="*/ 1371038 h 2197291"/>
              <a:gd name="connsiteX0" fmla="*/ 0 w 6147511"/>
              <a:gd name="connsiteY0" fmla="*/ 0 h 2197291"/>
              <a:gd name="connsiteX1" fmla="*/ 427067 w 6147511"/>
              <a:gd name="connsiteY1" fmla="*/ 258475 h 2197291"/>
              <a:gd name="connsiteX2" fmla="*/ 752987 w 6147511"/>
              <a:gd name="connsiteY2" fmla="*/ 1303610 h 2197291"/>
              <a:gd name="connsiteX3" fmla="*/ 1888085 w 6147511"/>
              <a:gd name="connsiteY3" fmla="*/ 2135223 h 2197291"/>
              <a:gd name="connsiteX4" fmla="*/ 3405295 w 6147511"/>
              <a:gd name="connsiteY4" fmla="*/ 2090273 h 2197291"/>
              <a:gd name="connsiteX5" fmla="*/ 4484199 w 6147511"/>
              <a:gd name="connsiteY5" fmla="*/ 1584559 h 2197291"/>
              <a:gd name="connsiteX6" fmla="*/ 6147511 w 6147511"/>
              <a:gd name="connsiteY6" fmla="*/ 1371038 h 2197291"/>
              <a:gd name="connsiteX0" fmla="*/ 0 w 6147511"/>
              <a:gd name="connsiteY0" fmla="*/ 0 h 2100587"/>
              <a:gd name="connsiteX1" fmla="*/ 427067 w 6147511"/>
              <a:gd name="connsiteY1" fmla="*/ 258475 h 2100587"/>
              <a:gd name="connsiteX2" fmla="*/ 752987 w 6147511"/>
              <a:gd name="connsiteY2" fmla="*/ 1303610 h 2100587"/>
              <a:gd name="connsiteX3" fmla="*/ 1269962 w 6147511"/>
              <a:gd name="connsiteY3" fmla="*/ 1730654 h 2100587"/>
              <a:gd name="connsiteX4" fmla="*/ 3405295 w 6147511"/>
              <a:gd name="connsiteY4" fmla="*/ 2090273 h 2100587"/>
              <a:gd name="connsiteX5" fmla="*/ 4484199 w 6147511"/>
              <a:gd name="connsiteY5" fmla="*/ 1584559 h 2100587"/>
              <a:gd name="connsiteX6" fmla="*/ 6147511 w 6147511"/>
              <a:gd name="connsiteY6" fmla="*/ 1371038 h 2100587"/>
              <a:gd name="connsiteX0" fmla="*/ 0 w 6147511"/>
              <a:gd name="connsiteY0" fmla="*/ 0 h 2098545"/>
              <a:gd name="connsiteX1" fmla="*/ 427067 w 6147511"/>
              <a:gd name="connsiteY1" fmla="*/ 258475 h 2098545"/>
              <a:gd name="connsiteX2" fmla="*/ 752987 w 6147511"/>
              <a:gd name="connsiteY2" fmla="*/ 1303610 h 2098545"/>
              <a:gd name="connsiteX3" fmla="*/ 1269962 w 6147511"/>
              <a:gd name="connsiteY3" fmla="*/ 1730654 h 2098545"/>
              <a:gd name="connsiteX4" fmla="*/ 3405295 w 6147511"/>
              <a:gd name="connsiteY4" fmla="*/ 2090273 h 2098545"/>
              <a:gd name="connsiteX5" fmla="*/ 4484199 w 6147511"/>
              <a:gd name="connsiteY5" fmla="*/ 1584559 h 2098545"/>
              <a:gd name="connsiteX6" fmla="*/ 6147511 w 6147511"/>
              <a:gd name="connsiteY6" fmla="*/ 1371038 h 2098545"/>
              <a:gd name="connsiteX0" fmla="*/ 0 w 6147511"/>
              <a:gd name="connsiteY0" fmla="*/ 0 h 2100911"/>
              <a:gd name="connsiteX1" fmla="*/ 427067 w 6147511"/>
              <a:gd name="connsiteY1" fmla="*/ 258475 h 2100911"/>
              <a:gd name="connsiteX2" fmla="*/ 651839 w 6147511"/>
              <a:gd name="connsiteY2" fmla="*/ 1236182 h 2100911"/>
              <a:gd name="connsiteX3" fmla="*/ 1269962 w 6147511"/>
              <a:gd name="connsiteY3" fmla="*/ 1730654 h 2100911"/>
              <a:gd name="connsiteX4" fmla="*/ 3405295 w 6147511"/>
              <a:gd name="connsiteY4" fmla="*/ 2090273 h 2100911"/>
              <a:gd name="connsiteX5" fmla="*/ 4484199 w 6147511"/>
              <a:gd name="connsiteY5" fmla="*/ 1584559 h 2100911"/>
              <a:gd name="connsiteX6" fmla="*/ 6147511 w 6147511"/>
              <a:gd name="connsiteY6" fmla="*/ 1371038 h 2100911"/>
              <a:gd name="connsiteX0" fmla="*/ 0 w 6147511"/>
              <a:gd name="connsiteY0" fmla="*/ 0 h 2068147"/>
              <a:gd name="connsiteX1" fmla="*/ 427067 w 6147511"/>
              <a:gd name="connsiteY1" fmla="*/ 258475 h 2068147"/>
              <a:gd name="connsiteX2" fmla="*/ 651839 w 6147511"/>
              <a:gd name="connsiteY2" fmla="*/ 1236182 h 2068147"/>
              <a:gd name="connsiteX3" fmla="*/ 1269962 w 6147511"/>
              <a:gd name="connsiteY3" fmla="*/ 1730654 h 2068147"/>
              <a:gd name="connsiteX4" fmla="*/ 2933275 w 6147511"/>
              <a:gd name="connsiteY4" fmla="*/ 2056559 h 2068147"/>
              <a:gd name="connsiteX5" fmla="*/ 4484199 w 6147511"/>
              <a:gd name="connsiteY5" fmla="*/ 1584559 h 2068147"/>
              <a:gd name="connsiteX6" fmla="*/ 6147511 w 6147511"/>
              <a:gd name="connsiteY6" fmla="*/ 1371038 h 2068147"/>
              <a:gd name="connsiteX0" fmla="*/ 0 w 6147511"/>
              <a:gd name="connsiteY0" fmla="*/ 0 h 2068147"/>
              <a:gd name="connsiteX1" fmla="*/ 427067 w 6147511"/>
              <a:gd name="connsiteY1" fmla="*/ 258475 h 2068147"/>
              <a:gd name="connsiteX2" fmla="*/ 651839 w 6147511"/>
              <a:gd name="connsiteY2" fmla="*/ 1236182 h 2068147"/>
              <a:gd name="connsiteX3" fmla="*/ 1269962 w 6147511"/>
              <a:gd name="connsiteY3" fmla="*/ 1730654 h 2068147"/>
              <a:gd name="connsiteX4" fmla="*/ 2933275 w 6147511"/>
              <a:gd name="connsiteY4" fmla="*/ 2056559 h 2068147"/>
              <a:gd name="connsiteX5" fmla="*/ 4484199 w 6147511"/>
              <a:gd name="connsiteY5" fmla="*/ 1584559 h 2068147"/>
              <a:gd name="connsiteX6" fmla="*/ 6147511 w 6147511"/>
              <a:gd name="connsiteY6" fmla="*/ 1371038 h 2068147"/>
              <a:gd name="connsiteX0" fmla="*/ 0 w 6147511"/>
              <a:gd name="connsiteY0" fmla="*/ 0 h 2056734"/>
              <a:gd name="connsiteX1" fmla="*/ 427067 w 6147511"/>
              <a:gd name="connsiteY1" fmla="*/ 258475 h 2056734"/>
              <a:gd name="connsiteX2" fmla="*/ 651839 w 6147511"/>
              <a:gd name="connsiteY2" fmla="*/ 1236182 h 2056734"/>
              <a:gd name="connsiteX3" fmla="*/ 1269962 w 6147511"/>
              <a:gd name="connsiteY3" fmla="*/ 1730654 h 2056734"/>
              <a:gd name="connsiteX4" fmla="*/ 2933275 w 6147511"/>
              <a:gd name="connsiteY4" fmla="*/ 2056559 h 2056734"/>
              <a:gd name="connsiteX5" fmla="*/ 4484199 w 6147511"/>
              <a:gd name="connsiteY5" fmla="*/ 1584559 h 2056734"/>
              <a:gd name="connsiteX6" fmla="*/ 6147511 w 6147511"/>
              <a:gd name="connsiteY6" fmla="*/ 1371038 h 2056734"/>
              <a:gd name="connsiteX0" fmla="*/ 0 w 6147511"/>
              <a:gd name="connsiteY0" fmla="*/ 0 h 2056724"/>
              <a:gd name="connsiteX1" fmla="*/ 427067 w 6147511"/>
              <a:gd name="connsiteY1" fmla="*/ 258475 h 2056724"/>
              <a:gd name="connsiteX2" fmla="*/ 651839 w 6147511"/>
              <a:gd name="connsiteY2" fmla="*/ 1236182 h 2056724"/>
              <a:gd name="connsiteX3" fmla="*/ 1269962 w 6147511"/>
              <a:gd name="connsiteY3" fmla="*/ 1730654 h 2056724"/>
              <a:gd name="connsiteX4" fmla="*/ 2933275 w 6147511"/>
              <a:gd name="connsiteY4" fmla="*/ 2056559 h 2056724"/>
              <a:gd name="connsiteX5" fmla="*/ 4270665 w 6147511"/>
              <a:gd name="connsiteY5" fmla="*/ 1562083 h 2056724"/>
              <a:gd name="connsiteX6" fmla="*/ 6147511 w 6147511"/>
              <a:gd name="connsiteY6" fmla="*/ 1371038 h 2056724"/>
              <a:gd name="connsiteX0" fmla="*/ 0 w 6068841"/>
              <a:gd name="connsiteY0" fmla="*/ 0 h 2056733"/>
              <a:gd name="connsiteX1" fmla="*/ 427067 w 6068841"/>
              <a:gd name="connsiteY1" fmla="*/ 258475 h 2056733"/>
              <a:gd name="connsiteX2" fmla="*/ 651839 w 6068841"/>
              <a:gd name="connsiteY2" fmla="*/ 1236182 h 2056733"/>
              <a:gd name="connsiteX3" fmla="*/ 1269962 w 6068841"/>
              <a:gd name="connsiteY3" fmla="*/ 1730654 h 2056733"/>
              <a:gd name="connsiteX4" fmla="*/ 2933275 w 6068841"/>
              <a:gd name="connsiteY4" fmla="*/ 2056559 h 2056733"/>
              <a:gd name="connsiteX5" fmla="*/ 4270665 w 6068841"/>
              <a:gd name="connsiteY5" fmla="*/ 1562083 h 2056733"/>
              <a:gd name="connsiteX6" fmla="*/ 6068841 w 6068841"/>
              <a:gd name="connsiteY6" fmla="*/ 1258657 h 2056733"/>
              <a:gd name="connsiteX0" fmla="*/ 0 w 6068841"/>
              <a:gd name="connsiteY0" fmla="*/ 0 h 2056727"/>
              <a:gd name="connsiteX1" fmla="*/ 427067 w 6068841"/>
              <a:gd name="connsiteY1" fmla="*/ 258475 h 2056727"/>
              <a:gd name="connsiteX2" fmla="*/ 651839 w 6068841"/>
              <a:gd name="connsiteY2" fmla="*/ 1236182 h 2056727"/>
              <a:gd name="connsiteX3" fmla="*/ 1269962 w 6068841"/>
              <a:gd name="connsiteY3" fmla="*/ 1730654 h 2056727"/>
              <a:gd name="connsiteX4" fmla="*/ 2933275 w 6068841"/>
              <a:gd name="connsiteY4" fmla="*/ 2056559 h 2056727"/>
              <a:gd name="connsiteX5" fmla="*/ 4270665 w 6068841"/>
              <a:gd name="connsiteY5" fmla="*/ 1562083 h 2056727"/>
              <a:gd name="connsiteX6" fmla="*/ 5057367 w 6068841"/>
              <a:gd name="connsiteY6" fmla="*/ 1342254 h 2056727"/>
              <a:gd name="connsiteX7" fmla="*/ 6068841 w 6068841"/>
              <a:gd name="connsiteY7" fmla="*/ 1258657 h 2056727"/>
              <a:gd name="connsiteX0" fmla="*/ 0 w 6080080"/>
              <a:gd name="connsiteY0" fmla="*/ 0 h 2056727"/>
              <a:gd name="connsiteX1" fmla="*/ 427067 w 6080080"/>
              <a:gd name="connsiteY1" fmla="*/ 258475 h 2056727"/>
              <a:gd name="connsiteX2" fmla="*/ 651839 w 6080080"/>
              <a:gd name="connsiteY2" fmla="*/ 1236182 h 2056727"/>
              <a:gd name="connsiteX3" fmla="*/ 1269962 w 6080080"/>
              <a:gd name="connsiteY3" fmla="*/ 1730654 h 2056727"/>
              <a:gd name="connsiteX4" fmla="*/ 2933275 w 6080080"/>
              <a:gd name="connsiteY4" fmla="*/ 2056559 h 2056727"/>
              <a:gd name="connsiteX5" fmla="*/ 4270665 w 6080080"/>
              <a:gd name="connsiteY5" fmla="*/ 1562083 h 2056727"/>
              <a:gd name="connsiteX6" fmla="*/ 5057367 w 6080080"/>
              <a:gd name="connsiteY6" fmla="*/ 1342254 h 2056727"/>
              <a:gd name="connsiteX7" fmla="*/ 6080080 w 6080080"/>
              <a:gd name="connsiteY7" fmla="*/ 1314847 h 2056727"/>
              <a:gd name="connsiteX0" fmla="*/ 0 w 6080080"/>
              <a:gd name="connsiteY0" fmla="*/ 0 h 2056727"/>
              <a:gd name="connsiteX1" fmla="*/ 427067 w 6080080"/>
              <a:gd name="connsiteY1" fmla="*/ 258475 h 2056727"/>
              <a:gd name="connsiteX2" fmla="*/ 651839 w 6080080"/>
              <a:gd name="connsiteY2" fmla="*/ 1236182 h 2056727"/>
              <a:gd name="connsiteX3" fmla="*/ 1269962 w 6080080"/>
              <a:gd name="connsiteY3" fmla="*/ 1730654 h 2056727"/>
              <a:gd name="connsiteX4" fmla="*/ 2933275 w 6080080"/>
              <a:gd name="connsiteY4" fmla="*/ 2056559 h 2056727"/>
              <a:gd name="connsiteX5" fmla="*/ 4270665 w 6080080"/>
              <a:gd name="connsiteY5" fmla="*/ 1562083 h 2056727"/>
              <a:gd name="connsiteX6" fmla="*/ 5057367 w 6080080"/>
              <a:gd name="connsiteY6" fmla="*/ 1342254 h 2056727"/>
              <a:gd name="connsiteX7" fmla="*/ 6080080 w 6080080"/>
              <a:gd name="connsiteY7" fmla="*/ 1314847 h 2056727"/>
              <a:gd name="connsiteX0" fmla="*/ 0 w 6080080"/>
              <a:gd name="connsiteY0" fmla="*/ 0 h 2124133"/>
              <a:gd name="connsiteX1" fmla="*/ 427067 w 6080080"/>
              <a:gd name="connsiteY1" fmla="*/ 258475 h 2124133"/>
              <a:gd name="connsiteX2" fmla="*/ 651839 w 6080080"/>
              <a:gd name="connsiteY2" fmla="*/ 1236182 h 2124133"/>
              <a:gd name="connsiteX3" fmla="*/ 1269962 w 6080080"/>
              <a:gd name="connsiteY3" fmla="*/ 1730654 h 2124133"/>
              <a:gd name="connsiteX4" fmla="*/ 3113092 w 6080080"/>
              <a:gd name="connsiteY4" fmla="*/ 2123987 h 2124133"/>
              <a:gd name="connsiteX5" fmla="*/ 4270665 w 6080080"/>
              <a:gd name="connsiteY5" fmla="*/ 1562083 h 2124133"/>
              <a:gd name="connsiteX6" fmla="*/ 5057367 w 6080080"/>
              <a:gd name="connsiteY6" fmla="*/ 1342254 h 2124133"/>
              <a:gd name="connsiteX7" fmla="*/ 6080080 w 6080080"/>
              <a:gd name="connsiteY7" fmla="*/ 1314847 h 2124133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269962 w 6080080"/>
              <a:gd name="connsiteY3" fmla="*/ 1730654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202530 w 6080080"/>
              <a:gd name="connsiteY3" fmla="*/ 1753130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000236 w 6080080"/>
              <a:gd name="connsiteY3" fmla="*/ 1764368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1000236 w 6080080"/>
              <a:gd name="connsiteY3" fmla="*/ 1764368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70665 w 6080080"/>
              <a:gd name="connsiteY6" fmla="*/ 156208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70665 w 6080080"/>
              <a:gd name="connsiteY6" fmla="*/ 156208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18124 w 6080080"/>
              <a:gd name="connsiteY2" fmla="*/ 1359801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18124 w 6080080"/>
              <a:gd name="connsiteY2" fmla="*/ 1359801 h 2150497"/>
              <a:gd name="connsiteX3" fmla="*/ 1011475 w 6080080"/>
              <a:gd name="connsiteY3" fmla="*/ 1730654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40602 w 6080080"/>
              <a:gd name="connsiteY2" fmla="*/ 1269896 h 2150497"/>
              <a:gd name="connsiteX3" fmla="*/ 1011475 w 6080080"/>
              <a:gd name="connsiteY3" fmla="*/ 1730654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40602 w 6080080"/>
              <a:gd name="connsiteY2" fmla="*/ 1269896 h 2150497"/>
              <a:gd name="connsiteX3" fmla="*/ 1000237 w 6080080"/>
              <a:gd name="connsiteY3" fmla="*/ 1764368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1000237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203234 w 6080080"/>
              <a:gd name="connsiteY6" fmla="*/ 1449703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1000237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842897 w 6080080"/>
              <a:gd name="connsiteY3" fmla="*/ 1798082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82112 w 6080080"/>
              <a:gd name="connsiteY1" fmla="*/ 269713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82112 w 6080080"/>
              <a:gd name="connsiteY1" fmla="*/ 269713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214472 w 6080080"/>
              <a:gd name="connsiteY6" fmla="*/ 1607035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33702"/>
              <a:gd name="connsiteX1" fmla="*/ 382112 w 6080080"/>
              <a:gd name="connsiteY1" fmla="*/ 269713 h 2133702"/>
              <a:gd name="connsiteX2" fmla="*/ 528216 w 6080080"/>
              <a:gd name="connsiteY2" fmla="*/ 1247420 h 2133702"/>
              <a:gd name="connsiteX3" fmla="*/ 910328 w 6080080"/>
              <a:gd name="connsiteY3" fmla="*/ 1809320 h 2133702"/>
              <a:gd name="connsiteX4" fmla="*/ 1730742 w 6080080"/>
              <a:gd name="connsiteY4" fmla="*/ 2061487 h 2133702"/>
              <a:gd name="connsiteX5" fmla="*/ 3214239 w 6080080"/>
              <a:gd name="connsiteY5" fmla="*/ 2101511 h 2133702"/>
              <a:gd name="connsiteX6" fmla="*/ 4214472 w 6080080"/>
              <a:gd name="connsiteY6" fmla="*/ 1607035 h 2133702"/>
              <a:gd name="connsiteX7" fmla="*/ 5057367 w 6080080"/>
              <a:gd name="connsiteY7" fmla="*/ 1342254 h 2133702"/>
              <a:gd name="connsiteX8" fmla="*/ 6080080 w 6080080"/>
              <a:gd name="connsiteY8" fmla="*/ 1314847 h 2133702"/>
              <a:gd name="connsiteX0" fmla="*/ 0 w 6125034"/>
              <a:gd name="connsiteY0" fmla="*/ 0 h 2122464"/>
              <a:gd name="connsiteX1" fmla="*/ 427066 w 6125034"/>
              <a:gd name="connsiteY1" fmla="*/ 258475 h 2122464"/>
              <a:gd name="connsiteX2" fmla="*/ 573170 w 6125034"/>
              <a:gd name="connsiteY2" fmla="*/ 1236182 h 2122464"/>
              <a:gd name="connsiteX3" fmla="*/ 955282 w 6125034"/>
              <a:gd name="connsiteY3" fmla="*/ 1798082 h 2122464"/>
              <a:gd name="connsiteX4" fmla="*/ 1775696 w 6125034"/>
              <a:gd name="connsiteY4" fmla="*/ 2050249 h 2122464"/>
              <a:gd name="connsiteX5" fmla="*/ 3259193 w 6125034"/>
              <a:gd name="connsiteY5" fmla="*/ 2090273 h 2122464"/>
              <a:gd name="connsiteX6" fmla="*/ 4259426 w 6125034"/>
              <a:gd name="connsiteY6" fmla="*/ 1595797 h 2122464"/>
              <a:gd name="connsiteX7" fmla="*/ 5102321 w 6125034"/>
              <a:gd name="connsiteY7" fmla="*/ 1331016 h 2122464"/>
              <a:gd name="connsiteX8" fmla="*/ 6125034 w 6125034"/>
              <a:gd name="connsiteY8" fmla="*/ 1303609 h 2122464"/>
              <a:gd name="connsiteX0" fmla="*/ 0 w 6113795"/>
              <a:gd name="connsiteY0" fmla="*/ 0 h 3021505"/>
              <a:gd name="connsiteX1" fmla="*/ 415827 w 6113795"/>
              <a:gd name="connsiteY1" fmla="*/ 1157516 h 3021505"/>
              <a:gd name="connsiteX2" fmla="*/ 561931 w 6113795"/>
              <a:gd name="connsiteY2" fmla="*/ 2135223 h 3021505"/>
              <a:gd name="connsiteX3" fmla="*/ 944043 w 6113795"/>
              <a:gd name="connsiteY3" fmla="*/ 2697123 h 3021505"/>
              <a:gd name="connsiteX4" fmla="*/ 1764457 w 6113795"/>
              <a:gd name="connsiteY4" fmla="*/ 2949290 h 3021505"/>
              <a:gd name="connsiteX5" fmla="*/ 3247954 w 6113795"/>
              <a:gd name="connsiteY5" fmla="*/ 2989314 h 3021505"/>
              <a:gd name="connsiteX6" fmla="*/ 4248187 w 6113795"/>
              <a:gd name="connsiteY6" fmla="*/ 2494838 h 3021505"/>
              <a:gd name="connsiteX7" fmla="*/ 5091082 w 6113795"/>
              <a:gd name="connsiteY7" fmla="*/ 2230057 h 3021505"/>
              <a:gd name="connsiteX8" fmla="*/ 6113795 w 6113795"/>
              <a:gd name="connsiteY8" fmla="*/ 2202650 h 3021505"/>
              <a:gd name="connsiteX0" fmla="*/ 0 w 6068841"/>
              <a:gd name="connsiteY0" fmla="*/ 269765 h 1886518"/>
              <a:gd name="connsiteX1" fmla="*/ 370873 w 6068841"/>
              <a:gd name="connsiteY1" fmla="*/ 22529 h 1886518"/>
              <a:gd name="connsiteX2" fmla="*/ 516977 w 6068841"/>
              <a:gd name="connsiteY2" fmla="*/ 1000236 h 1886518"/>
              <a:gd name="connsiteX3" fmla="*/ 899089 w 6068841"/>
              <a:gd name="connsiteY3" fmla="*/ 1562136 h 1886518"/>
              <a:gd name="connsiteX4" fmla="*/ 1719503 w 6068841"/>
              <a:gd name="connsiteY4" fmla="*/ 1814303 h 1886518"/>
              <a:gd name="connsiteX5" fmla="*/ 3203000 w 6068841"/>
              <a:gd name="connsiteY5" fmla="*/ 1854327 h 1886518"/>
              <a:gd name="connsiteX6" fmla="*/ 4203233 w 6068841"/>
              <a:gd name="connsiteY6" fmla="*/ 1359851 h 1886518"/>
              <a:gd name="connsiteX7" fmla="*/ 5046128 w 6068841"/>
              <a:gd name="connsiteY7" fmla="*/ 1095070 h 1886518"/>
              <a:gd name="connsiteX8" fmla="*/ 6068841 w 6068841"/>
              <a:gd name="connsiteY8" fmla="*/ 1067663 h 1886518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516977 w 6068841"/>
              <a:gd name="connsiteY2" fmla="*/ 730471 h 1616753"/>
              <a:gd name="connsiteX3" fmla="*/ 899089 w 6068841"/>
              <a:gd name="connsiteY3" fmla="*/ 1292371 h 1616753"/>
              <a:gd name="connsiteX4" fmla="*/ 1719503 w 6068841"/>
              <a:gd name="connsiteY4" fmla="*/ 1544538 h 1616753"/>
              <a:gd name="connsiteX5" fmla="*/ 3203000 w 6068841"/>
              <a:gd name="connsiteY5" fmla="*/ 1584562 h 1616753"/>
              <a:gd name="connsiteX6" fmla="*/ 4203233 w 6068841"/>
              <a:gd name="connsiteY6" fmla="*/ 1090086 h 1616753"/>
              <a:gd name="connsiteX7" fmla="*/ 5046128 w 6068841"/>
              <a:gd name="connsiteY7" fmla="*/ 825305 h 1616753"/>
              <a:gd name="connsiteX8" fmla="*/ 6068841 w 6068841"/>
              <a:gd name="connsiteY8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899089 w 6068841"/>
              <a:gd name="connsiteY2" fmla="*/ 1292371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1180054 w 6068841"/>
              <a:gd name="connsiteY2" fmla="*/ 1337323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831657 w 6068841"/>
              <a:gd name="connsiteY2" fmla="*/ 1292371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82241"/>
              <a:gd name="connsiteX1" fmla="*/ 438304 w 6068841"/>
              <a:gd name="connsiteY1" fmla="*/ 337141 h 1682241"/>
              <a:gd name="connsiteX2" fmla="*/ 831657 w 6068841"/>
              <a:gd name="connsiteY2" fmla="*/ 1292371 h 1682241"/>
              <a:gd name="connsiteX3" fmla="*/ 1719503 w 6068841"/>
              <a:gd name="connsiteY3" fmla="*/ 1656918 h 1682241"/>
              <a:gd name="connsiteX4" fmla="*/ 3203000 w 6068841"/>
              <a:gd name="connsiteY4" fmla="*/ 1584562 h 1682241"/>
              <a:gd name="connsiteX5" fmla="*/ 4203233 w 6068841"/>
              <a:gd name="connsiteY5" fmla="*/ 1090086 h 1682241"/>
              <a:gd name="connsiteX6" fmla="*/ 5046128 w 6068841"/>
              <a:gd name="connsiteY6" fmla="*/ 825305 h 1682241"/>
              <a:gd name="connsiteX7" fmla="*/ 6068841 w 6068841"/>
              <a:gd name="connsiteY7" fmla="*/ 797898 h 1682241"/>
              <a:gd name="connsiteX0" fmla="*/ 0 w 6068841"/>
              <a:gd name="connsiteY0" fmla="*/ 0 h 1721509"/>
              <a:gd name="connsiteX1" fmla="*/ 438304 w 6068841"/>
              <a:gd name="connsiteY1" fmla="*/ 337141 h 1721509"/>
              <a:gd name="connsiteX2" fmla="*/ 831657 w 6068841"/>
              <a:gd name="connsiteY2" fmla="*/ 1292371 h 1721509"/>
              <a:gd name="connsiteX3" fmla="*/ 1719503 w 6068841"/>
              <a:gd name="connsiteY3" fmla="*/ 1656918 h 1721509"/>
              <a:gd name="connsiteX4" fmla="*/ 3203000 w 6068841"/>
              <a:gd name="connsiteY4" fmla="*/ 1685704 h 1721509"/>
              <a:gd name="connsiteX5" fmla="*/ 4203233 w 6068841"/>
              <a:gd name="connsiteY5" fmla="*/ 1090086 h 1721509"/>
              <a:gd name="connsiteX6" fmla="*/ 5046128 w 6068841"/>
              <a:gd name="connsiteY6" fmla="*/ 825305 h 1721509"/>
              <a:gd name="connsiteX7" fmla="*/ 6068841 w 6068841"/>
              <a:gd name="connsiteY7" fmla="*/ 797898 h 1721509"/>
              <a:gd name="connsiteX0" fmla="*/ 0 w 6068841"/>
              <a:gd name="connsiteY0" fmla="*/ 0 h 1721509"/>
              <a:gd name="connsiteX1" fmla="*/ 438304 w 6068841"/>
              <a:gd name="connsiteY1" fmla="*/ 337141 h 1721509"/>
              <a:gd name="connsiteX2" fmla="*/ 831657 w 6068841"/>
              <a:gd name="connsiteY2" fmla="*/ 1292371 h 1721509"/>
              <a:gd name="connsiteX3" fmla="*/ 1719503 w 6068841"/>
              <a:gd name="connsiteY3" fmla="*/ 1656918 h 1721509"/>
              <a:gd name="connsiteX4" fmla="*/ 3203000 w 6068841"/>
              <a:gd name="connsiteY4" fmla="*/ 1685704 h 1721509"/>
              <a:gd name="connsiteX5" fmla="*/ 4147040 w 6068841"/>
              <a:gd name="connsiteY5" fmla="*/ 1449703 h 1721509"/>
              <a:gd name="connsiteX6" fmla="*/ 5046128 w 6068841"/>
              <a:gd name="connsiteY6" fmla="*/ 825305 h 1721509"/>
              <a:gd name="connsiteX7" fmla="*/ 6068841 w 6068841"/>
              <a:gd name="connsiteY7" fmla="*/ 797898 h 1721509"/>
              <a:gd name="connsiteX0" fmla="*/ 0 w 6068841"/>
              <a:gd name="connsiteY0" fmla="*/ 0 h 1737301"/>
              <a:gd name="connsiteX1" fmla="*/ 438304 w 6068841"/>
              <a:gd name="connsiteY1" fmla="*/ 337141 h 1737301"/>
              <a:gd name="connsiteX2" fmla="*/ 831657 w 6068841"/>
              <a:gd name="connsiteY2" fmla="*/ 1292371 h 1737301"/>
              <a:gd name="connsiteX3" fmla="*/ 1719503 w 6068841"/>
              <a:gd name="connsiteY3" fmla="*/ 1656918 h 1737301"/>
              <a:gd name="connsiteX4" fmla="*/ 3191761 w 6068841"/>
              <a:gd name="connsiteY4" fmla="*/ 1708180 h 1737301"/>
              <a:gd name="connsiteX5" fmla="*/ 4147040 w 6068841"/>
              <a:gd name="connsiteY5" fmla="*/ 1449703 h 1737301"/>
              <a:gd name="connsiteX6" fmla="*/ 5046128 w 6068841"/>
              <a:gd name="connsiteY6" fmla="*/ 825305 h 1737301"/>
              <a:gd name="connsiteX7" fmla="*/ 6068841 w 6068841"/>
              <a:gd name="connsiteY7" fmla="*/ 797898 h 1737301"/>
              <a:gd name="connsiteX0" fmla="*/ 0 w 6068841"/>
              <a:gd name="connsiteY0" fmla="*/ 0 h 1712348"/>
              <a:gd name="connsiteX1" fmla="*/ 438304 w 6068841"/>
              <a:gd name="connsiteY1" fmla="*/ 337141 h 1712348"/>
              <a:gd name="connsiteX2" fmla="*/ 831657 w 6068841"/>
              <a:gd name="connsiteY2" fmla="*/ 1292371 h 1712348"/>
              <a:gd name="connsiteX3" fmla="*/ 1719503 w 6068841"/>
              <a:gd name="connsiteY3" fmla="*/ 1656918 h 1712348"/>
              <a:gd name="connsiteX4" fmla="*/ 3191761 w 6068841"/>
              <a:gd name="connsiteY4" fmla="*/ 1708180 h 1712348"/>
              <a:gd name="connsiteX5" fmla="*/ 4147040 w 6068841"/>
              <a:gd name="connsiteY5" fmla="*/ 1449703 h 1712348"/>
              <a:gd name="connsiteX6" fmla="*/ 5046128 w 6068841"/>
              <a:gd name="connsiteY6" fmla="*/ 825305 h 1712348"/>
              <a:gd name="connsiteX7" fmla="*/ 6068841 w 6068841"/>
              <a:gd name="connsiteY7" fmla="*/ 797898 h 1712348"/>
              <a:gd name="connsiteX0" fmla="*/ 0 w 6068841"/>
              <a:gd name="connsiteY0" fmla="*/ 0 h 1712348"/>
              <a:gd name="connsiteX1" fmla="*/ 438304 w 6068841"/>
              <a:gd name="connsiteY1" fmla="*/ 337141 h 1712348"/>
              <a:gd name="connsiteX2" fmla="*/ 831657 w 6068841"/>
              <a:gd name="connsiteY2" fmla="*/ 1292371 h 1712348"/>
              <a:gd name="connsiteX3" fmla="*/ 1719503 w 6068841"/>
              <a:gd name="connsiteY3" fmla="*/ 1656918 h 1712348"/>
              <a:gd name="connsiteX4" fmla="*/ 3191761 w 6068841"/>
              <a:gd name="connsiteY4" fmla="*/ 1708180 h 1712348"/>
              <a:gd name="connsiteX5" fmla="*/ 4102085 w 6068841"/>
              <a:gd name="connsiteY5" fmla="*/ 1427227 h 1712348"/>
              <a:gd name="connsiteX6" fmla="*/ 5046128 w 6068841"/>
              <a:gd name="connsiteY6" fmla="*/ 825305 h 1712348"/>
              <a:gd name="connsiteX7" fmla="*/ 6068841 w 6068841"/>
              <a:gd name="connsiteY7" fmla="*/ 797898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46128 w 6080079"/>
              <a:gd name="connsiteY6" fmla="*/ 825305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36037 w 6136272"/>
              <a:gd name="connsiteY6" fmla="*/ 814067 h 1746062"/>
              <a:gd name="connsiteX7" fmla="*/ 6136272 w 6136272"/>
              <a:gd name="connsiteY7" fmla="*/ 59561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59561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776044"/>
              <a:gd name="connsiteX1" fmla="*/ 494497 w 6136272"/>
              <a:gd name="connsiteY1" fmla="*/ 370855 h 1776044"/>
              <a:gd name="connsiteX2" fmla="*/ 887850 w 6136272"/>
              <a:gd name="connsiteY2" fmla="*/ 1326085 h 1776044"/>
              <a:gd name="connsiteX3" fmla="*/ 1775696 w 6136272"/>
              <a:gd name="connsiteY3" fmla="*/ 1690632 h 1776044"/>
              <a:gd name="connsiteX4" fmla="*/ 2888319 w 6136272"/>
              <a:gd name="connsiteY4" fmla="*/ 1775074 h 1776044"/>
              <a:gd name="connsiteX5" fmla="*/ 4158278 w 6136272"/>
              <a:gd name="connsiteY5" fmla="*/ 1460941 h 1776044"/>
              <a:gd name="connsiteX6" fmla="*/ 5180991 w 6136272"/>
              <a:gd name="connsiteY6" fmla="*/ 913608 h 1776044"/>
              <a:gd name="connsiteX7" fmla="*/ 6136272 w 6136272"/>
              <a:gd name="connsiteY7" fmla="*/ 678564 h 1776044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2663547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693310"/>
              <a:gd name="connsiteX1" fmla="*/ 494497 w 6136272"/>
              <a:gd name="connsiteY1" fmla="*/ 370855 h 1693310"/>
              <a:gd name="connsiteX2" fmla="*/ 887850 w 6136272"/>
              <a:gd name="connsiteY2" fmla="*/ 1326085 h 1693310"/>
              <a:gd name="connsiteX3" fmla="*/ 1775696 w 6136272"/>
              <a:gd name="connsiteY3" fmla="*/ 1690632 h 1693310"/>
              <a:gd name="connsiteX4" fmla="*/ 4158278 w 6136272"/>
              <a:gd name="connsiteY4" fmla="*/ 1460941 h 1693310"/>
              <a:gd name="connsiteX5" fmla="*/ 5180991 w 6136272"/>
              <a:gd name="connsiteY5" fmla="*/ 913608 h 1693310"/>
              <a:gd name="connsiteX6" fmla="*/ 6136272 w 6136272"/>
              <a:gd name="connsiteY6" fmla="*/ 678564 h 1693310"/>
              <a:gd name="connsiteX0" fmla="*/ 0 w 6136272"/>
              <a:gd name="connsiteY0" fmla="*/ 0 h 1778309"/>
              <a:gd name="connsiteX1" fmla="*/ 494497 w 6136272"/>
              <a:gd name="connsiteY1" fmla="*/ 370855 h 1778309"/>
              <a:gd name="connsiteX2" fmla="*/ 887850 w 6136272"/>
              <a:gd name="connsiteY2" fmla="*/ 1326085 h 1778309"/>
              <a:gd name="connsiteX3" fmla="*/ 1775696 w 6136272"/>
              <a:gd name="connsiteY3" fmla="*/ 1690632 h 1778309"/>
              <a:gd name="connsiteX4" fmla="*/ 2945871 w 6136272"/>
              <a:gd name="connsiteY4" fmla="*/ 1766853 h 1778309"/>
              <a:gd name="connsiteX5" fmla="*/ 4158278 w 6136272"/>
              <a:gd name="connsiteY5" fmla="*/ 1460941 h 1778309"/>
              <a:gd name="connsiteX6" fmla="*/ 5180991 w 6136272"/>
              <a:gd name="connsiteY6" fmla="*/ 913608 h 1778309"/>
              <a:gd name="connsiteX7" fmla="*/ 6136272 w 6136272"/>
              <a:gd name="connsiteY7" fmla="*/ 678564 h 1778309"/>
              <a:gd name="connsiteX0" fmla="*/ 0 w 6136272"/>
              <a:gd name="connsiteY0" fmla="*/ 0 h 1757047"/>
              <a:gd name="connsiteX1" fmla="*/ 494497 w 6136272"/>
              <a:gd name="connsiteY1" fmla="*/ 370855 h 1757047"/>
              <a:gd name="connsiteX2" fmla="*/ 887850 w 6136272"/>
              <a:gd name="connsiteY2" fmla="*/ 1326085 h 1757047"/>
              <a:gd name="connsiteX3" fmla="*/ 1775696 w 6136272"/>
              <a:gd name="connsiteY3" fmla="*/ 1690632 h 1757047"/>
              <a:gd name="connsiteX4" fmla="*/ 2833485 w 6136272"/>
              <a:gd name="connsiteY4" fmla="*/ 1741968 h 1757047"/>
              <a:gd name="connsiteX5" fmla="*/ 4158278 w 6136272"/>
              <a:gd name="connsiteY5" fmla="*/ 1460941 h 1757047"/>
              <a:gd name="connsiteX6" fmla="*/ 5180991 w 6136272"/>
              <a:gd name="connsiteY6" fmla="*/ 913608 h 1757047"/>
              <a:gd name="connsiteX7" fmla="*/ 6136272 w 6136272"/>
              <a:gd name="connsiteY7" fmla="*/ 678564 h 1757047"/>
              <a:gd name="connsiteX0" fmla="*/ 0 w 6136272"/>
              <a:gd name="connsiteY0" fmla="*/ 0 h 1760777"/>
              <a:gd name="connsiteX1" fmla="*/ 494497 w 6136272"/>
              <a:gd name="connsiteY1" fmla="*/ 370855 h 1760777"/>
              <a:gd name="connsiteX2" fmla="*/ 887850 w 6136272"/>
              <a:gd name="connsiteY2" fmla="*/ 1326085 h 1760777"/>
              <a:gd name="connsiteX3" fmla="*/ 1629595 w 6136272"/>
              <a:gd name="connsiteY3" fmla="*/ 1707222 h 1760777"/>
              <a:gd name="connsiteX4" fmla="*/ 2833485 w 6136272"/>
              <a:gd name="connsiteY4" fmla="*/ 1741968 h 1760777"/>
              <a:gd name="connsiteX5" fmla="*/ 4158278 w 6136272"/>
              <a:gd name="connsiteY5" fmla="*/ 1460941 h 1760777"/>
              <a:gd name="connsiteX6" fmla="*/ 5180991 w 6136272"/>
              <a:gd name="connsiteY6" fmla="*/ 913608 h 1760777"/>
              <a:gd name="connsiteX7" fmla="*/ 6136272 w 6136272"/>
              <a:gd name="connsiteY7" fmla="*/ 678564 h 1760777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58278 w 6136272"/>
              <a:gd name="connsiteY5" fmla="*/ 1460941 h 1744820"/>
              <a:gd name="connsiteX6" fmla="*/ 5180991 w 6136272"/>
              <a:gd name="connsiteY6" fmla="*/ 913608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80991 w 6136272"/>
              <a:gd name="connsiteY6" fmla="*/ 913608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92229 w 6136272"/>
              <a:gd name="connsiteY6" fmla="*/ 979969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92229 w 6136272"/>
              <a:gd name="connsiteY6" fmla="*/ 97996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13323 w 6136272"/>
              <a:gd name="connsiteY5" fmla="*/ 1452646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419466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819036"/>
              <a:gd name="connsiteX1" fmla="*/ 494497 w 6136272"/>
              <a:gd name="connsiteY1" fmla="*/ 370855 h 1819036"/>
              <a:gd name="connsiteX2" fmla="*/ 1629595 w 6136272"/>
              <a:gd name="connsiteY2" fmla="*/ 1707222 h 1819036"/>
              <a:gd name="connsiteX3" fmla="*/ 2721099 w 6136272"/>
              <a:gd name="connsiteY3" fmla="*/ 1717083 h 1819036"/>
              <a:gd name="connsiteX4" fmla="*/ 4124562 w 6136272"/>
              <a:gd name="connsiteY4" fmla="*/ 1419466 h 1819036"/>
              <a:gd name="connsiteX5" fmla="*/ 5180991 w 6136272"/>
              <a:gd name="connsiteY5" fmla="*/ 1046329 h 1819036"/>
              <a:gd name="connsiteX6" fmla="*/ 6136272 w 6136272"/>
              <a:gd name="connsiteY6" fmla="*/ 794695 h 1819036"/>
              <a:gd name="connsiteX0" fmla="*/ 0 w 6136272"/>
              <a:gd name="connsiteY0" fmla="*/ 0 h 1755037"/>
              <a:gd name="connsiteX1" fmla="*/ 494497 w 6136272"/>
              <a:gd name="connsiteY1" fmla="*/ 370855 h 1755037"/>
              <a:gd name="connsiteX2" fmla="*/ 1629595 w 6136272"/>
              <a:gd name="connsiteY2" fmla="*/ 1707222 h 1755037"/>
              <a:gd name="connsiteX3" fmla="*/ 4124562 w 6136272"/>
              <a:gd name="connsiteY3" fmla="*/ 1419466 h 1755037"/>
              <a:gd name="connsiteX4" fmla="*/ 5180991 w 6136272"/>
              <a:gd name="connsiteY4" fmla="*/ 1046329 h 1755037"/>
              <a:gd name="connsiteX5" fmla="*/ 6136272 w 6136272"/>
              <a:gd name="connsiteY5" fmla="*/ 794695 h 1755037"/>
              <a:gd name="connsiteX0" fmla="*/ 0 w 6136272"/>
              <a:gd name="connsiteY0" fmla="*/ 12254 h 1472257"/>
              <a:gd name="connsiteX1" fmla="*/ 494497 w 6136272"/>
              <a:gd name="connsiteY1" fmla="*/ 383109 h 1472257"/>
              <a:gd name="connsiteX2" fmla="*/ 2843363 w 6136272"/>
              <a:gd name="connsiteY2" fmla="*/ 35574 h 1472257"/>
              <a:gd name="connsiteX3" fmla="*/ 4124562 w 6136272"/>
              <a:gd name="connsiteY3" fmla="*/ 1431720 h 1472257"/>
              <a:gd name="connsiteX4" fmla="*/ 5180991 w 6136272"/>
              <a:gd name="connsiteY4" fmla="*/ 1058583 h 1472257"/>
              <a:gd name="connsiteX5" fmla="*/ 6136272 w 6136272"/>
              <a:gd name="connsiteY5" fmla="*/ 806949 h 1472257"/>
              <a:gd name="connsiteX0" fmla="*/ 0 w 6136272"/>
              <a:gd name="connsiteY0" fmla="*/ 0 h 1046330"/>
              <a:gd name="connsiteX1" fmla="*/ 494497 w 6136272"/>
              <a:gd name="connsiteY1" fmla="*/ 370855 h 1046330"/>
              <a:gd name="connsiteX2" fmla="*/ 2843363 w 6136272"/>
              <a:gd name="connsiteY2" fmla="*/ 23320 h 1046330"/>
              <a:gd name="connsiteX3" fmla="*/ 5180991 w 6136272"/>
              <a:gd name="connsiteY3" fmla="*/ 1046329 h 1046330"/>
              <a:gd name="connsiteX4" fmla="*/ 6136272 w 6136272"/>
              <a:gd name="connsiteY4" fmla="*/ 794695 h 1046330"/>
              <a:gd name="connsiteX0" fmla="*/ 0 w 6136272"/>
              <a:gd name="connsiteY0" fmla="*/ 0 h 794695"/>
              <a:gd name="connsiteX1" fmla="*/ 494497 w 6136272"/>
              <a:gd name="connsiteY1" fmla="*/ 370855 h 794695"/>
              <a:gd name="connsiteX2" fmla="*/ 2843363 w 6136272"/>
              <a:gd name="connsiteY2" fmla="*/ 23320 h 794695"/>
              <a:gd name="connsiteX3" fmla="*/ 6136272 w 6136272"/>
              <a:gd name="connsiteY3" fmla="*/ 794695 h 794695"/>
              <a:gd name="connsiteX0" fmla="*/ 0 w 6169988"/>
              <a:gd name="connsiteY0" fmla="*/ 0 h 877646"/>
              <a:gd name="connsiteX1" fmla="*/ 494497 w 6169988"/>
              <a:gd name="connsiteY1" fmla="*/ 370855 h 877646"/>
              <a:gd name="connsiteX2" fmla="*/ 2843363 w 6169988"/>
              <a:gd name="connsiteY2" fmla="*/ 23320 h 877646"/>
              <a:gd name="connsiteX3" fmla="*/ 6169988 w 6169988"/>
              <a:gd name="connsiteY3" fmla="*/ 877646 h 877646"/>
              <a:gd name="connsiteX0" fmla="*/ 0 w 6169988"/>
              <a:gd name="connsiteY0" fmla="*/ 0 h 877646"/>
              <a:gd name="connsiteX1" fmla="*/ 2090377 w 6169988"/>
              <a:gd name="connsiteY1" fmla="*/ 752429 h 877646"/>
              <a:gd name="connsiteX2" fmla="*/ 2843363 w 6169988"/>
              <a:gd name="connsiteY2" fmla="*/ 23320 h 877646"/>
              <a:gd name="connsiteX3" fmla="*/ 6169988 w 6169988"/>
              <a:gd name="connsiteY3" fmla="*/ 877646 h 877646"/>
              <a:gd name="connsiteX0" fmla="*/ 0 w 6169988"/>
              <a:gd name="connsiteY0" fmla="*/ 1941352 h 1942898"/>
              <a:gd name="connsiteX1" fmla="*/ 2090377 w 6169988"/>
              <a:gd name="connsiteY1" fmla="*/ 736140 h 1942898"/>
              <a:gd name="connsiteX2" fmla="*/ 2843363 w 6169988"/>
              <a:gd name="connsiteY2" fmla="*/ 7031 h 1942898"/>
              <a:gd name="connsiteX3" fmla="*/ 6169988 w 6169988"/>
              <a:gd name="connsiteY3" fmla="*/ 861357 h 1942898"/>
              <a:gd name="connsiteX0" fmla="*/ 0 w 6169988"/>
              <a:gd name="connsiteY0" fmla="*/ 1936793 h 1972340"/>
              <a:gd name="connsiteX1" fmla="*/ 696792 w 6169988"/>
              <a:gd name="connsiteY1" fmla="*/ 1718697 h 1972340"/>
              <a:gd name="connsiteX2" fmla="*/ 2843363 w 6169988"/>
              <a:gd name="connsiteY2" fmla="*/ 2472 h 1972340"/>
              <a:gd name="connsiteX3" fmla="*/ 6169988 w 6169988"/>
              <a:gd name="connsiteY3" fmla="*/ 856798 h 1972340"/>
              <a:gd name="connsiteX0" fmla="*/ 0 w 6169988"/>
              <a:gd name="connsiteY0" fmla="*/ 1249808 h 1264186"/>
              <a:gd name="connsiteX1" fmla="*/ 696792 w 6169988"/>
              <a:gd name="connsiteY1" fmla="*/ 1031712 h 1264186"/>
              <a:gd name="connsiteX2" fmla="*/ 1966753 w 6169988"/>
              <a:gd name="connsiteY2" fmla="*/ 3979 h 1264186"/>
              <a:gd name="connsiteX3" fmla="*/ 6169988 w 6169988"/>
              <a:gd name="connsiteY3" fmla="*/ 169813 h 1264186"/>
              <a:gd name="connsiteX0" fmla="*/ 0 w 6169988"/>
              <a:gd name="connsiteY0" fmla="*/ 1284260 h 1298638"/>
              <a:gd name="connsiteX1" fmla="*/ 696792 w 6169988"/>
              <a:gd name="connsiteY1" fmla="*/ 1066164 h 1298638"/>
              <a:gd name="connsiteX2" fmla="*/ 1966753 w 6169988"/>
              <a:gd name="connsiteY2" fmla="*/ 38431 h 1298638"/>
              <a:gd name="connsiteX3" fmla="*/ 4249546 w 6169988"/>
              <a:gd name="connsiteY3" fmla="*/ 310706 h 1298638"/>
              <a:gd name="connsiteX4" fmla="*/ 6169988 w 6169988"/>
              <a:gd name="connsiteY4" fmla="*/ 204265 h 1298638"/>
              <a:gd name="connsiteX0" fmla="*/ 0 w 6203703"/>
              <a:gd name="connsiteY0" fmla="*/ 1284260 h 1298638"/>
              <a:gd name="connsiteX1" fmla="*/ 696792 w 6203703"/>
              <a:gd name="connsiteY1" fmla="*/ 1066164 h 1298638"/>
              <a:gd name="connsiteX2" fmla="*/ 1966753 w 6203703"/>
              <a:gd name="connsiteY2" fmla="*/ 38431 h 1298638"/>
              <a:gd name="connsiteX3" fmla="*/ 4249546 w 6203703"/>
              <a:gd name="connsiteY3" fmla="*/ 310706 h 1298638"/>
              <a:gd name="connsiteX4" fmla="*/ 6203703 w 6203703"/>
              <a:gd name="connsiteY4" fmla="*/ 569249 h 1298638"/>
              <a:gd name="connsiteX0" fmla="*/ 0 w 6203703"/>
              <a:gd name="connsiteY0" fmla="*/ 1270531 h 1284909"/>
              <a:gd name="connsiteX1" fmla="*/ 696792 w 6203703"/>
              <a:gd name="connsiteY1" fmla="*/ 1052435 h 1284909"/>
              <a:gd name="connsiteX2" fmla="*/ 1966753 w 6203703"/>
              <a:gd name="connsiteY2" fmla="*/ 24702 h 1284909"/>
              <a:gd name="connsiteX3" fmla="*/ 4474318 w 6203703"/>
              <a:gd name="connsiteY3" fmla="*/ 587304 h 1284909"/>
              <a:gd name="connsiteX4" fmla="*/ 6203703 w 6203703"/>
              <a:gd name="connsiteY4" fmla="*/ 555520 h 1284909"/>
              <a:gd name="connsiteX0" fmla="*/ 0 w 6091317"/>
              <a:gd name="connsiteY0" fmla="*/ 1270531 h 1284909"/>
              <a:gd name="connsiteX1" fmla="*/ 696792 w 6091317"/>
              <a:gd name="connsiteY1" fmla="*/ 1052435 h 1284909"/>
              <a:gd name="connsiteX2" fmla="*/ 1966753 w 6091317"/>
              <a:gd name="connsiteY2" fmla="*/ 24702 h 1284909"/>
              <a:gd name="connsiteX3" fmla="*/ 4474318 w 6091317"/>
              <a:gd name="connsiteY3" fmla="*/ 587304 h 1284909"/>
              <a:gd name="connsiteX4" fmla="*/ 6091317 w 6091317"/>
              <a:gd name="connsiteY4" fmla="*/ 696536 h 1284909"/>
              <a:gd name="connsiteX0" fmla="*/ 0 w 6091317"/>
              <a:gd name="connsiteY0" fmla="*/ 1198378 h 1211522"/>
              <a:gd name="connsiteX1" fmla="*/ 696792 w 6091317"/>
              <a:gd name="connsiteY1" fmla="*/ 980282 h 1211522"/>
              <a:gd name="connsiteX2" fmla="*/ 2506205 w 6091317"/>
              <a:gd name="connsiteY2" fmla="*/ 27205 h 1211522"/>
              <a:gd name="connsiteX3" fmla="*/ 4474318 w 6091317"/>
              <a:gd name="connsiteY3" fmla="*/ 515151 h 1211522"/>
              <a:gd name="connsiteX4" fmla="*/ 6091317 w 6091317"/>
              <a:gd name="connsiteY4" fmla="*/ 624383 h 1211522"/>
              <a:gd name="connsiteX0" fmla="*/ 0 w 6091317"/>
              <a:gd name="connsiteY0" fmla="*/ 1195626 h 1208770"/>
              <a:gd name="connsiteX1" fmla="*/ 696792 w 6091317"/>
              <a:gd name="connsiteY1" fmla="*/ 977530 h 1208770"/>
              <a:gd name="connsiteX2" fmla="*/ 2506205 w 6091317"/>
              <a:gd name="connsiteY2" fmla="*/ 24453 h 1208770"/>
              <a:gd name="connsiteX3" fmla="*/ 4519272 w 6091317"/>
              <a:gd name="connsiteY3" fmla="*/ 595349 h 1208770"/>
              <a:gd name="connsiteX4" fmla="*/ 6091317 w 6091317"/>
              <a:gd name="connsiteY4" fmla="*/ 621631 h 1208770"/>
              <a:gd name="connsiteX0" fmla="*/ 0 w 6091317"/>
              <a:gd name="connsiteY0" fmla="*/ 1196130 h 1209274"/>
              <a:gd name="connsiteX1" fmla="*/ 696792 w 6091317"/>
              <a:gd name="connsiteY1" fmla="*/ 978034 h 1209274"/>
              <a:gd name="connsiteX2" fmla="*/ 2506205 w 6091317"/>
              <a:gd name="connsiteY2" fmla="*/ 24957 h 1209274"/>
              <a:gd name="connsiteX3" fmla="*/ 4856429 w 6091317"/>
              <a:gd name="connsiteY3" fmla="*/ 579263 h 1209274"/>
              <a:gd name="connsiteX4" fmla="*/ 6091317 w 6091317"/>
              <a:gd name="connsiteY4" fmla="*/ 622135 h 1209274"/>
              <a:gd name="connsiteX0" fmla="*/ 0 w 6091317"/>
              <a:gd name="connsiteY0" fmla="*/ 1196130 h 1209274"/>
              <a:gd name="connsiteX1" fmla="*/ 696792 w 6091317"/>
              <a:gd name="connsiteY1" fmla="*/ 978034 h 1209274"/>
              <a:gd name="connsiteX2" fmla="*/ 2506205 w 6091317"/>
              <a:gd name="connsiteY2" fmla="*/ 24957 h 1209274"/>
              <a:gd name="connsiteX3" fmla="*/ 4856429 w 6091317"/>
              <a:gd name="connsiteY3" fmla="*/ 579263 h 1209274"/>
              <a:gd name="connsiteX4" fmla="*/ 6091317 w 6091317"/>
              <a:gd name="connsiteY4" fmla="*/ 622135 h 1209274"/>
              <a:gd name="connsiteX0" fmla="*/ 0 w 6091317"/>
              <a:gd name="connsiteY0" fmla="*/ 1175770 h 1188914"/>
              <a:gd name="connsiteX1" fmla="*/ 696792 w 6091317"/>
              <a:gd name="connsiteY1" fmla="*/ 957674 h 1188914"/>
              <a:gd name="connsiteX2" fmla="*/ 2506205 w 6091317"/>
              <a:gd name="connsiteY2" fmla="*/ 4597 h 1188914"/>
              <a:gd name="connsiteX3" fmla="*/ 6091317 w 6091317"/>
              <a:gd name="connsiteY3" fmla="*/ 601775 h 1188914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147510"/>
              <a:gd name="connsiteY0" fmla="*/ 1195077 h 1208221"/>
              <a:gd name="connsiteX1" fmla="*/ 696792 w 6147510"/>
              <a:gd name="connsiteY1" fmla="*/ 976981 h 1208221"/>
              <a:gd name="connsiteX2" fmla="*/ 2506205 w 6147510"/>
              <a:gd name="connsiteY2" fmla="*/ 23904 h 1208221"/>
              <a:gd name="connsiteX3" fmla="*/ 4980055 w 6147510"/>
              <a:gd name="connsiteY3" fmla="*/ 569916 h 1208221"/>
              <a:gd name="connsiteX4" fmla="*/ 6147510 w 6147510"/>
              <a:gd name="connsiteY4" fmla="*/ 712328 h 1208221"/>
              <a:gd name="connsiteX0" fmla="*/ 0 w 6147510"/>
              <a:gd name="connsiteY0" fmla="*/ 1192121 h 1205265"/>
              <a:gd name="connsiteX1" fmla="*/ 696792 w 6147510"/>
              <a:gd name="connsiteY1" fmla="*/ 974025 h 1205265"/>
              <a:gd name="connsiteX2" fmla="*/ 2506205 w 6147510"/>
              <a:gd name="connsiteY2" fmla="*/ 20948 h 1205265"/>
              <a:gd name="connsiteX3" fmla="*/ 5069964 w 6147510"/>
              <a:gd name="connsiteY3" fmla="*/ 666500 h 1205265"/>
              <a:gd name="connsiteX4" fmla="*/ 6147510 w 6147510"/>
              <a:gd name="connsiteY4" fmla="*/ 709372 h 1205265"/>
              <a:gd name="connsiteX0" fmla="*/ 0 w 6147510"/>
              <a:gd name="connsiteY0" fmla="*/ 1087526 h 1099156"/>
              <a:gd name="connsiteX1" fmla="*/ 696792 w 6147510"/>
              <a:gd name="connsiteY1" fmla="*/ 869430 h 1099156"/>
              <a:gd name="connsiteX2" fmla="*/ 2483728 w 6147510"/>
              <a:gd name="connsiteY2" fmla="*/ 24189 h 1099156"/>
              <a:gd name="connsiteX3" fmla="*/ 5069964 w 6147510"/>
              <a:gd name="connsiteY3" fmla="*/ 561905 h 1099156"/>
              <a:gd name="connsiteX4" fmla="*/ 6147510 w 6147510"/>
              <a:gd name="connsiteY4" fmla="*/ 604777 h 1099156"/>
              <a:gd name="connsiteX0" fmla="*/ 0 w 6147510"/>
              <a:gd name="connsiteY0" fmla="*/ 1130732 h 1142362"/>
              <a:gd name="connsiteX1" fmla="*/ 696792 w 6147510"/>
              <a:gd name="connsiteY1" fmla="*/ 912636 h 1142362"/>
              <a:gd name="connsiteX2" fmla="*/ 2483728 w 6147510"/>
              <a:gd name="connsiteY2" fmla="*/ 67395 h 1142362"/>
              <a:gd name="connsiteX3" fmla="*/ 3440367 w 6147510"/>
              <a:gd name="connsiteY3" fmla="*/ 115703 h 1142362"/>
              <a:gd name="connsiteX4" fmla="*/ 5069964 w 6147510"/>
              <a:gd name="connsiteY4" fmla="*/ 605111 h 1142362"/>
              <a:gd name="connsiteX5" fmla="*/ 6147510 w 6147510"/>
              <a:gd name="connsiteY5" fmla="*/ 647983 h 1142362"/>
              <a:gd name="connsiteX0" fmla="*/ 0 w 6147510"/>
              <a:gd name="connsiteY0" fmla="*/ 1123037 h 1134666"/>
              <a:gd name="connsiteX1" fmla="*/ 696792 w 6147510"/>
              <a:gd name="connsiteY1" fmla="*/ 904941 h 1134666"/>
              <a:gd name="connsiteX2" fmla="*/ 2483728 w 6147510"/>
              <a:gd name="connsiteY2" fmla="*/ 59700 h 1134666"/>
              <a:gd name="connsiteX3" fmla="*/ 3440367 w 6147510"/>
              <a:gd name="connsiteY3" fmla="*/ 108008 h 1134666"/>
              <a:gd name="connsiteX4" fmla="*/ 5069964 w 6147510"/>
              <a:gd name="connsiteY4" fmla="*/ 597416 h 1134666"/>
              <a:gd name="connsiteX5" fmla="*/ 6147510 w 6147510"/>
              <a:gd name="connsiteY5" fmla="*/ 640288 h 1134666"/>
              <a:gd name="connsiteX0" fmla="*/ 0 w 6147510"/>
              <a:gd name="connsiteY0" fmla="*/ 1123037 h 1134666"/>
              <a:gd name="connsiteX1" fmla="*/ 696792 w 6147510"/>
              <a:gd name="connsiteY1" fmla="*/ 904941 h 1134666"/>
              <a:gd name="connsiteX2" fmla="*/ 2483728 w 6147510"/>
              <a:gd name="connsiteY2" fmla="*/ 59700 h 1134666"/>
              <a:gd name="connsiteX3" fmla="*/ 3440367 w 6147510"/>
              <a:gd name="connsiteY3" fmla="*/ 108008 h 1134666"/>
              <a:gd name="connsiteX4" fmla="*/ 5069964 w 6147510"/>
              <a:gd name="connsiteY4" fmla="*/ 597416 h 1134666"/>
              <a:gd name="connsiteX5" fmla="*/ 6147510 w 6147510"/>
              <a:gd name="connsiteY5" fmla="*/ 640288 h 1134666"/>
              <a:gd name="connsiteX0" fmla="*/ 0 w 6147510"/>
              <a:gd name="connsiteY0" fmla="*/ 1065085 h 1075640"/>
              <a:gd name="connsiteX1" fmla="*/ 696792 w 6147510"/>
              <a:gd name="connsiteY1" fmla="*/ 846989 h 1075640"/>
              <a:gd name="connsiteX2" fmla="*/ 2202763 w 6147510"/>
              <a:gd name="connsiteY2" fmla="*/ 92994 h 1075640"/>
              <a:gd name="connsiteX3" fmla="*/ 3440367 w 6147510"/>
              <a:gd name="connsiteY3" fmla="*/ 50056 h 1075640"/>
              <a:gd name="connsiteX4" fmla="*/ 5069964 w 6147510"/>
              <a:gd name="connsiteY4" fmla="*/ 539464 h 1075640"/>
              <a:gd name="connsiteX5" fmla="*/ 6147510 w 6147510"/>
              <a:gd name="connsiteY5" fmla="*/ 582336 h 1075640"/>
              <a:gd name="connsiteX0" fmla="*/ 0 w 6147510"/>
              <a:gd name="connsiteY0" fmla="*/ 1065085 h 1075640"/>
              <a:gd name="connsiteX1" fmla="*/ 696792 w 6147510"/>
              <a:gd name="connsiteY1" fmla="*/ 846989 h 1075640"/>
              <a:gd name="connsiteX2" fmla="*/ 2202763 w 6147510"/>
              <a:gd name="connsiteY2" fmla="*/ 92994 h 1075640"/>
              <a:gd name="connsiteX3" fmla="*/ 3440367 w 6147510"/>
              <a:gd name="connsiteY3" fmla="*/ 50056 h 1075640"/>
              <a:gd name="connsiteX4" fmla="*/ 4710329 w 6147510"/>
              <a:gd name="connsiteY4" fmla="*/ 556054 h 1075640"/>
              <a:gd name="connsiteX5" fmla="*/ 6147510 w 6147510"/>
              <a:gd name="connsiteY5" fmla="*/ 582336 h 1075640"/>
              <a:gd name="connsiteX0" fmla="*/ 0 w 6147510"/>
              <a:gd name="connsiteY0" fmla="*/ 1036174 h 1046729"/>
              <a:gd name="connsiteX1" fmla="*/ 696792 w 6147510"/>
              <a:gd name="connsiteY1" fmla="*/ 818078 h 1046729"/>
              <a:gd name="connsiteX2" fmla="*/ 2202763 w 6147510"/>
              <a:gd name="connsiteY2" fmla="*/ 64083 h 1046729"/>
              <a:gd name="connsiteX3" fmla="*/ 3597707 w 6147510"/>
              <a:gd name="connsiteY3" fmla="*/ 95801 h 1046729"/>
              <a:gd name="connsiteX4" fmla="*/ 4710329 w 6147510"/>
              <a:gd name="connsiteY4" fmla="*/ 527143 h 1046729"/>
              <a:gd name="connsiteX5" fmla="*/ 6147510 w 6147510"/>
              <a:gd name="connsiteY5" fmla="*/ 553425 h 1046729"/>
              <a:gd name="connsiteX0" fmla="*/ 0 w 6147510"/>
              <a:gd name="connsiteY0" fmla="*/ 1019043 h 1029334"/>
              <a:gd name="connsiteX1" fmla="*/ 696792 w 6147510"/>
              <a:gd name="connsiteY1" fmla="*/ 800947 h 1029334"/>
              <a:gd name="connsiteX2" fmla="*/ 1719503 w 6147510"/>
              <a:gd name="connsiteY2" fmla="*/ 71837 h 1029334"/>
              <a:gd name="connsiteX3" fmla="*/ 3597707 w 6147510"/>
              <a:gd name="connsiteY3" fmla="*/ 78670 h 1029334"/>
              <a:gd name="connsiteX4" fmla="*/ 4710329 w 6147510"/>
              <a:gd name="connsiteY4" fmla="*/ 510012 h 1029334"/>
              <a:gd name="connsiteX5" fmla="*/ 6147510 w 6147510"/>
              <a:gd name="connsiteY5" fmla="*/ 536294 h 1029334"/>
              <a:gd name="connsiteX0" fmla="*/ 0 w 6147510"/>
              <a:gd name="connsiteY0" fmla="*/ 986554 h 996270"/>
              <a:gd name="connsiteX1" fmla="*/ 696792 w 6147510"/>
              <a:gd name="connsiteY1" fmla="*/ 768458 h 996270"/>
              <a:gd name="connsiteX2" fmla="*/ 1404822 w 6147510"/>
              <a:gd name="connsiteY2" fmla="*/ 97413 h 996270"/>
              <a:gd name="connsiteX3" fmla="*/ 3597707 w 6147510"/>
              <a:gd name="connsiteY3" fmla="*/ 46181 h 996270"/>
              <a:gd name="connsiteX4" fmla="*/ 4710329 w 6147510"/>
              <a:gd name="connsiteY4" fmla="*/ 477523 h 996270"/>
              <a:gd name="connsiteX5" fmla="*/ 6147510 w 6147510"/>
              <a:gd name="connsiteY5" fmla="*/ 503805 h 996270"/>
              <a:gd name="connsiteX0" fmla="*/ 0 w 6147510"/>
              <a:gd name="connsiteY0" fmla="*/ 986554 h 998709"/>
              <a:gd name="connsiteX1" fmla="*/ 494497 w 6147510"/>
              <a:gd name="connsiteY1" fmla="*/ 801638 h 998709"/>
              <a:gd name="connsiteX2" fmla="*/ 1404822 w 6147510"/>
              <a:gd name="connsiteY2" fmla="*/ 97413 h 998709"/>
              <a:gd name="connsiteX3" fmla="*/ 3597707 w 6147510"/>
              <a:gd name="connsiteY3" fmla="*/ 46181 h 998709"/>
              <a:gd name="connsiteX4" fmla="*/ 4710329 w 6147510"/>
              <a:gd name="connsiteY4" fmla="*/ 477523 h 998709"/>
              <a:gd name="connsiteX5" fmla="*/ 6147510 w 6147510"/>
              <a:gd name="connsiteY5" fmla="*/ 503805 h 998709"/>
              <a:gd name="connsiteX0" fmla="*/ 0 w 6147510"/>
              <a:gd name="connsiteY0" fmla="*/ 994578 h 1006967"/>
              <a:gd name="connsiteX1" fmla="*/ 494497 w 6147510"/>
              <a:gd name="connsiteY1" fmla="*/ 809662 h 1006967"/>
              <a:gd name="connsiteX2" fmla="*/ 1225005 w 6147510"/>
              <a:gd name="connsiteY2" fmla="*/ 88847 h 1006967"/>
              <a:gd name="connsiteX3" fmla="*/ 3597707 w 6147510"/>
              <a:gd name="connsiteY3" fmla="*/ 54205 h 1006967"/>
              <a:gd name="connsiteX4" fmla="*/ 4710329 w 6147510"/>
              <a:gd name="connsiteY4" fmla="*/ 485547 h 1006967"/>
              <a:gd name="connsiteX5" fmla="*/ 6147510 w 6147510"/>
              <a:gd name="connsiteY5" fmla="*/ 511829 h 1006967"/>
              <a:gd name="connsiteX0" fmla="*/ 0 w 6147510"/>
              <a:gd name="connsiteY0" fmla="*/ 977568 h 989957"/>
              <a:gd name="connsiteX1" fmla="*/ 494497 w 6147510"/>
              <a:gd name="connsiteY1" fmla="*/ 792652 h 989957"/>
              <a:gd name="connsiteX2" fmla="*/ 1225005 w 6147510"/>
              <a:gd name="connsiteY2" fmla="*/ 71837 h 989957"/>
              <a:gd name="connsiteX3" fmla="*/ 3822479 w 6147510"/>
              <a:gd name="connsiteY3" fmla="*/ 78670 h 989957"/>
              <a:gd name="connsiteX4" fmla="*/ 4710329 w 6147510"/>
              <a:gd name="connsiteY4" fmla="*/ 468537 h 989957"/>
              <a:gd name="connsiteX5" fmla="*/ 6147510 w 6147510"/>
              <a:gd name="connsiteY5" fmla="*/ 494819 h 989957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822479 w 6147510"/>
              <a:gd name="connsiteY4" fmla="*/ 165933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788763 w 6147510"/>
              <a:gd name="connsiteY4" fmla="*/ 207409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788763 w 6147510"/>
              <a:gd name="connsiteY4" fmla="*/ 207409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86541 h 1098930"/>
              <a:gd name="connsiteX1" fmla="*/ 494497 w 6147510"/>
              <a:gd name="connsiteY1" fmla="*/ 901625 h 1098930"/>
              <a:gd name="connsiteX2" fmla="*/ 1225005 w 6147510"/>
              <a:gd name="connsiteY2" fmla="*/ 180810 h 1098930"/>
              <a:gd name="connsiteX3" fmla="*/ 2574994 w 6147510"/>
              <a:gd name="connsiteY3" fmla="*/ 21742 h 1098930"/>
              <a:gd name="connsiteX4" fmla="*/ 4710329 w 6147510"/>
              <a:gd name="connsiteY4" fmla="*/ 577510 h 1098930"/>
              <a:gd name="connsiteX5" fmla="*/ 6147510 w 6147510"/>
              <a:gd name="connsiteY5" fmla="*/ 603792 h 1098930"/>
              <a:gd name="connsiteX0" fmla="*/ 0 w 6147510"/>
              <a:gd name="connsiteY0" fmla="*/ 1079379 h 1091768"/>
              <a:gd name="connsiteX1" fmla="*/ 494497 w 6147510"/>
              <a:gd name="connsiteY1" fmla="*/ 894463 h 1091768"/>
              <a:gd name="connsiteX2" fmla="*/ 1225005 w 6147510"/>
              <a:gd name="connsiteY2" fmla="*/ 173648 h 1091768"/>
              <a:gd name="connsiteX3" fmla="*/ 2957106 w 6147510"/>
              <a:gd name="connsiteY3" fmla="*/ 22875 h 1091768"/>
              <a:gd name="connsiteX4" fmla="*/ 4710329 w 6147510"/>
              <a:gd name="connsiteY4" fmla="*/ 570348 h 1091768"/>
              <a:gd name="connsiteX5" fmla="*/ 6147510 w 6147510"/>
              <a:gd name="connsiteY5" fmla="*/ 596630 h 1091768"/>
              <a:gd name="connsiteX0" fmla="*/ 0 w 6147510"/>
              <a:gd name="connsiteY0" fmla="*/ 0 h 919590"/>
              <a:gd name="connsiteX1" fmla="*/ 494497 w 6147510"/>
              <a:gd name="connsiteY1" fmla="*/ 918331 h 919590"/>
              <a:gd name="connsiteX2" fmla="*/ 1225005 w 6147510"/>
              <a:gd name="connsiteY2" fmla="*/ 197516 h 919590"/>
              <a:gd name="connsiteX3" fmla="*/ 2957106 w 6147510"/>
              <a:gd name="connsiteY3" fmla="*/ 46743 h 919590"/>
              <a:gd name="connsiteX4" fmla="*/ 4710329 w 6147510"/>
              <a:gd name="connsiteY4" fmla="*/ 594216 h 919590"/>
              <a:gd name="connsiteX5" fmla="*/ 6147510 w 6147510"/>
              <a:gd name="connsiteY5" fmla="*/ 620498 h 919590"/>
              <a:gd name="connsiteX0" fmla="*/ 0 w 6147510"/>
              <a:gd name="connsiteY0" fmla="*/ 0 h 632878"/>
              <a:gd name="connsiteX1" fmla="*/ 685554 w 6147510"/>
              <a:gd name="connsiteY1" fmla="*/ 569937 h 632878"/>
              <a:gd name="connsiteX2" fmla="*/ 1225005 w 6147510"/>
              <a:gd name="connsiteY2" fmla="*/ 197516 h 632878"/>
              <a:gd name="connsiteX3" fmla="*/ 2957106 w 6147510"/>
              <a:gd name="connsiteY3" fmla="*/ 46743 h 632878"/>
              <a:gd name="connsiteX4" fmla="*/ 4710329 w 6147510"/>
              <a:gd name="connsiteY4" fmla="*/ 594216 h 632878"/>
              <a:gd name="connsiteX5" fmla="*/ 6147510 w 6147510"/>
              <a:gd name="connsiteY5" fmla="*/ 620498 h 632878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2957106 w 6147510"/>
              <a:gd name="connsiteY3" fmla="*/ 46743 h 973121"/>
              <a:gd name="connsiteX4" fmla="*/ 4710329 w 6147510"/>
              <a:gd name="connsiteY4" fmla="*/ 594216 h 973121"/>
              <a:gd name="connsiteX5" fmla="*/ 6147510 w 6147510"/>
              <a:gd name="connsiteY5" fmla="*/ 620498 h 973121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3440366 w 6147510"/>
              <a:gd name="connsiteY3" fmla="*/ 926023 h 973121"/>
              <a:gd name="connsiteX4" fmla="*/ 4710329 w 6147510"/>
              <a:gd name="connsiteY4" fmla="*/ 594216 h 973121"/>
              <a:gd name="connsiteX5" fmla="*/ 6147510 w 6147510"/>
              <a:gd name="connsiteY5" fmla="*/ 620498 h 973121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3440366 w 6147510"/>
              <a:gd name="connsiteY3" fmla="*/ 926023 h 973121"/>
              <a:gd name="connsiteX4" fmla="*/ 4732806 w 6147510"/>
              <a:gd name="connsiteY4" fmla="*/ 718642 h 973121"/>
              <a:gd name="connsiteX5" fmla="*/ 6147510 w 6147510"/>
              <a:gd name="connsiteY5" fmla="*/ 620498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732806 w 6158749"/>
              <a:gd name="connsiteY4" fmla="*/ 718642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935101 w 6158749"/>
              <a:gd name="connsiteY4" fmla="*/ 212641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6158749 w 6158749"/>
              <a:gd name="connsiteY4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878906 w 6158749"/>
              <a:gd name="connsiteY4" fmla="*/ 171170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260548 w 6158749"/>
              <a:gd name="connsiteY3" fmla="*/ 834777 h 973121"/>
              <a:gd name="connsiteX4" fmla="*/ 4878906 w 6158749"/>
              <a:gd name="connsiteY4" fmla="*/ 171170 h 973121"/>
              <a:gd name="connsiteX5" fmla="*/ 6158749 w 6158749"/>
              <a:gd name="connsiteY5" fmla="*/ 97907 h 973121"/>
              <a:gd name="connsiteX0" fmla="*/ 0 w 6158749"/>
              <a:gd name="connsiteY0" fmla="*/ 0 h 848338"/>
              <a:gd name="connsiteX1" fmla="*/ 685554 w 6158749"/>
              <a:gd name="connsiteY1" fmla="*/ 569937 h 848338"/>
              <a:gd name="connsiteX2" fmla="*/ 3260548 w 6158749"/>
              <a:gd name="connsiteY2" fmla="*/ 834777 h 848338"/>
              <a:gd name="connsiteX3" fmla="*/ 4878906 w 6158749"/>
              <a:gd name="connsiteY3" fmla="*/ 171170 h 848338"/>
              <a:gd name="connsiteX4" fmla="*/ 6158749 w 6158749"/>
              <a:gd name="connsiteY4" fmla="*/ 97907 h 848338"/>
              <a:gd name="connsiteX0" fmla="*/ 0 w 6158749"/>
              <a:gd name="connsiteY0" fmla="*/ 0 h 942609"/>
              <a:gd name="connsiteX1" fmla="*/ 764224 w 6158749"/>
              <a:gd name="connsiteY1" fmla="*/ 876856 h 942609"/>
              <a:gd name="connsiteX2" fmla="*/ 3260548 w 6158749"/>
              <a:gd name="connsiteY2" fmla="*/ 834777 h 942609"/>
              <a:gd name="connsiteX3" fmla="*/ 4878906 w 6158749"/>
              <a:gd name="connsiteY3" fmla="*/ 171170 h 942609"/>
              <a:gd name="connsiteX4" fmla="*/ 6158749 w 6158749"/>
              <a:gd name="connsiteY4" fmla="*/ 97907 h 942609"/>
              <a:gd name="connsiteX0" fmla="*/ 0 w 6158749"/>
              <a:gd name="connsiteY0" fmla="*/ 0 h 1150649"/>
              <a:gd name="connsiteX1" fmla="*/ 764224 w 6158749"/>
              <a:gd name="connsiteY1" fmla="*/ 876856 h 1150649"/>
              <a:gd name="connsiteX2" fmla="*/ 3159401 w 6158749"/>
              <a:gd name="connsiteY2" fmla="*/ 1133401 h 1150649"/>
              <a:gd name="connsiteX3" fmla="*/ 4878906 w 6158749"/>
              <a:gd name="connsiteY3" fmla="*/ 171170 h 1150649"/>
              <a:gd name="connsiteX4" fmla="*/ 6158749 w 6158749"/>
              <a:gd name="connsiteY4" fmla="*/ 97907 h 1150649"/>
              <a:gd name="connsiteX0" fmla="*/ 0 w 6158749"/>
              <a:gd name="connsiteY0" fmla="*/ 0 h 1150649"/>
              <a:gd name="connsiteX1" fmla="*/ 764224 w 6158749"/>
              <a:gd name="connsiteY1" fmla="*/ 876856 h 1150649"/>
              <a:gd name="connsiteX2" fmla="*/ 3159401 w 6158749"/>
              <a:gd name="connsiteY2" fmla="*/ 1133401 h 1150649"/>
              <a:gd name="connsiteX3" fmla="*/ 5081200 w 6158749"/>
              <a:gd name="connsiteY3" fmla="*/ 237531 h 1150649"/>
              <a:gd name="connsiteX4" fmla="*/ 6158749 w 6158749"/>
              <a:gd name="connsiteY4" fmla="*/ 97907 h 1150649"/>
              <a:gd name="connsiteX0" fmla="*/ 0 w 6158749"/>
              <a:gd name="connsiteY0" fmla="*/ 0 h 1161128"/>
              <a:gd name="connsiteX1" fmla="*/ 651838 w 6158749"/>
              <a:gd name="connsiteY1" fmla="*/ 959807 h 1161128"/>
              <a:gd name="connsiteX2" fmla="*/ 3159401 w 6158749"/>
              <a:gd name="connsiteY2" fmla="*/ 1133401 h 1161128"/>
              <a:gd name="connsiteX3" fmla="*/ 5081200 w 6158749"/>
              <a:gd name="connsiteY3" fmla="*/ 237531 h 1161128"/>
              <a:gd name="connsiteX4" fmla="*/ 6158749 w 6158749"/>
              <a:gd name="connsiteY4" fmla="*/ 97907 h 1161128"/>
              <a:gd name="connsiteX0" fmla="*/ 0 w 6158749"/>
              <a:gd name="connsiteY0" fmla="*/ 0 h 1219524"/>
              <a:gd name="connsiteX1" fmla="*/ 651838 w 6158749"/>
              <a:gd name="connsiteY1" fmla="*/ 959807 h 1219524"/>
              <a:gd name="connsiteX2" fmla="*/ 3091970 w 6158749"/>
              <a:gd name="connsiteY2" fmla="*/ 1199762 h 1219524"/>
              <a:gd name="connsiteX3" fmla="*/ 5081200 w 6158749"/>
              <a:gd name="connsiteY3" fmla="*/ 237531 h 1219524"/>
              <a:gd name="connsiteX4" fmla="*/ 6158749 w 6158749"/>
              <a:gd name="connsiteY4" fmla="*/ 97907 h 1219524"/>
              <a:gd name="connsiteX0" fmla="*/ 0 w 6169988"/>
              <a:gd name="connsiteY0" fmla="*/ 109471 h 1118667"/>
              <a:gd name="connsiteX1" fmla="*/ 663077 w 6169988"/>
              <a:gd name="connsiteY1" fmla="*/ 861900 h 1118667"/>
              <a:gd name="connsiteX2" fmla="*/ 3103209 w 6169988"/>
              <a:gd name="connsiteY2" fmla="*/ 1101855 h 1118667"/>
              <a:gd name="connsiteX3" fmla="*/ 5092439 w 6169988"/>
              <a:gd name="connsiteY3" fmla="*/ 139624 h 1118667"/>
              <a:gd name="connsiteX4" fmla="*/ 6169988 w 6169988"/>
              <a:gd name="connsiteY4" fmla="*/ 0 h 1118667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663077 w 6169988"/>
              <a:gd name="connsiteY1" fmla="*/ 861900 h 1117536"/>
              <a:gd name="connsiteX2" fmla="*/ 3103209 w 6169988"/>
              <a:gd name="connsiteY2" fmla="*/ 1101855 h 1117536"/>
              <a:gd name="connsiteX3" fmla="*/ 5092439 w 6169988"/>
              <a:gd name="connsiteY3" fmla="*/ 139624 h 1117536"/>
              <a:gd name="connsiteX4" fmla="*/ 6169988 w 6169988"/>
              <a:gd name="connsiteY4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23967"/>
              <a:gd name="connsiteX1" fmla="*/ 248606 w 6169988"/>
              <a:gd name="connsiteY1" fmla="*/ 205985 h 1123967"/>
              <a:gd name="connsiteX2" fmla="*/ 797940 w 6169988"/>
              <a:gd name="connsiteY2" fmla="*/ 928261 h 1123967"/>
              <a:gd name="connsiteX3" fmla="*/ 3103209 w 6169988"/>
              <a:gd name="connsiteY3" fmla="*/ 1101855 h 1123967"/>
              <a:gd name="connsiteX4" fmla="*/ 5092439 w 6169988"/>
              <a:gd name="connsiteY4" fmla="*/ 139624 h 1123967"/>
              <a:gd name="connsiteX5" fmla="*/ 6169988 w 6169988"/>
              <a:gd name="connsiteY5" fmla="*/ 0 h 1123967"/>
              <a:gd name="connsiteX0" fmla="*/ 0 w 6169988"/>
              <a:gd name="connsiteY0" fmla="*/ 109471 h 1123967"/>
              <a:gd name="connsiteX1" fmla="*/ 248606 w 6169988"/>
              <a:gd name="connsiteY1" fmla="*/ 205985 h 1123967"/>
              <a:gd name="connsiteX2" fmla="*/ 797940 w 6169988"/>
              <a:gd name="connsiteY2" fmla="*/ 928261 h 1123967"/>
              <a:gd name="connsiteX3" fmla="*/ 3103209 w 6169988"/>
              <a:gd name="connsiteY3" fmla="*/ 1101855 h 1123967"/>
              <a:gd name="connsiteX4" fmla="*/ 5058723 w 6169988"/>
              <a:gd name="connsiteY4" fmla="*/ 396771 h 1123967"/>
              <a:gd name="connsiteX5" fmla="*/ 6169988 w 6169988"/>
              <a:gd name="connsiteY5" fmla="*/ 0 h 1123967"/>
              <a:gd name="connsiteX0" fmla="*/ 0 w 6158750"/>
              <a:gd name="connsiteY0" fmla="*/ 0 h 1014496"/>
              <a:gd name="connsiteX1" fmla="*/ 248606 w 6158750"/>
              <a:gd name="connsiteY1" fmla="*/ 96514 h 1014496"/>
              <a:gd name="connsiteX2" fmla="*/ 797940 w 6158750"/>
              <a:gd name="connsiteY2" fmla="*/ 818790 h 1014496"/>
              <a:gd name="connsiteX3" fmla="*/ 3103209 w 6158750"/>
              <a:gd name="connsiteY3" fmla="*/ 992384 h 1014496"/>
              <a:gd name="connsiteX4" fmla="*/ 5058723 w 6158750"/>
              <a:gd name="connsiteY4" fmla="*/ 287300 h 1014496"/>
              <a:gd name="connsiteX5" fmla="*/ 6158750 w 6158750"/>
              <a:gd name="connsiteY5" fmla="*/ 122792 h 1014496"/>
              <a:gd name="connsiteX0" fmla="*/ 0 w 6158750"/>
              <a:gd name="connsiteY0" fmla="*/ 0 h 1014496"/>
              <a:gd name="connsiteX1" fmla="*/ 248606 w 6158750"/>
              <a:gd name="connsiteY1" fmla="*/ 96514 h 1014496"/>
              <a:gd name="connsiteX2" fmla="*/ 797940 w 6158750"/>
              <a:gd name="connsiteY2" fmla="*/ 818790 h 1014496"/>
              <a:gd name="connsiteX3" fmla="*/ 3103209 w 6158750"/>
              <a:gd name="connsiteY3" fmla="*/ 992384 h 1014496"/>
              <a:gd name="connsiteX4" fmla="*/ 5058723 w 6158750"/>
              <a:gd name="connsiteY4" fmla="*/ 287300 h 1014496"/>
              <a:gd name="connsiteX5" fmla="*/ 6158750 w 6158750"/>
              <a:gd name="connsiteY5" fmla="*/ 122792 h 1014496"/>
              <a:gd name="connsiteX0" fmla="*/ 0 w 6158750"/>
              <a:gd name="connsiteY0" fmla="*/ 0 h 1162042"/>
              <a:gd name="connsiteX1" fmla="*/ 248606 w 6158750"/>
              <a:gd name="connsiteY1" fmla="*/ 96514 h 1162042"/>
              <a:gd name="connsiteX2" fmla="*/ 797940 w 6158750"/>
              <a:gd name="connsiteY2" fmla="*/ 818790 h 1162042"/>
              <a:gd name="connsiteX3" fmla="*/ 2923391 w 6158750"/>
              <a:gd name="connsiteY3" fmla="*/ 1149990 h 1162042"/>
              <a:gd name="connsiteX4" fmla="*/ 5058723 w 6158750"/>
              <a:gd name="connsiteY4" fmla="*/ 287300 h 1162042"/>
              <a:gd name="connsiteX5" fmla="*/ 6158750 w 6158750"/>
              <a:gd name="connsiteY5" fmla="*/ 122792 h 1162042"/>
              <a:gd name="connsiteX0" fmla="*/ 0 w 6158750"/>
              <a:gd name="connsiteY0" fmla="*/ 0 h 1162042"/>
              <a:gd name="connsiteX1" fmla="*/ 248606 w 6158750"/>
              <a:gd name="connsiteY1" fmla="*/ 96514 h 1162042"/>
              <a:gd name="connsiteX2" fmla="*/ 797940 w 6158750"/>
              <a:gd name="connsiteY2" fmla="*/ 818790 h 1162042"/>
              <a:gd name="connsiteX3" fmla="*/ 2923391 w 6158750"/>
              <a:gd name="connsiteY3" fmla="*/ 1149990 h 1162042"/>
              <a:gd name="connsiteX4" fmla="*/ 5036245 w 6158750"/>
              <a:gd name="connsiteY4" fmla="*/ 378546 h 1162042"/>
              <a:gd name="connsiteX5" fmla="*/ 6158750 w 6158750"/>
              <a:gd name="connsiteY5" fmla="*/ 122792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923391 w 6136273"/>
              <a:gd name="connsiteY3" fmla="*/ 1149990 h 1162042"/>
              <a:gd name="connsiteX4" fmla="*/ 5036245 w 6136273"/>
              <a:gd name="connsiteY4" fmla="*/ 37854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923391 w 6136273"/>
              <a:gd name="connsiteY3" fmla="*/ 1149990 h 1162042"/>
              <a:gd name="connsiteX4" fmla="*/ 5036245 w 6136273"/>
              <a:gd name="connsiteY4" fmla="*/ 42831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551684 w 6136273"/>
              <a:gd name="connsiteY3" fmla="*/ 1149990 h 1162042"/>
              <a:gd name="connsiteX4" fmla="*/ 5036245 w 6136273"/>
              <a:gd name="connsiteY4" fmla="*/ 42831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551684 w 6136273"/>
              <a:gd name="connsiteY3" fmla="*/ 1149990 h 1162042"/>
              <a:gd name="connsiteX4" fmla="*/ 5048635 w 6136273"/>
              <a:gd name="connsiteY4" fmla="*/ 495746 h 1162042"/>
              <a:gd name="connsiteX5" fmla="*/ 6136273 w 6136273"/>
              <a:gd name="connsiteY5" fmla="*/ 205743 h 1162042"/>
              <a:gd name="connsiteX0" fmla="*/ 0 w 6148664"/>
              <a:gd name="connsiteY0" fmla="*/ 0 h 1162042"/>
              <a:gd name="connsiteX1" fmla="*/ 248606 w 6148664"/>
              <a:gd name="connsiteY1" fmla="*/ 96514 h 1162042"/>
              <a:gd name="connsiteX2" fmla="*/ 797940 w 6148664"/>
              <a:gd name="connsiteY2" fmla="*/ 818790 h 1162042"/>
              <a:gd name="connsiteX3" fmla="*/ 2551684 w 6148664"/>
              <a:gd name="connsiteY3" fmla="*/ 1149990 h 1162042"/>
              <a:gd name="connsiteX4" fmla="*/ 5048635 w 6148664"/>
              <a:gd name="connsiteY4" fmla="*/ 495746 h 1162042"/>
              <a:gd name="connsiteX5" fmla="*/ 6148664 w 6148664"/>
              <a:gd name="connsiteY5" fmla="*/ 273175 h 1162042"/>
              <a:gd name="connsiteX0" fmla="*/ 0 w 6148664"/>
              <a:gd name="connsiteY0" fmla="*/ 0 h 1150006"/>
              <a:gd name="connsiteX1" fmla="*/ 248606 w 6148664"/>
              <a:gd name="connsiteY1" fmla="*/ 96514 h 1150006"/>
              <a:gd name="connsiteX2" fmla="*/ 797940 w 6148664"/>
              <a:gd name="connsiteY2" fmla="*/ 818790 h 1150006"/>
              <a:gd name="connsiteX3" fmla="*/ 2551684 w 6148664"/>
              <a:gd name="connsiteY3" fmla="*/ 1149990 h 1150006"/>
              <a:gd name="connsiteX4" fmla="*/ 3809888 w 6148664"/>
              <a:gd name="connsiteY4" fmla="*/ 669793 h 1150006"/>
              <a:gd name="connsiteX5" fmla="*/ 5048635 w 6148664"/>
              <a:gd name="connsiteY5" fmla="*/ 495746 h 1150006"/>
              <a:gd name="connsiteX6" fmla="*/ 6148664 w 6148664"/>
              <a:gd name="connsiteY6" fmla="*/ 273175 h 1150006"/>
              <a:gd name="connsiteX0" fmla="*/ 0 w 6148664"/>
              <a:gd name="connsiteY0" fmla="*/ 0 h 1150006"/>
              <a:gd name="connsiteX1" fmla="*/ 248606 w 6148664"/>
              <a:gd name="connsiteY1" fmla="*/ 96514 h 1150006"/>
              <a:gd name="connsiteX2" fmla="*/ 797940 w 6148664"/>
              <a:gd name="connsiteY2" fmla="*/ 818790 h 1150006"/>
              <a:gd name="connsiteX3" fmla="*/ 2551684 w 6148664"/>
              <a:gd name="connsiteY3" fmla="*/ 1149990 h 1150006"/>
              <a:gd name="connsiteX4" fmla="*/ 3809888 w 6148664"/>
              <a:gd name="connsiteY4" fmla="*/ 669793 h 1150006"/>
              <a:gd name="connsiteX5" fmla="*/ 4989841 w 6148664"/>
              <a:gd name="connsiteY5" fmla="*/ 380562 h 1150006"/>
              <a:gd name="connsiteX6" fmla="*/ 6148664 w 6148664"/>
              <a:gd name="connsiteY6" fmla="*/ 273175 h 1150006"/>
              <a:gd name="connsiteX0" fmla="*/ 0 w 6136905"/>
              <a:gd name="connsiteY0" fmla="*/ 0 h 1354778"/>
              <a:gd name="connsiteX1" fmla="*/ 236847 w 6136905"/>
              <a:gd name="connsiteY1" fmla="*/ 301286 h 1354778"/>
              <a:gd name="connsiteX2" fmla="*/ 786181 w 6136905"/>
              <a:gd name="connsiteY2" fmla="*/ 1023562 h 1354778"/>
              <a:gd name="connsiteX3" fmla="*/ 2539925 w 6136905"/>
              <a:gd name="connsiteY3" fmla="*/ 1354762 h 1354778"/>
              <a:gd name="connsiteX4" fmla="*/ 3798129 w 6136905"/>
              <a:gd name="connsiteY4" fmla="*/ 874565 h 1354778"/>
              <a:gd name="connsiteX5" fmla="*/ 4978082 w 6136905"/>
              <a:gd name="connsiteY5" fmla="*/ 585334 h 1354778"/>
              <a:gd name="connsiteX6" fmla="*/ 6136905 w 6136905"/>
              <a:gd name="connsiteY6" fmla="*/ 477947 h 1354778"/>
              <a:gd name="connsiteX0" fmla="*/ 0 w 6007557"/>
              <a:gd name="connsiteY0" fmla="*/ 0 h 1418770"/>
              <a:gd name="connsiteX1" fmla="*/ 107499 w 6007557"/>
              <a:gd name="connsiteY1" fmla="*/ 365278 h 1418770"/>
              <a:gd name="connsiteX2" fmla="*/ 656833 w 6007557"/>
              <a:gd name="connsiteY2" fmla="*/ 1087554 h 1418770"/>
              <a:gd name="connsiteX3" fmla="*/ 2410577 w 6007557"/>
              <a:gd name="connsiteY3" fmla="*/ 1418754 h 1418770"/>
              <a:gd name="connsiteX4" fmla="*/ 3668781 w 6007557"/>
              <a:gd name="connsiteY4" fmla="*/ 938557 h 1418770"/>
              <a:gd name="connsiteX5" fmla="*/ 4848734 w 6007557"/>
              <a:gd name="connsiteY5" fmla="*/ 649326 h 1418770"/>
              <a:gd name="connsiteX6" fmla="*/ 6007557 w 6007557"/>
              <a:gd name="connsiteY6" fmla="*/ 541939 h 1418770"/>
              <a:gd name="connsiteX0" fmla="*/ 0 w 6007557"/>
              <a:gd name="connsiteY0" fmla="*/ 0 h 1418779"/>
              <a:gd name="connsiteX1" fmla="*/ 107499 w 6007557"/>
              <a:gd name="connsiteY1" fmla="*/ 365278 h 1418779"/>
              <a:gd name="connsiteX2" fmla="*/ 656833 w 6007557"/>
              <a:gd name="connsiteY2" fmla="*/ 1087554 h 1418779"/>
              <a:gd name="connsiteX3" fmla="*/ 2410577 w 6007557"/>
              <a:gd name="connsiteY3" fmla="*/ 1418754 h 1418779"/>
              <a:gd name="connsiteX4" fmla="*/ 3539433 w 6007557"/>
              <a:gd name="connsiteY4" fmla="*/ 1066539 h 1418779"/>
              <a:gd name="connsiteX5" fmla="*/ 4848734 w 6007557"/>
              <a:gd name="connsiteY5" fmla="*/ 649326 h 1418779"/>
              <a:gd name="connsiteX6" fmla="*/ 6007557 w 6007557"/>
              <a:gd name="connsiteY6" fmla="*/ 541939 h 1418779"/>
              <a:gd name="connsiteX0" fmla="*/ 0 w 6007557"/>
              <a:gd name="connsiteY0" fmla="*/ 0 h 1418786"/>
              <a:gd name="connsiteX1" fmla="*/ 107499 w 6007557"/>
              <a:gd name="connsiteY1" fmla="*/ 365278 h 1418786"/>
              <a:gd name="connsiteX2" fmla="*/ 656833 w 6007557"/>
              <a:gd name="connsiteY2" fmla="*/ 1087554 h 1418786"/>
              <a:gd name="connsiteX3" fmla="*/ 2410577 w 6007557"/>
              <a:gd name="connsiteY3" fmla="*/ 1418754 h 1418786"/>
              <a:gd name="connsiteX4" fmla="*/ 3539433 w 6007557"/>
              <a:gd name="connsiteY4" fmla="*/ 1066539 h 1418786"/>
              <a:gd name="connsiteX5" fmla="*/ 4848734 w 6007557"/>
              <a:gd name="connsiteY5" fmla="*/ 649326 h 1418786"/>
              <a:gd name="connsiteX6" fmla="*/ 6007557 w 6007557"/>
              <a:gd name="connsiteY6" fmla="*/ 541939 h 1418786"/>
              <a:gd name="connsiteX0" fmla="*/ 0 w 6007557"/>
              <a:gd name="connsiteY0" fmla="*/ 0 h 1418806"/>
              <a:gd name="connsiteX1" fmla="*/ 107499 w 6007557"/>
              <a:gd name="connsiteY1" fmla="*/ 365278 h 1418806"/>
              <a:gd name="connsiteX2" fmla="*/ 656833 w 6007557"/>
              <a:gd name="connsiteY2" fmla="*/ 1087554 h 1418806"/>
              <a:gd name="connsiteX3" fmla="*/ 2410577 w 6007557"/>
              <a:gd name="connsiteY3" fmla="*/ 1418754 h 1418806"/>
              <a:gd name="connsiteX4" fmla="*/ 3586469 w 6007557"/>
              <a:gd name="connsiteY4" fmla="*/ 1143330 h 1418806"/>
              <a:gd name="connsiteX5" fmla="*/ 4848734 w 6007557"/>
              <a:gd name="connsiteY5" fmla="*/ 649326 h 1418806"/>
              <a:gd name="connsiteX6" fmla="*/ 6007557 w 6007557"/>
              <a:gd name="connsiteY6" fmla="*/ 541939 h 1418806"/>
              <a:gd name="connsiteX0" fmla="*/ 0 w 6007557"/>
              <a:gd name="connsiteY0" fmla="*/ 0 h 1418806"/>
              <a:gd name="connsiteX1" fmla="*/ 107499 w 6007557"/>
              <a:gd name="connsiteY1" fmla="*/ 365278 h 1418806"/>
              <a:gd name="connsiteX2" fmla="*/ 656833 w 6007557"/>
              <a:gd name="connsiteY2" fmla="*/ 1087554 h 1418806"/>
              <a:gd name="connsiteX3" fmla="*/ 2410577 w 6007557"/>
              <a:gd name="connsiteY3" fmla="*/ 1418754 h 1418806"/>
              <a:gd name="connsiteX4" fmla="*/ 3586469 w 6007557"/>
              <a:gd name="connsiteY4" fmla="*/ 1143330 h 1418806"/>
              <a:gd name="connsiteX5" fmla="*/ 4719386 w 6007557"/>
              <a:gd name="connsiteY5" fmla="*/ 636528 h 1418806"/>
              <a:gd name="connsiteX6" fmla="*/ 6007557 w 6007557"/>
              <a:gd name="connsiteY6" fmla="*/ 541939 h 1418806"/>
              <a:gd name="connsiteX0" fmla="*/ 0 w 5984040"/>
              <a:gd name="connsiteY0" fmla="*/ 0 h 1418806"/>
              <a:gd name="connsiteX1" fmla="*/ 107499 w 5984040"/>
              <a:gd name="connsiteY1" fmla="*/ 365278 h 1418806"/>
              <a:gd name="connsiteX2" fmla="*/ 656833 w 5984040"/>
              <a:gd name="connsiteY2" fmla="*/ 1087554 h 1418806"/>
              <a:gd name="connsiteX3" fmla="*/ 2410577 w 5984040"/>
              <a:gd name="connsiteY3" fmla="*/ 1418754 h 1418806"/>
              <a:gd name="connsiteX4" fmla="*/ 3586469 w 5984040"/>
              <a:gd name="connsiteY4" fmla="*/ 1143330 h 1418806"/>
              <a:gd name="connsiteX5" fmla="*/ 4719386 w 5984040"/>
              <a:gd name="connsiteY5" fmla="*/ 636528 h 1418806"/>
              <a:gd name="connsiteX6" fmla="*/ 5984040 w 5984040"/>
              <a:gd name="connsiteY6" fmla="*/ 490746 h 1418806"/>
              <a:gd name="connsiteX0" fmla="*/ 0 w 5998151"/>
              <a:gd name="connsiteY0" fmla="*/ 750 h 1419556"/>
              <a:gd name="connsiteX1" fmla="*/ 107499 w 5998151"/>
              <a:gd name="connsiteY1" fmla="*/ 366028 h 1419556"/>
              <a:gd name="connsiteX2" fmla="*/ 656833 w 5998151"/>
              <a:gd name="connsiteY2" fmla="*/ 1088304 h 1419556"/>
              <a:gd name="connsiteX3" fmla="*/ 2410577 w 5998151"/>
              <a:gd name="connsiteY3" fmla="*/ 1419504 h 1419556"/>
              <a:gd name="connsiteX4" fmla="*/ 3586469 w 5998151"/>
              <a:gd name="connsiteY4" fmla="*/ 1144080 h 1419556"/>
              <a:gd name="connsiteX5" fmla="*/ 4719386 w 5998151"/>
              <a:gd name="connsiteY5" fmla="*/ 637278 h 1419556"/>
              <a:gd name="connsiteX6" fmla="*/ 5998151 w 5998151"/>
              <a:gd name="connsiteY6" fmla="*/ 0 h 1419556"/>
              <a:gd name="connsiteX0" fmla="*/ 0 w 5998151"/>
              <a:gd name="connsiteY0" fmla="*/ 750 h 1419556"/>
              <a:gd name="connsiteX1" fmla="*/ 107499 w 5998151"/>
              <a:gd name="connsiteY1" fmla="*/ 366028 h 1419556"/>
              <a:gd name="connsiteX2" fmla="*/ 656833 w 5998151"/>
              <a:gd name="connsiteY2" fmla="*/ 1088304 h 1419556"/>
              <a:gd name="connsiteX3" fmla="*/ 2410577 w 5998151"/>
              <a:gd name="connsiteY3" fmla="*/ 1419504 h 1419556"/>
              <a:gd name="connsiteX4" fmla="*/ 3586469 w 5998151"/>
              <a:gd name="connsiteY4" fmla="*/ 1144080 h 1419556"/>
              <a:gd name="connsiteX5" fmla="*/ 4662941 w 5998151"/>
              <a:gd name="connsiteY5" fmla="*/ 330093 h 1419556"/>
              <a:gd name="connsiteX6" fmla="*/ 5998151 w 5998151"/>
              <a:gd name="connsiteY6" fmla="*/ 0 h 1419556"/>
              <a:gd name="connsiteX0" fmla="*/ 0 w 5998151"/>
              <a:gd name="connsiteY0" fmla="*/ 750 h 1419531"/>
              <a:gd name="connsiteX1" fmla="*/ 107499 w 5998151"/>
              <a:gd name="connsiteY1" fmla="*/ 366028 h 1419531"/>
              <a:gd name="connsiteX2" fmla="*/ 656833 w 5998151"/>
              <a:gd name="connsiteY2" fmla="*/ 1088304 h 1419531"/>
              <a:gd name="connsiteX3" fmla="*/ 2410577 w 5998151"/>
              <a:gd name="connsiteY3" fmla="*/ 1419504 h 1419531"/>
              <a:gd name="connsiteX4" fmla="*/ 3558247 w 5998151"/>
              <a:gd name="connsiteY4" fmla="*/ 1036565 h 1419531"/>
              <a:gd name="connsiteX5" fmla="*/ 4662941 w 5998151"/>
              <a:gd name="connsiteY5" fmla="*/ 330093 h 1419531"/>
              <a:gd name="connsiteX6" fmla="*/ 5998151 w 5998151"/>
              <a:gd name="connsiteY6" fmla="*/ 0 h 1419531"/>
              <a:gd name="connsiteX0" fmla="*/ 0 w 5998151"/>
              <a:gd name="connsiteY0" fmla="*/ 750 h 1388817"/>
              <a:gd name="connsiteX1" fmla="*/ 107499 w 5998151"/>
              <a:gd name="connsiteY1" fmla="*/ 366028 h 1388817"/>
              <a:gd name="connsiteX2" fmla="*/ 656833 w 5998151"/>
              <a:gd name="connsiteY2" fmla="*/ 1088304 h 1388817"/>
              <a:gd name="connsiteX3" fmla="*/ 2763354 w 5998151"/>
              <a:gd name="connsiteY3" fmla="*/ 1388786 h 1388817"/>
              <a:gd name="connsiteX4" fmla="*/ 3558247 w 5998151"/>
              <a:gd name="connsiteY4" fmla="*/ 1036565 h 1388817"/>
              <a:gd name="connsiteX5" fmla="*/ 4662941 w 5998151"/>
              <a:gd name="connsiteY5" fmla="*/ 330093 h 1388817"/>
              <a:gd name="connsiteX6" fmla="*/ 5998151 w 5998151"/>
              <a:gd name="connsiteY6" fmla="*/ 0 h 1388817"/>
              <a:gd name="connsiteX0" fmla="*/ 0 w 5998151"/>
              <a:gd name="connsiteY0" fmla="*/ 750 h 1388845"/>
              <a:gd name="connsiteX1" fmla="*/ 107499 w 5998151"/>
              <a:gd name="connsiteY1" fmla="*/ 366028 h 1388845"/>
              <a:gd name="connsiteX2" fmla="*/ 656833 w 5998151"/>
              <a:gd name="connsiteY2" fmla="*/ 1088304 h 1388845"/>
              <a:gd name="connsiteX3" fmla="*/ 2763354 w 5998151"/>
              <a:gd name="connsiteY3" fmla="*/ 1388786 h 1388845"/>
              <a:gd name="connsiteX4" fmla="*/ 3473581 w 5998151"/>
              <a:gd name="connsiteY4" fmla="*/ 1128720 h 1388845"/>
              <a:gd name="connsiteX5" fmla="*/ 4662941 w 5998151"/>
              <a:gd name="connsiteY5" fmla="*/ 330093 h 1388845"/>
              <a:gd name="connsiteX6" fmla="*/ 5998151 w 5998151"/>
              <a:gd name="connsiteY6" fmla="*/ 0 h 1388845"/>
              <a:gd name="connsiteX0" fmla="*/ 0 w 5998151"/>
              <a:gd name="connsiteY0" fmla="*/ 750 h 1422589"/>
              <a:gd name="connsiteX1" fmla="*/ 107499 w 5998151"/>
              <a:gd name="connsiteY1" fmla="*/ 366028 h 1422589"/>
              <a:gd name="connsiteX2" fmla="*/ 656833 w 5998151"/>
              <a:gd name="connsiteY2" fmla="*/ 1088304 h 1422589"/>
              <a:gd name="connsiteX3" fmla="*/ 2763354 w 5998151"/>
              <a:gd name="connsiteY3" fmla="*/ 1388786 h 1422589"/>
              <a:gd name="connsiteX4" fmla="*/ 4662941 w 5998151"/>
              <a:gd name="connsiteY4" fmla="*/ 330093 h 1422589"/>
              <a:gd name="connsiteX5" fmla="*/ 5998151 w 5998151"/>
              <a:gd name="connsiteY5" fmla="*/ 0 h 1422589"/>
              <a:gd name="connsiteX0" fmla="*/ 0 w 5998151"/>
              <a:gd name="connsiteY0" fmla="*/ 750 h 1422589"/>
              <a:gd name="connsiteX1" fmla="*/ 107499 w 5998151"/>
              <a:gd name="connsiteY1" fmla="*/ 366028 h 1422589"/>
              <a:gd name="connsiteX2" fmla="*/ 656833 w 5998151"/>
              <a:gd name="connsiteY2" fmla="*/ 1088304 h 1422589"/>
              <a:gd name="connsiteX3" fmla="*/ 2763354 w 5998151"/>
              <a:gd name="connsiteY3" fmla="*/ 1388786 h 1422589"/>
              <a:gd name="connsiteX4" fmla="*/ 4535941 w 5998151"/>
              <a:gd name="connsiteY4" fmla="*/ 237938 h 1422589"/>
              <a:gd name="connsiteX5" fmla="*/ 5998151 w 5998151"/>
              <a:gd name="connsiteY5" fmla="*/ 0 h 1422589"/>
              <a:gd name="connsiteX0" fmla="*/ 0 w 5998151"/>
              <a:gd name="connsiteY0" fmla="*/ 292575 h 1714414"/>
              <a:gd name="connsiteX1" fmla="*/ 107499 w 5998151"/>
              <a:gd name="connsiteY1" fmla="*/ 657853 h 1714414"/>
              <a:gd name="connsiteX2" fmla="*/ 656833 w 5998151"/>
              <a:gd name="connsiteY2" fmla="*/ 1380129 h 1714414"/>
              <a:gd name="connsiteX3" fmla="*/ 2763354 w 5998151"/>
              <a:gd name="connsiteY3" fmla="*/ 1680611 h 1714414"/>
              <a:gd name="connsiteX4" fmla="*/ 4535941 w 5998151"/>
              <a:gd name="connsiteY4" fmla="*/ 529763 h 1714414"/>
              <a:gd name="connsiteX5" fmla="*/ 5998151 w 5998151"/>
              <a:gd name="connsiteY5" fmla="*/ 0 h 1714414"/>
              <a:gd name="connsiteX0" fmla="*/ 0 w 5998151"/>
              <a:gd name="connsiteY0" fmla="*/ 292575 h 1714414"/>
              <a:gd name="connsiteX1" fmla="*/ 107499 w 5998151"/>
              <a:gd name="connsiteY1" fmla="*/ 657853 h 1714414"/>
              <a:gd name="connsiteX2" fmla="*/ 656833 w 5998151"/>
              <a:gd name="connsiteY2" fmla="*/ 1380129 h 1714414"/>
              <a:gd name="connsiteX3" fmla="*/ 2763354 w 5998151"/>
              <a:gd name="connsiteY3" fmla="*/ 1680611 h 1714414"/>
              <a:gd name="connsiteX4" fmla="*/ 4535941 w 5998151"/>
              <a:gd name="connsiteY4" fmla="*/ 299374 h 1714414"/>
              <a:gd name="connsiteX5" fmla="*/ 5998151 w 5998151"/>
              <a:gd name="connsiteY5" fmla="*/ 0 h 1714414"/>
              <a:gd name="connsiteX0" fmla="*/ 0 w 5998151"/>
              <a:gd name="connsiteY0" fmla="*/ 292575 h 1703061"/>
              <a:gd name="connsiteX1" fmla="*/ 107499 w 5998151"/>
              <a:gd name="connsiteY1" fmla="*/ 657853 h 1703061"/>
              <a:gd name="connsiteX2" fmla="*/ 656833 w 5998151"/>
              <a:gd name="connsiteY2" fmla="*/ 1195819 h 1703061"/>
              <a:gd name="connsiteX3" fmla="*/ 2763354 w 5998151"/>
              <a:gd name="connsiteY3" fmla="*/ 1680611 h 1703061"/>
              <a:gd name="connsiteX4" fmla="*/ 4535941 w 5998151"/>
              <a:gd name="connsiteY4" fmla="*/ 299374 h 1703061"/>
              <a:gd name="connsiteX5" fmla="*/ 5998151 w 5998151"/>
              <a:gd name="connsiteY5" fmla="*/ 0 h 1703061"/>
              <a:gd name="connsiteX0" fmla="*/ 0 w 5998151"/>
              <a:gd name="connsiteY0" fmla="*/ 292575 h 1707475"/>
              <a:gd name="connsiteX1" fmla="*/ 220388 w 5998151"/>
              <a:gd name="connsiteY1" fmla="*/ 89562 h 1707475"/>
              <a:gd name="connsiteX2" fmla="*/ 656833 w 5998151"/>
              <a:gd name="connsiteY2" fmla="*/ 1195819 h 1707475"/>
              <a:gd name="connsiteX3" fmla="*/ 2763354 w 5998151"/>
              <a:gd name="connsiteY3" fmla="*/ 1680611 h 1707475"/>
              <a:gd name="connsiteX4" fmla="*/ 4535941 w 5998151"/>
              <a:gd name="connsiteY4" fmla="*/ 299374 h 1707475"/>
              <a:gd name="connsiteX5" fmla="*/ 5998151 w 5998151"/>
              <a:gd name="connsiteY5" fmla="*/ 0 h 1707475"/>
              <a:gd name="connsiteX0" fmla="*/ 0 w 6082817"/>
              <a:gd name="connsiteY0" fmla="*/ 0 h 3672707"/>
              <a:gd name="connsiteX1" fmla="*/ 305054 w 6082817"/>
              <a:gd name="connsiteY1" fmla="*/ 2054794 h 3672707"/>
              <a:gd name="connsiteX2" fmla="*/ 741499 w 6082817"/>
              <a:gd name="connsiteY2" fmla="*/ 3161051 h 3672707"/>
              <a:gd name="connsiteX3" fmla="*/ 2848020 w 6082817"/>
              <a:gd name="connsiteY3" fmla="*/ 3645843 h 3672707"/>
              <a:gd name="connsiteX4" fmla="*/ 4620607 w 6082817"/>
              <a:gd name="connsiteY4" fmla="*/ 2264606 h 3672707"/>
              <a:gd name="connsiteX5" fmla="*/ 6082817 w 6082817"/>
              <a:gd name="connsiteY5" fmla="*/ 1965232 h 3672707"/>
              <a:gd name="connsiteX0" fmla="*/ 0 w 6082817"/>
              <a:gd name="connsiteY0" fmla="*/ 0 h 3686018"/>
              <a:gd name="connsiteX1" fmla="*/ 234499 w 6082817"/>
              <a:gd name="connsiteY1" fmla="*/ 1025725 h 3686018"/>
              <a:gd name="connsiteX2" fmla="*/ 741499 w 6082817"/>
              <a:gd name="connsiteY2" fmla="*/ 3161051 h 3686018"/>
              <a:gd name="connsiteX3" fmla="*/ 2848020 w 6082817"/>
              <a:gd name="connsiteY3" fmla="*/ 3645843 h 3686018"/>
              <a:gd name="connsiteX4" fmla="*/ 4620607 w 6082817"/>
              <a:gd name="connsiteY4" fmla="*/ 2264606 h 3686018"/>
              <a:gd name="connsiteX5" fmla="*/ 6082817 w 6082817"/>
              <a:gd name="connsiteY5" fmla="*/ 1965232 h 3686018"/>
              <a:gd name="connsiteX0" fmla="*/ 0 w 6082817"/>
              <a:gd name="connsiteY0" fmla="*/ 0 h 3209882"/>
              <a:gd name="connsiteX1" fmla="*/ 234499 w 6082817"/>
              <a:gd name="connsiteY1" fmla="*/ 549589 h 3209882"/>
              <a:gd name="connsiteX2" fmla="*/ 741499 w 6082817"/>
              <a:gd name="connsiteY2" fmla="*/ 2684915 h 3209882"/>
              <a:gd name="connsiteX3" fmla="*/ 2848020 w 6082817"/>
              <a:gd name="connsiteY3" fmla="*/ 3169707 h 3209882"/>
              <a:gd name="connsiteX4" fmla="*/ 4620607 w 6082817"/>
              <a:gd name="connsiteY4" fmla="*/ 1788470 h 3209882"/>
              <a:gd name="connsiteX5" fmla="*/ 6082817 w 6082817"/>
              <a:gd name="connsiteY5" fmla="*/ 1489096 h 3209882"/>
              <a:gd name="connsiteX0" fmla="*/ 0 w 6082817"/>
              <a:gd name="connsiteY0" fmla="*/ 0 h 3209882"/>
              <a:gd name="connsiteX1" fmla="*/ 333276 w 6082817"/>
              <a:gd name="connsiteY1" fmla="*/ 549589 h 3209882"/>
              <a:gd name="connsiteX2" fmla="*/ 741499 w 6082817"/>
              <a:gd name="connsiteY2" fmla="*/ 2684915 h 3209882"/>
              <a:gd name="connsiteX3" fmla="*/ 2848020 w 6082817"/>
              <a:gd name="connsiteY3" fmla="*/ 3169707 h 3209882"/>
              <a:gd name="connsiteX4" fmla="*/ 4620607 w 6082817"/>
              <a:gd name="connsiteY4" fmla="*/ 1788470 h 3209882"/>
              <a:gd name="connsiteX5" fmla="*/ 6082817 w 6082817"/>
              <a:gd name="connsiteY5" fmla="*/ 1489096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620607 w 6111039"/>
              <a:gd name="connsiteY4" fmla="*/ 1788470 h 3209882"/>
              <a:gd name="connsiteX5" fmla="*/ 6111039 w 6111039"/>
              <a:gd name="connsiteY5" fmla="*/ 1458378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620607 w 6111039"/>
              <a:gd name="connsiteY4" fmla="*/ 1788470 h 3209882"/>
              <a:gd name="connsiteX5" fmla="*/ 6111039 w 6111039"/>
              <a:gd name="connsiteY5" fmla="*/ 1458378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521829 w 6111039"/>
              <a:gd name="connsiteY4" fmla="*/ 1942062 h 3209882"/>
              <a:gd name="connsiteX5" fmla="*/ 6111039 w 6111039"/>
              <a:gd name="connsiteY5" fmla="*/ 1458378 h 3209882"/>
              <a:gd name="connsiteX0" fmla="*/ 0 w 6111039"/>
              <a:gd name="connsiteY0" fmla="*/ 0 h 3182412"/>
              <a:gd name="connsiteX1" fmla="*/ 333276 w 6111039"/>
              <a:gd name="connsiteY1" fmla="*/ 549589 h 3182412"/>
              <a:gd name="connsiteX2" fmla="*/ 741499 w 6111039"/>
              <a:gd name="connsiteY2" fmla="*/ 2684915 h 3182412"/>
              <a:gd name="connsiteX3" fmla="*/ 3017353 w 6111039"/>
              <a:gd name="connsiteY3" fmla="*/ 3138989 h 3182412"/>
              <a:gd name="connsiteX4" fmla="*/ 4521829 w 6111039"/>
              <a:gd name="connsiteY4" fmla="*/ 1942062 h 3182412"/>
              <a:gd name="connsiteX5" fmla="*/ 6111039 w 6111039"/>
              <a:gd name="connsiteY5" fmla="*/ 1458378 h 3182412"/>
              <a:gd name="connsiteX0" fmla="*/ 0 w 6111039"/>
              <a:gd name="connsiteY0" fmla="*/ 0 h 3214986"/>
              <a:gd name="connsiteX1" fmla="*/ 333276 w 6111039"/>
              <a:gd name="connsiteY1" fmla="*/ 549589 h 3214986"/>
              <a:gd name="connsiteX2" fmla="*/ 741499 w 6111039"/>
              <a:gd name="connsiteY2" fmla="*/ 2684915 h 3214986"/>
              <a:gd name="connsiteX3" fmla="*/ 3017353 w 6111039"/>
              <a:gd name="connsiteY3" fmla="*/ 3138989 h 3214986"/>
              <a:gd name="connsiteX4" fmla="*/ 6111039 w 6111039"/>
              <a:gd name="connsiteY4" fmla="*/ 1458378 h 3214986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594762 w 6111039"/>
              <a:gd name="connsiteY4" fmla="*/ 1782637 h 3154758"/>
              <a:gd name="connsiteX5" fmla="*/ 6111039 w 6111039"/>
              <a:gd name="connsiteY5" fmla="*/ 1458378 h 3154758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679429 w 6111039"/>
              <a:gd name="connsiteY4" fmla="*/ 1736560 h 3154758"/>
              <a:gd name="connsiteX5" fmla="*/ 6111039 w 6111039"/>
              <a:gd name="connsiteY5" fmla="*/ 1458378 h 3154758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679429 w 6111039"/>
              <a:gd name="connsiteY4" fmla="*/ 1736560 h 3154758"/>
              <a:gd name="connsiteX5" fmla="*/ 6111039 w 6111039"/>
              <a:gd name="connsiteY5" fmla="*/ 1458378 h 3154758"/>
              <a:gd name="connsiteX0" fmla="*/ 0 w 6111039"/>
              <a:gd name="connsiteY0" fmla="*/ 0 h 3197983"/>
              <a:gd name="connsiteX1" fmla="*/ 333276 w 6111039"/>
              <a:gd name="connsiteY1" fmla="*/ 549589 h 3197983"/>
              <a:gd name="connsiteX2" fmla="*/ 741499 w 6111039"/>
              <a:gd name="connsiteY2" fmla="*/ 2684915 h 3197983"/>
              <a:gd name="connsiteX3" fmla="*/ 2904464 w 6111039"/>
              <a:gd name="connsiteY3" fmla="*/ 3185067 h 3197983"/>
              <a:gd name="connsiteX4" fmla="*/ 4679429 w 6111039"/>
              <a:gd name="connsiteY4" fmla="*/ 1736560 h 3197983"/>
              <a:gd name="connsiteX5" fmla="*/ 6111039 w 6111039"/>
              <a:gd name="connsiteY5" fmla="*/ 1458378 h 3197983"/>
              <a:gd name="connsiteX0" fmla="*/ 0 w 6111039"/>
              <a:gd name="connsiteY0" fmla="*/ 0 h 3202984"/>
              <a:gd name="connsiteX1" fmla="*/ 333276 w 6111039"/>
              <a:gd name="connsiteY1" fmla="*/ 549589 h 3202984"/>
              <a:gd name="connsiteX2" fmla="*/ 727388 w 6111039"/>
              <a:gd name="connsiteY2" fmla="*/ 2746352 h 3202984"/>
              <a:gd name="connsiteX3" fmla="*/ 2904464 w 6111039"/>
              <a:gd name="connsiteY3" fmla="*/ 3185067 h 3202984"/>
              <a:gd name="connsiteX4" fmla="*/ 4679429 w 6111039"/>
              <a:gd name="connsiteY4" fmla="*/ 1736560 h 3202984"/>
              <a:gd name="connsiteX5" fmla="*/ 6111039 w 6111039"/>
              <a:gd name="connsiteY5" fmla="*/ 1458378 h 3202984"/>
              <a:gd name="connsiteX0" fmla="*/ 0 w 6111039"/>
              <a:gd name="connsiteY0" fmla="*/ 0 h 3202984"/>
              <a:gd name="connsiteX1" fmla="*/ 333276 w 6111039"/>
              <a:gd name="connsiteY1" fmla="*/ 549589 h 3202984"/>
              <a:gd name="connsiteX2" fmla="*/ 727388 w 6111039"/>
              <a:gd name="connsiteY2" fmla="*/ 2746352 h 3202984"/>
              <a:gd name="connsiteX3" fmla="*/ 2904464 w 6111039"/>
              <a:gd name="connsiteY3" fmla="*/ 3185067 h 3202984"/>
              <a:gd name="connsiteX4" fmla="*/ 4651206 w 6111039"/>
              <a:gd name="connsiteY4" fmla="*/ 1813357 h 3202984"/>
              <a:gd name="connsiteX5" fmla="*/ 6111039 w 6111039"/>
              <a:gd name="connsiteY5" fmla="*/ 1458378 h 3202984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4651206 w 6111039"/>
              <a:gd name="connsiteY5" fmla="*/ 1813357 h 3198137"/>
              <a:gd name="connsiteX6" fmla="*/ 6111039 w 6111039"/>
              <a:gd name="connsiteY6" fmla="*/ 1458378 h 3198137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6111039 w 6111039"/>
              <a:gd name="connsiteY5" fmla="*/ 1458378 h 3198137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4721762 w 6111039"/>
              <a:gd name="connsiteY5" fmla="*/ 1797997 h 3198137"/>
              <a:gd name="connsiteX6" fmla="*/ 6111039 w 6111039"/>
              <a:gd name="connsiteY6" fmla="*/ 1458378 h 3198137"/>
              <a:gd name="connsiteX0" fmla="*/ 0 w 6111039"/>
              <a:gd name="connsiteY0" fmla="*/ 0 h 3244981"/>
              <a:gd name="connsiteX1" fmla="*/ 333276 w 6111039"/>
              <a:gd name="connsiteY1" fmla="*/ 549589 h 3244981"/>
              <a:gd name="connsiteX2" fmla="*/ 727388 w 6111039"/>
              <a:gd name="connsiteY2" fmla="*/ 2746352 h 3244981"/>
              <a:gd name="connsiteX3" fmla="*/ 2904464 w 6111039"/>
              <a:gd name="connsiteY3" fmla="*/ 3185067 h 3244981"/>
              <a:gd name="connsiteX4" fmla="*/ 4721762 w 6111039"/>
              <a:gd name="connsiteY4" fmla="*/ 1797997 h 3244981"/>
              <a:gd name="connsiteX5" fmla="*/ 6111039 w 6111039"/>
              <a:gd name="connsiteY5" fmla="*/ 1458378 h 3244981"/>
              <a:gd name="connsiteX0" fmla="*/ 0 w 6111039"/>
              <a:gd name="connsiteY0" fmla="*/ 0 h 3203971"/>
              <a:gd name="connsiteX1" fmla="*/ 333276 w 6111039"/>
              <a:gd name="connsiteY1" fmla="*/ 549589 h 3203971"/>
              <a:gd name="connsiteX2" fmla="*/ 727388 w 6111039"/>
              <a:gd name="connsiteY2" fmla="*/ 2746352 h 3203971"/>
              <a:gd name="connsiteX3" fmla="*/ 2904464 w 6111039"/>
              <a:gd name="connsiteY3" fmla="*/ 3185067 h 3203971"/>
              <a:gd name="connsiteX4" fmla="*/ 4058540 w 6111039"/>
              <a:gd name="connsiteY4" fmla="*/ 2473802 h 3203971"/>
              <a:gd name="connsiteX5" fmla="*/ 4721762 w 6111039"/>
              <a:gd name="connsiteY5" fmla="*/ 1797997 h 3203971"/>
              <a:gd name="connsiteX6" fmla="*/ 6111039 w 6111039"/>
              <a:gd name="connsiteY6" fmla="*/ 1458378 h 3203971"/>
              <a:gd name="connsiteX0" fmla="*/ 0 w 6111039"/>
              <a:gd name="connsiteY0" fmla="*/ 0 h 3203972"/>
              <a:gd name="connsiteX1" fmla="*/ 333276 w 6111039"/>
              <a:gd name="connsiteY1" fmla="*/ 549589 h 3203972"/>
              <a:gd name="connsiteX2" fmla="*/ 727388 w 6111039"/>
              <a:gd name="connsiteY2" fmla="*/ 2746352 h 3203972"/>
              <a:gd name="connsiteX3" fmla="*/ 2904464 w 6111039"/>
              <a:gd name="connsiteY3" fmla="*/ 3185067 h 3203972"/>
              <a:gd name="connsiteX4" fmla="*/ 4058540 w 6111039"/>
              <a:gd name="connsiteY4" fmla="*/ 2473802 h 3203972"/>
              <a:gd name="connsiteX5" fmla="*/ 4721762 w 6111039"/>
              <a:gd name="connsiteY5" fmla="*/ 1797997 h 3203972"/>
              <a:gd name="connsiteX6" fmla="*/ 6111039 w 6111039"/>
              <a:gd name="connsiteY6" fmla="*/ 1458378 h 3203972"/>
              <a:gd name="connsiteX0" fmla="*/ 0 w 6111039"/>
              <a:gd name="connsiteY0" fmla="*/ 0 h 3244982"/>
              <a:gd name="connsiteX1" fmla="*/ 333276 w 6111039"/>
              <a:gd name="connsiteY1" fmla="*/ 549589 h 3244982"/>
              <a:gd name="connsiteX2" fmla="*/ 727388 w 6111039"/>
              <a:gd name="connsiteY2" fmla="*/ 2746352 h 3244982"/>
              <a:gd name="connsiteX3" fmla="*/ 2904464 w 6111039"/>
              <a:gd name="connsiteY3" fmla="*/ 3185067 h 3244982"/>
              <a:gd name="connsiteX4" fmla="*/ 4721762 w 6111039"/>
              <a:gd name="connsiteY4" fmla="*/ 1797997 h 3244982"/>
              <a:gd name="connsiteX5" fmla="*/ 6111039 w 6111039"/>
              <a:gd name="connsiteY5" fmla="*/ 1458378 h 3244982"/>
              <a:gd name="connsiteX0" fmla="*/ 0 w 6111039"/>
              <a:gd name="connsiteY0" fmla="*/ 0 h 3244981"/>
              <a:gd name="connsiteX1" fmla="*/ 333276 w 6111039"/>
              <a:gd name="connsiteY1" fmla="*/ 549589 h 3244981"/>
              <a:gd name="connsiteX2" fmla="*/ 727388 w 6111039"/>
              <a:gd name="connsiteY2" fmla="*/ 2746352 h 3244981"/>
              <a:gd name="connsiteX3" fmla="*/ 2904464 w 6111039"/>
              <a:gd name="connsiteY3" fmla="*/ 3185067 h 3244981"/>
              <a:gd name="connsiteX4" fmla="*/ 4594762 w 6111039"/>
              <a:gd name="connsiteY4" fmla="*/ 1797996 h 3244981"/>
              <a:gd name="connsiteX5" fmla="*/ 6111039 w 6111039"/>
              <a:gd name="connsiteY5" fmla="*/ 1458378 h 3244981"/>
              <a:gd name="connsiteX0" fmla="*/ 0 w 6111039"/>
              <a:gd name="connsiteY0" fmla="*/ 0 h 3218716"/>
              <a:gd name="connsiteX1" fmla="*/ 333276 w 6111039"/>
              <a:gd name="connsiteY1" fmla="*/ 549589 h 3218716"/>
              <a:gd name="connsiteX2" fmla="*/ 727388 w 6111039"/>
              <a:gd name="connsiteY2" fmla="*/ 2746352 h 3218716"/>
              <a:gd name="connsiteX3" fmla="*/ 3073797 w 6111039"/>
              <a:gd name="connsiteY3" fmla="*/ 3154349 h 3218716"/>
              <a:gd name="connsiteX4" fmla="*/ 4594762 w 6111039"/>
              <a:gd name="connsiteY4" fmla="*/ 1797996 h 3218716"/>
              <a:gd name="connsiteX5" fmla="*/ 6111039 w 6111039"/>
              <a:gd name="connsiteY5" fmla="*/ 1458378 h 3218716"/>
              <a:gd name="connsiteX0" fmla="*/ 0 w 6111039"/>
              <a:gd name="connsiteY0" fmla="*/ 0 h 3218716"/>
              <a:gd name="connsiteX1" fmla="*/ 333276 w 6111039"/>
              <a:gd name="connsiteY1" fmla="*/ 549589 h 3218716"/>
              <a:gd name="connsiteX2" fmla="*/ 727388 w 6111039"/>
              <a:gd name="connsiteY2" fmla="*/ 2746352 h 3218716"/>
              <a:gd name="connsiteX3" fmla="*/ 3073797 w 6111039"/>
              <a:gd name="connsiteY3" fmla="*/ 3154349 h 3218716"/>
              <a:gd name="connsiteX4" fmla="*/ 4622984 w 6111039"/>
              <a:gd name="connsiteY4" fmla="*/ 1890151 h 3218716"/>
              <a:gd name="connsiteX5" fmla="*/ 6111039 w 6111039"/>
              <a:gd name="connsiteY5" fmla="*/ 1458378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581253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581253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489097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93540 w 6125150"/>
              <a:gd name="connsiteY4" fmla="*/ 1767277 h 3218716"/>
              <a:gd name="connsiteX5" fmla="*/ 6125150 w 6125150"/>
              <a:gd name="connsiteY5" fmla="*/ 1489097 h 3218716"/>
              <a:gd name="connsiteX0" fmla="*/ 0 w 6125150"/>
              <a:gd name="connsiteY0" fmla="*/ 0 h 3227071"/>
              <a:gd name="connsiteX1" fmla="*/ 333276 w 6125150"/>
              <a:gd name="connsiteY1" fmla="*/ 549589 h 3227071"/>
              <a:gd name="connsiteX2" fmla="*/ 727388 w 6125150"/>
              <a:gd name="connsiteY2" fmla="*/ 2746352 h 3227071"/>
              <a:gd name="connsiteX3" fmla="*/ 3073797 w 6125150"/>
              <a:gd name="connsiteY3" fmla="*/ 3154349 h 3227071"/>
              <a:gd name="connsiteX4" fmla="*/ 4849848 w 6125150"/>
              <a:gd name="connsiteY4" fmla="*/ 1682211 h 3227071"/>
              <a:gd name="connsiteX5" fmla="*/ 6125150 w 6125150"/>
              <a:gd name="connsiteY5" fmla="*/ 1489097 h 3227071"/>
              <a:gd name="connsiteX0" fmla="*/ 0 w 6125150"/>
              <a:gd name="connsiteY0" fmla="*/ 0 h 3227071"/>
              <a:gd name="connsiteX1" fmla="*/ 333276 w 6125150"/>
              <a:gd name="connsiteY1" fmla="*/ 549589 h 3227071"/>
              <a:gd name="connsiteX2" fmla="*/ 727388 w 6125150"/>
              <a:gd name="connsiteY2" fmla="*/ 2746352 h 3227071"/>
              <a:gd name="connsiteX3" fmla="*/ 3073797 w 6125150"/>
              <a:gd name="connsiteY3" fmla="*/ 3154349 h 3227071"/>
              <a:gd name="connsiteX4" fmla="*/ 4849848 w 6125150"/>
              <a:gd name="connsiteY4" fmla="*/ 1682211 h 3227071"/>
              <a:gd name="connsiteX5" fmla="*/ 6125150 w 6125150"/>
              <a:gd name="connsiteY5" fmla="*/ 1404030 h 3227071"/>
              <a:gd name="connsiteX0" fmla="*/ 0 w 6125150"/>
              <a:gd name="connsiteY0" fmla="*/ 0 h 3453886"/>
              <a:gd name="connsiteX1" fmla="*/ 333276 w 6125150"/>
              <a:gd name="connsiteY1" fmla="*/ 549589 h 3453886"/>
              <a:gd name="connsiteX2" fmla="*/ 727388 w 6125150"/>
              <a:gd name="connsiteY2" fmla="*/ 2746352 h 3453886"/>
              <a:gd name="connsiteX3" fmla="*/ 3168255 w 6125150"/>
              <a:gd name="connsiteY3" fmla="*/ 3408103 h 3453886"/>
              <a:gd name="connsiteX4" fmla="*/ 4849848 w 6125150"/>
              <a:gd name="connsiteY4" fmla="*/ 1682211 h 3453886"/>
              <a:gd name="connsiteX5" fmla="*/ 6125150 w 6125150"/>
              <a:gd name="connsiteY5" fmla="*/ 1404030 h 3453886"/>
              <a:gd name="connsiteX0" fmla="*/ 0 w 6125150"/>
              <a:gd name="connsiteY0" fmla="*/ 0 h 3517462"/>
              <a:gd name="connsiteX1" fmla="*/ 333276 w 6125150"/>
              <a:gd name="connsiteY1" fmla="*/ 549589 h 3517462"/>
              <a:gd name="connsiteX2" fmla="*/ 884817 w 6125150"/>
              <a:gd name="connsiteY2" fmla="*/ 3034710 h 3517462"/>
              <a:gd name="connsiteX3" fmla="*/ 3168255 w 6125150"/>
              <a:gd name="connsiteY3" fmla="*/ 3408103 h 3517462"/>
              <a:gd name="connsiteX4" fmla="*/ 4849848 w 6125150"/>
              <a:gd name="connsiteY4" fmla="*/ 1682211 h 3517462"/>
              <a:gd name="connsiteX5" fmla="*/ 6125150 w 6125150"/>
              <a:gd name="connsiteY5" fmla="*/ 1404030 h 3517462"/>
              <a:gd name="connsiteX0" fmla="*/ 0 w 6125150"/>
              <a:gd name="connsiteY0" fmla="*/ 0 h 3466254"/>
              <a:gd name="connsiteX1" fmla="*/ 333276 w 6125150"/>
              <a:gd name="connsiteY1" fmla="*/ 549589 h 3466254"/>
              <a:gd name="connsiteX2" fmla="*/ 884817 w 6125150"/>
              <a:gd name="connsiteY2" fmla="*/ 3034710 h 3466254"/>
              <a:gd name="connsiteX3" fmla="*/ 3168255 w 6125150"/>
              <a:gd name="connsiteY3" fmla="*/ 3408103 h 3466254"/>
              <a:gd name="connsiteX4" fmla="*/ 5017772 w 6125150"/>
              <a:gd name="connsiteY4" fmla="*/ 2374268 h 3466254"/>
              <a:gd name="connsiteX5" fmla="*/ 6125150 w 6125150"/>
              <a:gd name="connsiteY5" fmla="*/ 1404030 h 3466254"/>
              <a:gd name="connsiteX0" fmla="*/ 0 w 6156635"/>
              <a:gd name="connsiteY0" fmla="*/ 0 h 3466254"/>
              <a:gd name="connsiteX1" fmla="*/ 333276 w 6156635"/>
              <a:gd name="connsiteY1" fmla="*/ 549589 h 3466254"/>
              <a:gd name="connsiteX2" fmla="*/ 884817 w 6156635"/>
              <a:gd name="connsiteY2" fmla="*/ 3034710 h 3466254"/>
              <a:gd name="connsiteX3" fmla="*/ 3168255 w 6156635"/>
              <a:gd name="connsiteY3" fmla="*/ 3408103 h 3466254"/>
              <a:gd name="connsiteX4" fmla="*/ 5017772 w 6156635"/>
              <a:gd name="connsiteY4" fmla="*/ 2374268 h 3466254"/>
              <a:gd name="connsiteX5" fmla="*/ 6156635 w 6156635"/>
              <a:gd name="connsiteY5" fmla="*/ 2349841 h 3466254"/>
              <a:gd name="connsiteX0" fmla="*/ 0 w 6156635"/>
              <a:gd name="connsiteY0" fmla="*/ 0 h 3444939"/>
              <a:gd name="connsiteX1" fmla="*/ 333276 w 6156635"/>
              <a:gd name="connsiteY1" fmla="*/ 549589 h 3444939"/>
              <a:gd name="connsiteX2" fmla="*/ 884817 w 6156635"/>
              <a:gd name="connsiteY2" fmla="*/ 3034710 h 3444939"/>
              <a:gd name="connsiteX3" fmla="*/ 3168255 w 6156635"/>
              <a:gd name="connsiteY3" fmla="*/ 3408103 h 3444939"/>
              <a:gd name="connsiteX4" fmla="*/ 5028267 w 6156635"/>
              <a:gd name="connsiteY4" fmla="*/ 2662626 h 3444939"/>
              <a:gd name="connsiteX5" fmla="*/ 6156635 w 6156635"/>
              <a:gd name="connsiteY5" fmla="*/ 2349841 h 3444939"/>
              <a:gd name="connsiteX0" fmla="*/ 0 w 6156635"/>
              <a:gd name="connsiteY0" fmla="*/ 0 h 3438975"/>
              <a:gd name="connsiteX1" fmla="*/ 333276 w 6156635"/>
              <a:gd name="connsiteY1" fmla="*/ 549589 h 3438975"/>
              <a:gd name="connsiteX2" fmla="*/ 884817 w 6156635"/>
              <a:gd name="connsiteY2" fmla="*/ 3034710 h 3438975"/>
              <a:gd name="connsiteX3" fmla="*/ 3168255 w 6156635"/>
              <a:gd name="connsiteY3" fmla="*/ 3408103 h 3438975"/>
              <a:gd name="connsiteX4" fmla="*/ 4818362 w 6156635"/>
              <a:gd name="connsiteY4" fmla="*/ 2743366 h 3438975"/>
              <a:gd name="connsiteX5" fmla="*/ 6156635 w 6156635"/>
              <a:gd name="connsiteY5" fmla="*/ 2349841 h 3438975"/>
              <a:gd name="connsiteX0" fmla="*/ 0 w 6156635"/>
              <a:gd name="connsiteY0" fmla="*/ 0 h 3528330"/>
              <a:gd name="connsiteX1" fmla="*/ 333276 w 6156635"/>
              <a:gd name="connsiteY1" fmla="*/ 549589 h 3528330"/>
              <a:gd name="connsiteX2" fmla="*/ 884817 w 6156635"/>
              <a:gd name="connsiteY2" fmla="*/ 3034710 h 3528330"/>
              <a:gd name="connsiteX3" fmla="*/ 2979340 w 6156635"/>
              <a:gd name="connsiteY3" fmla="*/ 3511911 h 3528330"/>
              <a:gd name="connsiteX4" fmla="*/ 4818362 w 6156635"/>
              <a:gd name="connsiteY4" fmla="*/ 2743366 h 3528330"/>
              <a:gd name="connsiteX5" fmla="*/ 6156635 w 6156635"/>
              <a:gd name="connsiteY5" fmla="*/ 2349841 h 3528330"/>
              <a:gd name="connsiteX0" fmla="*/ 0 w 6156635"/>
              <a:gd name="connsiteY0" fmla="*/ 0 h 3537762"/>
              <a:gd name="connsiteX1" fmla="*/ 333276 w 6156635"/>
              <a:gd name="connsiteY1" fmla="*/ 549589 h 3537762"/>
              <a:gd name="connsiteX2" fmla="*/ 800854 w 6156635"/>
              <a:gd name="connsiteY2" fmla="*/ 3080847 h 3537762"/>
              <a:gd name="connsiteX3" fmla="*/ 2979340 w 6156635"/>
              <a:gd name="connsiteY3" fmla="*/ 3511911 h 3537762"/>
              <a:gd name="connsiteX4" fmla="*/ 4818362 w 6156635"/>
              <a:gd name="connsiteY4" fmla="*/ 2743366 h 3537762"/>
              <a:gd name="connsiteX5" fmla="*/ 6156635 w 6156635"/>
              <a:gd name="connsiteY5" fmla="*/ 2349841 h 3537762"/>
              <a:gd name="connsiteX0" fmla="*/ 0 w 6156635"/>
              <a:gd name="connsiteY0" fmla="*/ 0 h 3538051"/>
              <a:gd name="connsiteX1" fmla="*/ 249314 w 6156635"/>
              <a:gd name="connsiteY1" fmla="*/ 538056 h 3538051"/>
              <a:gd name="connsiteX2" fmla="*/ 800854 w 6156635"/>
              <a:gd name="connsiteY2" fmla="*/ 3080847 h 3538051"/>
              <a:gd name="connsiteX3" fmla="*/ 2979340 w 6156635"/>
              <a:gd name="connsiteY3" fmla="*/ 3511911 h 3538051"/>
              <a:gd name="connsiteX4" fmla="*/ 4818362 w 6156635"/>
              <a:gd name="connsiteY4" fmla="*/ 2743366 h 3538051"/>
              <a:gd name="connsiteX5" fmla="*/ 6156635 w 6156635"/>
              <a:gd name="connsiteY5" fmla="*/ 2349841 h 3538051"/>
              <a:gd name="connsiteX0" fmla="*/ 0 w 6135644"/>
              <a:gd name="connsiteY0" fmla="*/ 0 h 3538051"/>
              <a:gd name="connsiteX1" fmla="*/ 249314 w 6135644"/>
              <a:gd name="connsiteY1" fmla="*/ 538056 h 3538051"/>
              <a:gd name="connsiteX2" fmla="*/ 800854 w 6135644"/>
              <a:gd name="connsiteY2" fmla="*/ 3080847 h 3538051"/>
              <a:gd name="connsiteX3" fmla="*/ 2979340 w 6135644"/>
              <a:gd name="connsiteY3" fmla="*/ 3511911 h 3538051"/>
              <a:gd name="connsiteX4" fmla="*/ 4818362 w 6135644"/>
              <a:gd name="connsiteY4" fmla="*/ 2743366 h 3538051"/>
              <a:gd name="connsiteX5" fmla="*/ 6135644 w 6135644"/>
              <a:gd name="connsiteY5" fmla="*/ 2395978 h 3538051"/>
              <a:gd name="connsiteX0" fmla="*/ 0 w 6135644"/>
              <a:gd name="connsiteY0" fmla="*/ 0 h 3538051"/>
              <a:gd name="connsiteX1" fmla="*/ 249314 w 6135644"/>
              <a:gd name="connsiteY1" fmla="*/ 538056 h 3538051"/>
              <a:gd name="connsiteX2" fmla="*/ 800854 w 6135644"/>
              <a:gd name="connsiteY2" fmla="*/ 3080847 h 3538051"/>
              <a:gd name="connsiteX3" fmla="*/ 2979340 w 6135644"/>
              <a:gd name="connsiteY3" fmla="*/ 3511911 h 3538051"/>
              <a:gd name="connsiteX4" fmla="*/ 4818362 w 6135644"/>
              <a:gd name="connsiteY4" fmla="*/ 2743366 h 3538051"/>
              <a:gd name="connsiteX5" fmla="*/ 6135644 w 6135644"/>
              <a:gd name="connsiteY5" fmla="*/ 2395978 h 353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5644" h="3538051">
                <a:moveTo>
                  <a:pt x="0" y="0"/>
                </a:moveTo>
                <a:cubicBezTo>
                  <a:pt x="17084" y="32676"/>
                  <a:pt x="115838" y="24582"/>
                  <a:pt x="249314" y="538056"/>
                </a:cubicBezTo>
                <a:cubicBezTo>
                  <a:pt x="382790" y="1051530"/>
                  <a:pt x="345850" y="2585205"/>
                  <a:pt x="800854" y="3080847"/>
                </a:cubicBezTo>
                <a:cubicBezTo>
                  <a:pt x="1255858" y="3576490"/>
                  <a:pt x="2309755" y="3568158"/>
                  <a:pt x="2979340" y="3511911"/>
                </a:cubicBezTo>
                <a:cubicBezTo>
                  <a:pt x="3648925" y="3455664"/>
                  <a:pt x="4283933" y="3031147"/>
                  <a:pt x="4818362" y="2743366"/>
                </a:cubicBezTo>
                <a:cubicBezTo>
                  <a:pt x="5167501" y="2563889"/>
                  <a:pt x="5742173" y="2396234"/>
                  <a:pt x="6135644" y="2395978"/>
                </a:cubicBezTo>
              </a:path>
            </a:pathLst>
          </a:custGeom>
          <a:ln w="57150" cmpd="sng">
            <a:solidFill>
              <a:srgbClr val="008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35392" y="4005419"/>
            <a:ext cx="199089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Periphyton</a:t>
            </a:r>
            <a:r>
              <a:rPr lang="en-US" b="1" dirty="0" smtClean="0"/>
              <a:t> stocks</a:t>
            </a:r>
            <a:endParaRPr lang="en-US" b="1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144419" y="97555"/>
            <a:ext cx="8770974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Conceptual model for changin</a:t>
            </a:r>
            <a:r>
              <a:rPr lang="en-US" sz="3200" dirty="0">
                <a:solidFill>
                  <a:srgbClr val="000000"/>
                </a:solidFill>
              </a:rPr>
              <a:t>g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9100"/>
                </a:solidFill>
              </a:rPr>
              <a:t>periphytion</a:t>
            </a:r>
            <a:r>
              <a:rPr lang="en-US" sz="3200" b="1" dirty="0" smtClean="0">
                <a:solidFill>
                  <a:srgbClr val="009100"/>
                </a:solidFill>
              </a:rPr>
              <a:t> (GPP?) </a:t>
            </a:r>
            <a:r>
              <a:rPr lang="en-US" sz="3200" dirty="0" smtClean="0">
                <a:solidFill>
                  <a:srgbClr val="000000"/>
                </a:solidFill>
              </a:rPr>
              <a:t>over time in a forested headwater stream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178027" y="2889697"/>
            <a:ext cx="0" cy="1439460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163399" y="2889697"/>
            <a:ext cx="835269" cy="1115722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165871" y="3801941"/>
            <a:ext cx="412798" cy="1119716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578667" y="3801941"/>
            <a:ext cx="437677" cy="1119716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45327" y="1574848"/>
            <a:ext cx="6174927" cy="3988741"/>
          </a:xfrm>
          <a:prstGeom prst="rect">
            <a:avLst/>
          </a:prstGeom>
          <a:solidFill>
            <a:srgbClr val="A6A6A6"/>
          </a:solidFill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43737" y="1574848"/>
            <a:ext cx="6163689" cy="3995802"/>
            <a:chOff x="1775698" y="1618274"/>
            <a:chExt cx="6163689" cy="356875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775698" y="1618274"/>
              <a:ext cx="0" cy="35624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775698" y="5187032"/>
              <a:ext cx="616368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67712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11580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100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55447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689646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733514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150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870385" y="5953723"/>
            <a:ext cx="3293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Years since stand replacing event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89646" y="3432609"/>
            <a:ext cx="233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Dense, closed canopy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95987" y="2140691"/>
            <a:ext cx="2338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Complex canopy with patchy openings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43735" y="1664754"/>
            <a:ext cx="6180103" cy="3792558"/>
          </a:xfrm>
          <a:custGeom>
            <a:avLst/>
            <a:gdLst>
              <a:gd name="connsiteX0" fmla="*/ 0 w 6405998"/>
              <a:gd name="connsiteY0" fmla="*/ 53428 h 2982303"/>
              <a:gd name="connsiteX1" fmla="*/ 314681 w 6405998"/>
              <a:gd name="connsiteY1" fmla="*/ 311903 h 2982303"/>
              <a:gd name="connsiteX2" fmla="*/ 708031 w 6405998"/>
              <a:gd name="connsiteY2" fmla="*/ 2435888 h 2982303"/>
              <a:gd name="connsiteX3" fmla="*/ 2337627 w 6405998"/>
              <a:gd name="connsiteY3" fmla="*/ 2952837 h 2982303"/>
              <a:gd name="connsiteX4" fmla="*/ 4428006 w 6405998"/>
              <a:gd name="connsiteY4" fmla="*/ 2829219 h 2982303"/>
              <a:gd name="connsiteX5" fmla="*/ 5506910 w 6405998"/>
              <a:gd name="connsiteY5" fmla="*/ 2087509 h 2982303"/>
              <a:gd name="connsiteX6" fmla="*/ 6405998 w 6405998"/>
              <a:gd name="connsiteY6" fmla="*/ 1941415 h 2982303"/>
              <a:gd name="connsiteX0" fmla="*/ 0 w 6417237"/>
              <a:gd name="connsiteY0" fmla="*/ 19276 h 3161673"/>
              <a:gd name="connsiteX1" fmla="*/ 325920 w 6417237"/>
              <a:gd name="connsiteY1" fmla="*/ 491273 h 3161673"/>
              <a:gd name="connsiteX2" fmla="*/ 719270 w 6417237"/>
              <a:gd name="connsiteY2" fmla="*/ 2615258 h 3161673"/>
              <a:gd name="connsiteX3" fmla="*/ 2348866 w 6417237"/>
              <a:gd name="connsiteY3" fmla="*/ 3132207 h 3161673"/>
              <a:gd name="connsiteX4" fmla="*/ 4439245 w 6417237"/>
              <a:gd name="connsiteY4" fmla="*/ 3008589 h 3161673"/>
              <a:gd name="connsiteX5" fmla="*/ 5518149 w 6417237"/>
              <a:gd name="connsiteY5" fmla="*/ 2266879 h 3161673"/>
              <a:gd name="connsiteX6" fmla="*/ 6417237 w 6417237"/>
              <a:gd name="connsiteY6" fmla="*/ 2120785 h 3161673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085824"/>
              <a:gd name="connsiteX1" fmla="*/ 325920 w 6417237"/>
              <a:gd name="connsiteY1" fmla="*/ 471997 h 3085824"/>
              <a:gd name="connsiteX2" fmla="*/ 719270 w 6417237"/>
              <a:gd name="connsiteY2" fmla="*/ 2595982 h 3085824"/>
              <a:gd name="connsiteX3" fmla="*/ 2303912 w 6417237"/>
              <a:gd name="connsiteY3" fmla="*/ 3034265 h 3085824"/>
              <a:gd name="connsiteX4" fmla="*/ 4439245 w 6417237"/>
              <a:gd name="connsiteY4" fmla="*/ 2989313 h 3085824"/>
              <a:gd name="connsiteX5" fmla="*/ 5518149 w 6417237"/>
              <a:gd name="connsiteY5" fmla="*/ 2247603 h 3085824"/>
              <a:gd name="connsiteX6" fmla="*/ 6417237 w 6417237"/>
              <a:gd name="connsiteY6" fmla="*/ 2101509 h 3085824"/>
              <a:gd name="connsiteX0" fmla="*/ 0 w 6417237"/>
              <a:gd name="connsiteY0" fmla="*/ 0 h 3072945"/>
              <a:gd name="connsiteX1" fmla="*/ 325920 w 6417237"/>
              <a:gd name="connsiteY1" fmla="*/ 471997 h 3072945"/>
              <a:gd name="connsiteX2" fmla="*/ 719270 w 6417237"/>
              <a:gd name="connsiteY2" fmla="*/ 2595982 h 3072945"/>
              <a:gd name="connsiteX3" fmla="*/ 2303912 w 6417237"/>
              <a:gd name="connsiteY3" fmla="*/ 3034265 h 3072945"/>
              <a:gd name="connsiteX4" fmla="*/ 4439245 w 6417237"/>
              <a:gd name="connsiteY4" fmla="*/ 2989313 h 3072945"/>
              <a:gd name="connsiteX5" fmla="*/ 5518149 w 6417237"/>
              <a:gd name="connsiteY5" fmla="*/ 2247603 h 3072945"/>
              <a:gd name="connsiteX6" fmla="*/ 6417237 w 6417237"/>
              <a:gd name="connsiteY6" fmla="*/ 2101509 h 3072945"/>
              <a:gd name="connsiteX0" fmla="*/ 0 w 6417237"/>
              <a:gd name="connsiteY0" fmla="*/ 0 h 3098312"/>
              <a:gd name="connsiteX1" fmla="*/ 325920 w 6417237"/>
              <a:gd name="connsiteY1" fmla="*/ 471997 h 3098312"/>
              <a:gd name="connsiteX2" fmla="*/ 719270 w 6417237"/>
              <a:gd name="connsiteY2" fmla="*/ 2595982 h 3098312"/>
              <a:gd name="connsiteX3" fmla="*/ 2303912 w 6417237"/>
              <a:gd name="connsiteY3" fmla="*/ 3034265 h 3098312"/>
              <a:gd name="connsiteX4" fmla="*/ 4203235 w 6417237"/>
              <a:gd name="connsiteY4" fmla="*/ 3011789 h 3098312"/>
              <a:gd name="connsiteX5" fmla="*/ 5518149 w 6417237"/>
              <a:gd name="connsiteY5" fmla="*/ 2247603 h 3098312"/>
              <a:gd name="connsiteX6" fmla="*/ 6417237 w 6417237"/>
              <a:gd name="connsiteY6" fmla="*/ 2101509 h 3098312"/>
              <a:gd name="connsiteX0" fmla="*/ 0 w 6417237"/>
              <a:gd name="connsiteY0" fmla="*/ 0 h 3086885"/>
              <a:gd name="connsiteX1" fmla="*/ 325920 w 6417237"/>
              <a:gd name="connsiteY1" fmla="*/ 471997 h 3086885"/>
              <a:gd name="connsiteX2" fmla="*/ 719270 w 6417237"/>
              <a:gd name="connsiteY2" fmla="*/ 2595982 h 3086885"/>
              <a:gd name="connsiteX3" fmla="*/ 2303912 w 6417237"/>
              <a:gd name="connsiteY3" fmla="*/ 3034265 h 3086885"/>
              <a:gd name="connsiteX4" fmla="*/ 4203235 w 6417237"/>
              <a:gd name="connsiteY4" fmla="*/ 3011789 h 3086885"/>
              <a:gd name="connsiteX5" fmla="*/ 5518149 w 6417237"/>
              <a:gd name="connsiteY5" fmla="*/ 2247603 h 3086885"/>
              <a:gd name="connsiteX6" fmla="*/ 6417237 w 6417237"/>
              <a:gd name="connsiteY6" fmla="*/ 2101509 h 3086885"/>
              <a:gd name="connsiteX0" fmla="*/ 0 w 6417237"/>
              <a:gd name="connsiteY0" fmla="*/ 0 h 3061676"/>
              <a:gd name="connsiteX1" fmla="*/ 325920 w 6417237"/>
              <a:gd name="connsiteY1" fmla="*/ 471997 h 3061676"/>
              <a:gd name="connsiteX2" fmla="*/ 719270 w 6417237"/>
              <a:gd name="connsiteY2" fmla="*/ 2595982 h 3061676"/>
              <a:gd name="connsiteX3" fmla="*/ 1820653 w 6417237"/>
              <a:gd name="connsiteY3" fmla="*/ 2966837 h 3061676"/>
              <a:gd name="connsiteX4" fmla="*/ 4203235 w 6417237"/>
              <a:gd name="connsiteY4" fmla="*/ 3011789 h 3061676"/>
              <a:gd name="connsiteX5" fmla="*/ 5518149 w 6417237"/>
              <a:gd name="connsiteY5" fmla="*/ 2247603 h 3061676"/>
              <a:gd name="connsiteX6" fmla="*/ 6417237 w 6417237"/>
              <a:gd name="connsiteY6" fmla="*/ 2101509 h 3061676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75597"/>
              <a:gd name="connsiteX1" fmla="*/ 325920 w 6417237"/>
              <a:gd name="connsiteY1" fmla="*/ 471997 h 3075597"/>
              <a:gd name="connsiteX2" fmla="*/ 719270 w 6417237"/>
              <a:gd name="connsiteY2" fmla="*/ 2595982 h 3075597"/>
              <a:gd name="connsiteX3" fmla="*/ 1786938 w 6417237"/>
              <a:gd name="connsiteY3" fmla="*/ 3023027 h 3075597"/>
              <a:gd name="connsiteX4" fmla="*/ 4203235 w 6417237"/>
              <a:gd name="connsiteY4" fmla="*/ 3011789 h 3075597"/>
              <a:gd name="connsiteX5" fmla="*/ 5518149 w 6417237"/>
              <a:gd name="connsiteY5" fmla="*/ 2247603 h 3075597"/>
              <a:gd name="connsiteX6" fmla="*/ 6417237 w 6417237"/>
              <a:gd name="connsiteY6" fmla="*/ 2101509 h 3075597"/>
              <a:gd name="connsiteX0" fmla="*/ 0 w 6417237"/>
              <a:gd name="connsiteY0" fmla="*/ 0 h 3107215"/>
              <a:gd name="connsiteX1" fmla="*/ 325920 w 6417237"/>
              <a:gd name="connsiteY1" fmla="*/ 471997 h 3107215"/>
              <a:gd name="connsiteX2" fmla="*/ 719270 w 6417237"/>
              <a:gd name="connsiteY2" fmla="*/ 2595982 h 3107215"/>
              <a:gd name="connsiteX3" fmla="*/ 1786938 w 6417237"/>
              <a:gd name="connsiteY3" fmla="*/ 3023027 h 3107215"/>
              <a:gd name="connsiteX4" fmla="*/ 4090849 w 6417237"/>
              <a:gd name="connsiteY4" fmla="*/ 3034265 h 3107215"/>
              <a:gd name="connsiteX5" fmla="*/ 5518149 w 6417237"/>
              <a:gd name="connsiteY5" fmla="*/ 2247603 h 3107215"/>
              <a:gd name="connsiteX6" fmla="*/ 6417237 w 6417237"/>
              <a:gd name="connsiteY6" fmla="*/ 2101509 h 3107215"/>
              <a:gd name="connsiteX0" fmla="*/ 0 w 6417237"/>
              <a:gd name="connsiteY0" fmla="*/ 0 h 3075002"/>
              <a:gd name="connsiteX1" fmla="*/ 325920 w 6417237"/>
              <a:gd name="connsiteY1" fmla="*/ 471997 h 3075002"/>
              <a:gd name="connsiteX2" fmla="*/ 719270 w 6417237"/>
              <a:gd name="connsiteY2" fmla="*/ 2595982 h 3075002"/>
              <a:gd name="connsiteX3" fmla="*/ 1786938 w 6417237"/>
              <a:gd name="connsiteY3" fmla="*/ 3023027 h 3075002"/>
              <a:gd name="connsiteX4" fmla="*/ 4090849 w 6417237"/>
              <a:gd name="connsiteY4" fmla="*/ 3034265 h 3075002"/>
              <a:gd name="connsiteX5" fmla="*/ 5518149 w 6417237"/>
              <a:gd name="connsiteY5" fmla="*/ 2247603 h 3075002"/>
              <a:gd name="connsiteX6" fmla="*/ 6417237 w 6417237"/>
              <a:gd name="connsiteY6" fmla="*/ 2101509 h 3075002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7665"/>
              <a:gd name="connsiteX1" fmla="*/ 325920 w 6417237"/>
              <a:gd name="connsiteY1" fmla="*/ 471997 h 3097665"/>
              <a:gd name="connsiteX2" fmla="*/ 719270 w 6417237"/>
              <a:gd name="connsiteY2" fmla="*/ 2595982 h 3097665"/>
              <a:gd name="connsiteX3" fmla="*/ 1786938 w 6417237"/>
              <a:gd name="connsiteY3" fmla="*/ 3023027 h 3097665"/>
              <a:gd name="connsiteX4" fmla="*/ 4090849 w 6417237"/>
              <a:gd name="connsiteY4" fmla="*/ 3034265 h 3097665"/>
              <a:gd name="connsiteX5" fmla="*/ 5518149 w 6417237"/>
              <a:gd name="connsiteY5" fmla="*/ 2247603 h 3097665"/>
              <a:gd name="connsiteX6" fmla="*/ 6417237 w 6417237"/>
              <a:gd name="connsiteY6" fmla="*/ 2101509 h 3097665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3889"/>
              <a:gd name="connsiteX1" fmla="*/ 325920 w 6417237"/>
              <a:gd name="connsiteY1" fmla="*/ 471997 h 3093889"/>
              <a:gd name="connsiteX2" fmla="*/ 719270 w 6417237"/>
              <a:gd name="connsiteY2" fmla="*/ 2595982 h 3093889"/>
              <a:gd name="connsiteX3" fmla="*/ 1674552 w 6417237"/>
              <a:gd name="connsiteY3" fmla="*/ 2989313 h 3093889"/>
              <a:gd name="connsiteX4" fmla="*/ 4090849 w 6417237"/>
              <a:gd name="connsiteY4" fmla="*/ 3034265 h 3093889"/>
              <a:gd name="connsiteX5" fmla="*/ 5518149 w 6417237"/>
              <a:gd name="connsiteY5" fmla="*/ 2247603 h 3093889"/>
              <a:gd name="connsiteX6" fmla="*/ 6417237 w 6417237"/>
              <a:gd name="connsiteY6" fmla="*/ 2101509 h 3093889"/>
              <a:gd name="connsiteX0" fmla="*/ 0 w 6417237"/>
              <a:gd name="connsiteY0" fmla="*/ 0 h 3084385"/>
              <a:gd name="connsiteX1" fmla="*/ 325920 w 6417237"/>
              <a:gd name="connsiteY1" fmla="*/ 471997 h 3084385"/>
              <a:gd name="connsiteX2" fmla="*/ 719270 w 6417237"/>
              <a:gd name="connsiteY2" fmla="*/ 2595982 h 3084385"/>
              <a:gd name="connsiteX3" fmla="*/ 1674552 w 6417237"/>
              <a:gd name="connsiteY3" fmla="*/ 2989313 h 3084385"/>
              <a:gd name="connsiteX4" fmla="*/ 4090849 w 6417237"/>
              <a:gd name="connsiteY4" fmla="*/ 3034265 h 3084385"/>
              <a:gd name="connsiteX5" fmla="*/ 5518149 w 6417237"/>
              <a:gd name="connsiteY5" fmla="*/ 2247603 h 3084385"/>
              <a:gd name="connsiteX6" fmla="*/ 6417237 w 6417237"/>
              <a:gd name="connsiteY6" fmla="*/ 2101509 h 3084385"/>
              <a:gd name="connsiteX0" fmla="*/ 0 w 6417237"/>
              <a:gd name="connsiteY0" fmla="*/ 0 h 3101068"/>
              <a:gd name="connsiteX1" fmla="*/ 325920 w 6417237"/>
              <a:gd name="connsiteY1" fmla="*/ 471997 h 3101068"/>
              <a:gd name="connsiteX2" fmla="*/ 618123 w 6417237"/>
              <a:gd name="connsiteY2" fmla="*/ 2427412 h 3101068"/>
              <a:gd name="connsiteX3" fmla="*/ 1674552 w 6417237"/>
              <a:gd name="connsiteY3" fmla="*/ 2989313 h 3101068"/>
              <a:gd name="connsiteX4" fmla="*/ 4090849 w 6417237"/>
              <a:gd name="connsiteY4" fmla="*/ 3034265 h 3101068"/>
              <a:gd name="connsiteX5" fmla="*/ 5518149 w 6417237"/>
              <a:gd name="connsiteY5" fmla="*/ 2247603 h 3101068"/>
              <a:gd name="connsiteX6" fmla="*/ 6417237 w 6417237"/>
              <a:gd name="connsiteY6" fmla="*/ 2101509 h 3101068"/>
              <a:gd name="connsiteX0" fmla="*/ 0 w 6417237"/>
              <a:gd name="connsiteY0" fmla="*/ 0 h 3089651"/>
              <a:gd name="connsiteX1" fmla="*/ 325920 w 6417237"/>
              <a:gd name="connsiteY1" fmla="*/ 471997 h 3089651"/>
              <a:gd name="connsiteX2" fmla="*/ 618123 w 6417237"/>
              <a:gd name="connsiteY2" fmla="*/ 2427412 h 3089651"/>
              <a:gd name="connsiteX3" fmla="*/ 1674552 w 6417237"/>
              <a:gd name="connsiteY3" fmla="*/ 2989313 h 3089651"/>
              <a:gd name="connsiteX4" fmla="*/ 4090849 w 6417237"/>
              <a:gd name="connsiteY4" fmla="*/ 3034265 h 3089651"/>
              <a:gd name="connsiteX5" fmla="*/ 5091082 w 6417237"/>
              <a:gd name="connsiteY5" fmla="*/ 2404935 h 3089651"/>
              <a:gd name="connsiteX6" fmla="*/ 6417237 w 6417237"/>
              <a:gd name="connsiteY6" fmla="*/ 2101509 h 3089651"/>
              <a:gd name="connsiteX0" fmla="*/ 0 w 6214942"/>
              <a:gd name="connsiteY0" fmla="*/ 0 h 3089651"/>
              <a:gd name="connsiteX1" fmla="*/ 325920 w 6214942"/>
              <a:gd name="connsiteY1" fmla="*/ 471997 h 3089651"/>
              <a:gd name="connsiteX2" fmla="*/ 618123 w 6214942"/>
              <a:gd name="connsiteY2" fmla="*/ 2427412 h 3089651"/>
              <a:gd name="connsiteX3" fmla="*/ 1674552 w 6214942"/>
              <a:gd name="connsiteY3" fmla="*/ 2989313 h 3089651"/>
              <a:gd name="connsiteX4" fmla="*/ 4090849 w 6214942"/>
              <a:gd name="connsiteY4" fmla="*/ 3034265 h 3089651"/>
              <a:gd name="connsiteX5" fmla="*/ 5091082 w 6214942"/>
              <a:gd name="connsiteY5" fmla="*/ 2404935 h 3089651"/>
              <a:gd name="connsiteX6" fmla="*/ 6214942 w 6214942"/>
              <a:gd name="connsiteY6" fmla="*/ 2303794 h 3089651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303794 h 3080765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427412 h 3080765"/>
              <a:gd name="connsiteX0" fmla="*/ 0 w 6214942"/>
              <a:gd name="connsiteY0" fmla="*/ 0 h 3072009"/>
              <a:gd name="connsiteX1" fmla="*/ 325920 w 6214942"/>
              <a:gd name="connsiteY1" fmla="*/ 471997 h 3072009"/>
              <a:gd name="connsiteX2" fmla="*/ 618123 w 6214942"/>
              <a:gd name="connsiteY2" fmla="*/ 2427412 h 3072009"/>
              <a:gd name="connsiteX3" fmla="*/ 1674552 w 6214942"/>
              <a:gd name="connsiteY3" fmla="*/ 2989313 h 3072009"/>
              <a:gd name="connsiteX4" fmla="*/ 4090849 w 6214942"/>
              <a:gd name="connsiteY4" fmla="*/ 3034265 h 3072009"/>
              <a:gd name="connsiteX5" fmla="*/ 4967458 w 6214942"/>
              <a:gd name="connsiteY5" fmla="*/ 2652171 h 3072009"/>
              <a:gd name="connsiteX6" fmla="*/ 6214942 w 6214942"/>
              <a:gd name="connsiteY6" fmla="*/ 2427412 h 3072009"/>
              <a:gd name="connsiteX0" fmla="*/ 0 w 6226180"/>
              <a:gd name="connsiteY0" fmla="*/ 0 h 3072009"/>
              <a:gd name="connsiteX1" fmla="*/ 325920 w 6226180"/>
              <a:gd name="connsiteY1" fmla="*/ 471997 h 3072009"/>
              <a:gd name="connsiteX2" fmla="*/ 618123 w 6226180"/>
              <a:gd name="connsiteY2" fmla="*/ 2427412 h 3072009"/>
              <a:gd name="connsiteX3" fmla="*/ 1674552 w 6226180"/>
              <a:gd name="connsiteY3" fmla="*/ 2989313 h 3072009"/>
              <a:gd name="connsiteX4" fmla="*/ 4090849 w 6226180"/>
              <a:gd name="connsiteY4" fmla="*/ 3034265 h 3072009"/>
              <a:gd name="connsiteX5" fmla="*/ 4967458 w 6226180"/>
              <a:gd name="connsiteY5" fmla="*/ 2652171 h 3072009"/>
              <a:gd name="connsiteX6" fmla="*/ 6226180 w 6226180"/>
              <a:gd name="connsiteY6" fmla="*/ 2517316 h 3072009"/>
              <a:gd name="connsiteX0" fmla="*/ 0 w 6226180"/>
              <a:gd name="connsiteY0" fmla="*/ 0 h 3096285"/>
              <a:gd name="connsiteX1" fmla="*/ 325920 w 6226180"/>
              <a:gd name="connsiteY1" fmla="*/ 471997 h 3096285"/>
              <a:gd name="connsiteX2" fmla="*/ 618123 w 6226180"/>
              <a:gd name="connsiteY2" fmla="*/ 2427412 h 3096285"/>
              <a:gd name="connsiteX3" fmla="*/ 1674552 w 6226180"/>
              <a:gd name="connsiteY3" fmla="*/ 2989313 h 3096285"/>
              <a:gd name="connsiteX4" fmla="*/ 3045660 w 6226180"/>
              <a:gd name="connsiteY4" fmla="*/ 3067979 h 3096285"/>
              <a:gd name="connsiteX5" fmla="*/ 4967458 w 6226180"/>
              <a:gd name="connsiteY5" fmla="*/ 2652171 h 3096285"/>
              <a:gd name="connsiteX6" fmla="*/ 6226180 w 6226180"/>
              <a:gd name="connsiteY6" fmla="*/ 2517316 h 3096285"/>
              <a:gd name="connsiteX0" fmla="*/ 0 w 6226180"/>
              <a:gd name="connsiteY0" fmla="*/ 0 h 3071319"/>
              <a:gd name="connsiteX1" fmla="*/ 325920 w 6226180"/>
              <a:gd name="connsiteY1" fmla="*/ 471997 h 3071319"/>
              <a:gd name="connsiteX2" fmla="*/ 618123 w 6226180"/>
              <a:gd name="connsiteY2" fmla="*/ 2427412 h 3071319"/>
              <a:gd name="connsiteX3" fmla="*/ 1674552 w 6226180"/>
              <a:gd name="connsiteY3" fmla="*/ 2989313 h 3071319"/>
              <a:gd name="connsiteX4" fmla="*/ 3045660 w 6226180"/>
              <a:gd name="connsiteY4" fmla="*/ 3067979 h 3071319"/>
              <a:gd name="connsiteX5" fmla="*/ 4248190 w 6226180"/>
              <a:gd name="connsiteY5" fmla="*/ 2989315 h 3071319"/>
              <a:gd name="connsiteX6" fmla="*/ 4967458 w 6226180"/>
              <a:gd name="connsiteY6" fmla="*/ 2652171 h 3071319"/>
              <a:gd name="connsiteX7" fmla="*/ 6226180 w 6226180"/>
              <a:gd name="connsiteY7" fmla="*/ 2517316 h 3071319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67458 w 6226180"/>
              <a:gd name="connsiteY6" fmla="*/ 2652171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22503 w 6226180"/>
              <a:gd name="connsiteY6" fmla="*/ 2719599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33742 w 6226180"/>
              <a:gd name="connsiteY6" fmla="*/ 2663409 h 3074542"/>
              <a:gd name="connsiteX7" fmla="*/ 6226180 w 6226180"/>
              <a:gd name="connsiteY7" fmla="*/ 2517316 h 3074542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4315621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035"/>
              <a:gd name="connsiteX1" fmla="*/ 325920 w 6226180"/>
              <a:gd name="connsiteY1" fmla="*/ 471997 h 3102035"/>
              <a:gd name="connsiteX2" fmla="*/ 618123 w 6226180"/>
              <a:gd name="connsiteY2" fmla="*/ 2427412 h 3102035"/>
              <a:gd name="connsiteX3" fmla="*/ 1674552 w 6226180"/>
              <a:gd name="connsiteY3" fmla="*/ 2989313 h 3102035"/>
              <a:gd name="connsiteX4" fmla="*/ 3056899 w 6226180"/>
              <a:gd name="connsiteY4" fmla="*/ 3101693 h 3102035"/>
              <a:gd name="connsiteX5" fmla="*/ 4349337 w 6226180"/>
              <a:gd name="connsiteY5" fmla="*/ 2978077 h 3102035"/>
              <a:gd name="connsiteX6" fmla="*/ 4933742 w 6226180"/>
              <a:gd name="connsiteY6" fmla="*/ 2663409 h 3102035"/>
              <a:gd name="connsiteX7" fmla="*/ 6226180 w 6226180"/>
              <a:gd name="connsiteY7" fmla="*/ 2517316 h 3102035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562868 w 6226180"/>
              <a:gd name="connsiteY6" fmla="*/ 2652171 h 3102768"/>
              <a:gd name="connsiteX7" fmla="*/ 6226180 w 6226180"/>
              <a:gd name="connsiteY7" fmla="*/ 2517316 h 3102768"/>
              <a:gd name="connsiteX0" fmla="*/ 0 w 6226180"/>
              <a:gd name="connsiteY0" fmla="*/ 0 h 3110697"/>
              <a:gd name="connsiteX1" fmla="*/ 325920 w 6226180"/>
              <a:gd name="connsiteY1" fmla="*/ 471997 h 3110697"/>
              <a:gd name="connsiteX2" fmla="*/ 618123 w 6226180"/>
              <a:gd name="connsiteY2" fmla="*/ 2427412 h 3110697"/>
              <a:gd name="connsiteX3" fmla="*/ 1674552 w 6226180"/>
              <a:gd name="connsiteY3" fmla="*/ 2989313 h 3110697"/>
              <a:gd name="connsiteX4" fmla="*/ 3056899 w 6226180"/>
              <a:gd name="connsiteY4" fmla="*/ 3101693 h 3110697"/>
              <a:gd name="connsiteX5" fmla="*/ 3989701 w 6226180"/>
              <a:gd name="connsiteY5" fmla="*/ 3056743 h 3110697"/>
              <a:gd name="connsiteX6" fmla="*/ 4562868 w 6226180"/>
              <a:gd name="connsiteY6" fmla="*/ 2652171 h 3110697"/>
              <a:gd name="connsiteX7" fmla="*/ 6226180 w 6226180"/>
              <a:gd name="connsiteY7" fmla="*/ 2517316 h 3110697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618123 w 6226180"/>
              <a:gd name="connsiteY2" fmla="*/ 2427412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83260 w 6226180"/>
              <a:gd name="connsiteY2" fmla="*/ 256226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60783 w 6226180"/>
              <a:gd name="connsiteY2" fmla="*/ 233750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03804"/>
              <a:gd name="connsiteX1" fmla="*/ 202295 w 6226180"/>
              <a:gd name="connsiteY1" fmla="*/ 629329 h 3103804"/>
              <a:gd name="connsiteX2" fmla="*/ 460783 w 6226180"/>
              <a:gd name="connsiteY2" fmla="*/ 2337508 h 3103804"/>
              <a:gd name="connsiteX3" fmla="*/ 1033951 w 6226180"/>
              <a:gd name="connsiteY3" fmla="*/ 2899409 h 3103804"/>
              <a:gd name="connsiteX4" fmla="*/ 2124095 w 6226180"/>
              <a:gd name="connsiteY4" fmla="*/ 3079217 h 3103804"/>
              <a:gd name="connsiteX5" fmla="*/ 3989701 w 6226180"/>
              <a:gd name="connsiteY5" fmla="*/ 3056743 h 3103804"/>
              <a:gd name="connsiteX6" fmla="*/ 4562868 w 6226180"/>
              <a:gd name="connsiteY6" fmla="*/ 2652171 h 3103804"/>
              <a:gd name="connsiteX7" fmla="*/ 6226180 w 6226180"/>
              <a:gd name="connsiteY7" fmla="*/ 2517316 h 3103804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562868 w 6226180"/>
              <a:gd name="connsiteY6" fmla="*/ 2652171 h 3117807"/>
              <a:gd name="connsiteX7" fmla="*/ 6226180 w 6226180"/>
              <a:gd name="connsiteY7" fmla="*/ 2517316 h 3117807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236949 w 6226180"/>
              <a:gd name="connsiteY6" fmla="*/ 2719599 h 3117807"/>
              <a:gd name="connsiteX7" fmla="*/ 6226180 w 6226180"/>
              <a:gd name="connsiteY7" fmla="*/ 2517316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236949 w 6169987"/>
              <a:gd name="connsiteY6" fmla="*/ 271959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776401 w 6169987"/>
              <a:gd name="connsiteY6" fmla="*/ 2730837 h 3117807"/>
              <a:gd name="connsiteX7" fmla="*/ 6169987 w 6169987"/>
              <a:gd name="connsiteY7" fmla="*/ 2595982 h 3117807"/>
              <a:gd name="connsiteX0" fmla="*/ 0 w 6192464"/>
              <a:gd name="connsiteY0" fmla="*/ 0 h 3117807"/>
              <a:gd name="connsiteX1" fmla="*/ 202295 w 6192464"/>
              <a:gd name="connsiteY1" fmla="*/ 629329 h 3117807"/>
              <a:gd name="connsiteX2" fmla="*/ 460783 w 6192464"/>
              <a:gd name="connsiteY2" fmla="*/ 2337508 h 3117807"/>
              <a:gd name="connsiteX3" fmla="*/ 1033951 w 6192464"/>
              <a:gd name="connsiteY3" fmla="*/ 2899409 h 3117807"/>
              <a:gd name="connsiteX4" fmla="*/ 2124095 w 6192464"/>
              <a:gd name="connsiteY4" fmla="*/ 3079217 h 3117807"/>
              <a:gd name="connsiteX5" fmla="*/ 3528919 w 6192464"/>
              <a:gd name="connsiteY5" fmla="*/ 3079219 h 3117807"/>
              <a:gd name="connsiteX6" fmla="*/ 4776401 w 6192464"/>
              <a:gd name="connsiteY6" fmla="*/ 2730837 h 3117807"/>
              <a:gd name="connsiteX7" fmla="*/ 6192464 w 6192464"/>
              <a:gd name="connsiteY7" fmla="*/ 2685886 h 3117807"/>
              <a:gd name="connsiteX0" fmla="*/ 0 w 6192464"/>
              <a:gd name="connsiteY0" fmla="*/ 0 h 3115645"/>
              <a:gd name="connsiteX1" fmla="*/ 202295 w 6192464"/>
              <a:gd name="connsiteY1" fmla="*/ 629329 h 3115645"/>
              <a:gd name="connsiteX2" fmla="*/ 460783 w 6192464"/>
              <a:gd name="connsiteY2" fmla="*/ 2337508 h 3115645"/>
              <a:gd name="connsiteX3" fmla="*/ 932803 w 6192464"/>
              <a:gd name="connsiteY3" fmla="*/ 2944362 h 3115645"/>
              <a:gd name="connsiteX4" fmla="*/ 2124095 w 6192464"/>
              <a:gd name="connsiteY4" fmla="*/ 3079217 h 3115645"/>
              <a:gd name="connsiteX5" fmla="*/ 3528919 w 6192464"/>
              <a:gd name="connsiteY5" fmla="*/ 3079219 h 3115645"/>
              <a:gd name="connsiteX6" fmla="*/ 4776401 w 6192464"/>
              <a:gd name="connsiteY6" fmla="*/ 2730837 h 3115645"/>
              <a:gd name="connsiteX7" fmla="*/ 6192464 w 6192464"/>
              <a:gd name="connsiteY7" fmla="*/ 2685886 h 3115645"/>
              <a:gd name="connsiteX0" fmla="*/ 0 w 6192464"/>
              <a:gd name="connsiteY0" fmla="*/ 0 h 3272977"/>
              <a:gd name="connsiteX1" fmla="*/ 202295 w 6192464"/>
              <a:gd name="connsiteY1" fmla="*/ 786661 h 3272977"/>
              <a:gd name="connsiteX2" fmla="*/ 460783 w 6192464"/>
              <a:gd name="connsiteY2" fmla="*/ 249484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57340 w 6192464"/>
              <a:gd name="connsiteY1" fmla="*/ 797899 h 3272977"/>
              <a:gd name="connsiteX2" fmla="*/ 460783 w 6192464"/>
              <a:gd name="connsiteY2" fmla="*/ 249484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213533 w 6192464"/>
              <a:gd name="connsiteY1" fmla="*/ 809137 h 3272977"/>
              <a:gd name="connsiteX2" fmla="*/ 460783 w 6192464"/>
              <a:gd name="connsiteY2" fmla="*/ 249484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213533 w 6192464"/>
              <a:gd name="connsiteY1" fmla="*/ 809137 h 3272977"/>
              <a:gd name="connsiteX2" fmla="*/ 325920 w 6192464"/>
              <a:gd name="connsiteY2" fmla="*/ 256198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68579 w 6192464"/>
              <a:gd name="connsiteY1" fmla="*/ 809137 h 3272977"/>
              <a:gd name="connsiteX2" fmla="*/ 325920 w 6192464"/>
              <a:gd name="connsiteY2" fmla="*/ 256198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68579 w 6192464"/>
              <a:gd name="connsiteY1" fmla="*/ 809137 h 3272977"/>
              <a:gd name="connsiteX2" fmla="*/ 247250 w 6192464"/>
              <a:gd name="connsiteY2" fmla="*/ 2590754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34863 w 6192464"/>
              <a:gd name="connsiteY1" fmla="*/ 799546 h 3272977"/>
              <a:gd name="connsiteX2" fmla="*/ 247250 w 6192464"/>
              <a:gd name="connsiteY2" fmla="*/ 2590754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5769"/>
              <a:gd name="connsiteX1" fmla="*/ 134863 w 6192464"/>
              <a:gd name="connsiteY1" fmla="*/ 799546 h 3275769"/>
              <a:gd name="connsiteX2" fmla="*/ 247250 w 6192464"/>
              <a:gd name="connsiteY2" fmla="*/ 2590754 h 3275769"/>
              <a:gd name="connsiteX3" fmla="*/ 988996 w 6192464"/>
              <a:gd name="connsiteY3" fmla="*/ 3044146 h 3275769"/>
              <a:gd name="connsiteX4" fmla="*/ 2124095 w 6192464"/>
              <a:gd name="connsiteY4" fmla="*/ 3236549 h 3275769"/>
              <a:gd name="connsiteX5" fmla="*/ 3528919 w 6192464"/>
              <a:gd name="connsiteY5" fmla="*/ 3236551 h 3275769"/>
              <a:gd name="connsiteX6" fmla="*/ 4776401 w 6192464"/>
              <a:gd name="connsiteY6" fmla="*/ 2888169 h 3275769"/>
              <a:gd name="connsiteX7" fmla="*/ 6192464 w 6192464"/>
              <a:gd name="connsiteY7" fmla="*/ 2843218 h 3275769"/>
              <a:gd name="connsiteX0" fmla="*/ 0 w 6192464"/>
              <a:gd name="connsiteY0" fmla="*/ 0 h 3275769"/>
              <a:gd name="connsiteX1" fmla="*/ 134863 w 6192464"/>
              <a:gd name="connsiteY1" fmla="*/ 799546 h 3275769"/>
              <a:gd name="connsiteX2" fmla="*/ 247250 w 6192464"/>
              <a:gd name="connsiteY2" fmla="*/ 2590754 h 3275769"/>
              <a:gd name="connsiteX3" fmla="*/ 988996 w 6192464"/>
              <a:gd name="connsiteY3" fmla="*/ 3044146 h 3275769"/>
              <a:gd name="connsiteX4" fmla="*/ 2124095 w 6192464"/>
              <a:gd name="connsiteY4" fmla="*/ 3236549 h 3275769"/>
              <a:gd name="connsiteX5" fmla="*/ 3528919 w 6192464"/>
              <a:gd name="connsiteY5" fmla="*/ 3236551 h 3275769"/>
              <a:gd name="connsiteX6" fmla="*/ 4776401 w 6192464"/>
              <a:gd name="connsiteY6" fmla="*/ 2888169 h 3275769"/>
              <a:gd name="connsiteX7" fmla="*/ 6192464 w 6192464"/>
              <a:gd name="connsiteY7" fmla="*/ 2843218 h 3275769"/>
              <a:gd name="connsiteX0" fmla="*/ 0 w 6192464"/>
              <a:gd name="connsiteY0" fmla="*/ 0 h 3274813"/>
              <a:gd name="connsiteX1" fmla="*/ 134863 w 6192464"/>
              <a:gd name="connsiteY1" fmla="*/ 799546 h 3274813"/>
              <a:gd name="connsiteX2" fmla="*/ 247250 w 6192464"/>
              <a:gd name="connsiteY2" fmla="*/ 2590754 h 3274813"/>
              <a:gd name="connsiteX3" fmla="*/ 944041 w 6192464"/>
              <a:gd name="connsiteY3" fmla="*/ 3063329 h 3274813"/>
              <a:gd name="connsiteX4" fmla="*/ 2124095 w 6192464"/>
              <a:gd name="connsiteY4" fmla="*/ 3236549 h 3274813"/>
              <a:gd name="connsiteX5" fmla="*/ 3528919 w 6192464"/>
              <a:gd name="connsiteY5" fmla="*/ 3236551 h 3274813"/>
              <a:gd name="connsiteX6" fmla="*/ 4776401 w 6192464"/>
              <a:gd name="connsiteY6" fmla="*/ 2888169 h 3274813"/>
              <a:gd name="connsiteX7" fmla="*/ 6192464 w 6192464"/>
              <a:gd name="connsiteY7" fmla="*/ 2843218 h 3274813"/>
              <a:gd name="connsiteX0" fmla="*/ 0 w 6192464"/>
              <a:gd name="connsiteY0" fmla="*/ 0 h 3274813"/>
              <a:gd name="connsiteX1" fmla="*/ 134863 w 6192464"/>
              <a:gd name="connsiteY1" fmla="*/ 799546 h 3274813"/>
              <a:gd name="connsiteX2" fmla="*/ 247250 w 6192464"/>
              <a:gd name="connsiteY2" fmla="*/ 2590754 h 3274813"/>
              <a:gd name="connsiteX3" fmla="*/ 944041 w 6192464"/>
              <a:gd name="connsiteY3" fmla="*/ 3063329 h 3274813"/>
              <a:gd name="connsiteX4" fmla="*/ 2124095 w 6192464"/>
              <a:gd name="connsiteY4" fmla="*/ 3236549 h 3274813"/>
              <a:gd name="connsiteX5" fmla="*/ 3528919 w 6192464"/>
              <a:gd name="connsiteY5" fmla="*/ 3236551 h 3274813"/>
              <a:gd name="connsiteX6" fmla="*/ 4776401 w 6192464"/>
              <a:gd name="connsiteY6" fmla="*/ 2888169 h 3274813"/>
              <a:gd name="connsiteX7" fmla="*/ 6192464 w 6192464"/>
              <a:gd name="connsiteY7" fmla="*/ 2843218 h 3274813"/>
              <a:gd name="connsiteX0" fmla="*/ 0 w 6192464"/>
              <a:gd name="connsiteY0" fmla="*/ 0 h 3303661"/>
              <a:gd name="connsiteX1" fmla="*/ 134863 w 6192464"/>
              <a:gd name="connsiteY1" fmla="*/ 799546 h 3303661"/>
              <a:gd name="connsiteX2" fmla="*/ 247250 w 6192464"/>
              <a:gd name="connsiteY2" fmla="*/ 2590754 h 3303661"/>
              <a:gd name="connsiteX3" fmla="*/ 2124095 w 6192464"/>
              <a:gd name="connsiteY3" fmla="*/ 3236549 h 3303661"/>
              <a:gd name="connsiteX4" fmla="*/ 3528919 w 6192464"/>
              <a:gd name="connsiteY4" fmla="*/ 3236551 h 3303661"/>
              <a:gd name="connsiteX5" fmla="*/ 4776401 w 6192464"/>
              <a:gd name="connsiteY5" fmla="*/ 2888169 h 3303661"/>
              <a:gd name="connsiteX6" fmla="*/ 6192464 w 6192464"/>
              <a:gd name="connsiteY6" fmla="*/ 2843218 h 3303661"/>
              <a:gd name="connsiteX0" fmla="*/ 0 w 6192464"/>
              <a:gd name="connsiteY0" fmla="*/ 0 h 3280689"/>
              <a:gd name="connsiteX1" fmla="*/ 134863 w 6192464"/>
              <a:gd name="connsiteY1" fmla="*/ 799546 h 3280689"/>
              <a:gd name="connsiteX2" fmla="*/ 247250 w 6192464"/>
              <a:gd name="connsiteY2" fmla="*/ 2590754 h 3280689"/>
              <a:gd name="connsiteX3" fmla="*/ 1180054 w 6192464"/>
              <a:gd name="connsiteY3" fmla="*/ 3188592 h 3280689"/>
              <a:gd name="connsiteX4" fmla="*/ 3528919 w 6192464"/>
              <a:gd name="connsiteY4" fmla="*/ 3236551 h 3280689"/>
              <a:gd name="connsiteX5" fmla="*/ 4776401 w 6192464"/>
              <a:gd name="connsiteY5" fmla="*/ 2888169 h 3280689"/>
              <a:gd name="connsiteX6" fmla="*/ 6192464 w 6192464"/>
              <a:gd name="connsiteY6" fmla="*/ 2843218 h 3280689"/>
              <a:gd name="connsiteX0" fmla="*/ 0 w 6192464"/>
              <a:gd name="connsiteY0" fmla="*/ 0 h 3268196"/>
              <a:gd name="connsiteX1" fmla="*/ 134863 w 6192464"/>
              <a:gd name="connsiteY1" fmla="*/ 799546 h 3268196"/>
              <a:gd name="connsiteX2" fmla="*/ 247250 w 6192464"/>
              <a:gd name="connsiteY2" fmla="*/ 2590754 h 3268196"/>
              <a:gd name="connsiteX3" fmla="*/ 1180054 w 6192464"/>
              <a:gd name="connsiteY3" fmla="*/ 3188592 h 3268196"/>
              <a:gd name="connsiteX4" fmla="*/ 3528919 w 6192464"/>
              <a:gd name="connsiteY4" fmla="*/ 3236551 h 3268196"/>
              <a:gd name="connsiteX5" fmla="*/ 4776401 w 6192464"/>
              <a:gd name="connsiteY5" fmla="*/ 2888169 h 3268196"/>
              <a:gd name="connsiteX6" fmla="*/ 6192464 w 6192464"/>
              <a:gd name="connsiteY6" fmla="*/ 2843218 h 3268196"/>
              <a:gd name="connsiteX0" fmla="*/ 0 w 6192464"/>
              <a:gd name="connsiteY0" fmla="*/ 0 h 3273640"/>
              <a:gd name="connsiteX1" fmla="*/ 134863 w 6192464"/>
              <a:gd name="connsiteY1" fmla="*/ 799546 h 3273640"/>
              <a:gd name="connsiteX2" fmla="*/ 247250 w 6192464"/>
              <a:gd name="connsiteY2" fmla="*/ 2590754 h 3273640"/>
              <a:gd name="connsiteX3" fmla="*/ 1225009 w 6192464"/>
              <a:gd name="connsiteY3" fmla="*/ 3207775 h 3273640"/>
              <a:gd name="connsiteX4" fmla="*/ 3528919 w 6192464"/>
              <a:gd name="connsiteY4" fmla="*/ 3236551 h 3273640"/>
              <a:gd name="connsiteX5" fmla="*/ 4776401 w 6192464"/>
              <a:gd name="connsiteY5" fmla="*/ 2888169 h 3273640"/>
              <a:gd name="connsiteX6" fmla="*/ 6192464 w 6192464"/>
              <a:gd name="connsiteY6" fmla="*/ 2843218 h 3273640"/>
              <a:gd name="connsiteX0" fmla="*/ 0 w 6192464"/>
              <a:gd name="connsiteY0" fmla="*/ 0 h 3273640"/>
              <a:gd name="connsiteX1" fmla="*/ 134863 w 6192464"/>
              <a:gd name="connsiteY1" fmla="*/ 799546 h 3273640"/>
              <a:gd name="connsiteX2" fmla="*/ 247250 w 6192464"/>
              <a:gd name="connsiteY2" fmla="*/ 2590754 h 3273640"/>
              <a:gd name="connsiteX3" fmla="*/ 1225009 w 6192464"/>
              <a:gd name="connsiteY3" fmla="*/ 3207775 h 3273640"/>
              <a:gd name="connsiteX4" fmla="*/ 3528919 w 6192464"/>
              <a:gd name="connsiteY4" fmla="*/ 3236551 h 3273640"/>
              <a:gd name="connsiteX5" fmla="*/ 4776401 w 6192464"/>
              <a:gd name="connsiteY5" fmla="*/ 2888169 h 3273640"/>
              <a:gd name="connsiteX6" fmla="*/ 6192464 w 6192464"/>
              <a:gd name="connsiteY6" fmla="*/ 2843218 h 3273640"/>
              <a:gd name="connsiteX0" fmla="*/ 0 w 6192464"/>
              <a:gd name="connsiteY0" fmla="*/ 0 h 3288710"/>
              <a:gd name="connsiteX1" fmla="*/ 134863 w 6192464"/>
              <a:gd name="connsiteY1" fmla="*/ 799546 h 3288710"/>
              <a:gd name="connsiteX2" fmla="*/ 303443 w 6192464"/>
              <a:gd name="connsiteY2" fmla="*/ 2590754 h 3288710"/>
              <a:gd name="connsiteX3" fmla="*/ 1225009 w 6192464"/>
              <a:gd name="connsiteY3" fmla="*/ 3207775 h 3288710"/>
              <a:gd name="connsiteX4" fmla="*/ 3528919 w 6192464"/>
              <a:gd name="connsiteY4" fmla="*/ 3236551 h 3288710"/>
              <a:gd name="connsiteX5" fmla="*/ 4776401 w 6192464"/>
              <a:gd name="connsiteY5" fmla="*/ 2888169 h 3288710"/>
              <a:gd name="connsiteX6" fmla="*/ 6192464 w 6192464"/>
              <a:gd name="connsiteY6" fmla="*/ 2843218 h 3288710"/>
              <a:gd name="connsiteX0" fmla="*/ 0 w 6192464"/>
              <a:gd name="connsiteY0" fmla="*/ 0 h 3288710"/>
              <a:gd name="connsiteX1" fmla="*/ 134863 w 6192464"/>
              <a:gd name="connsiteY1" fmla="*/ 799546 h 3288710"/>
              <a:gd name="connsiteX2" fmla="*/ 303443 w 6192464"/>
              <a:gd name="connsiteY2" fmla="*/ 2590754 h 3288710"/>
              <a:gd name="connsiteX3" fmla="*/ 1225009 w 6192464"/>
              <a:gd name="connsiteY3" fmla="*/ 3207775 h 3288710"/>
              <a:gd name="connsiteX4" fmla="*/ 3528919 w 6192464"/>
              <a:gd name="connsiteY4" fmla="*/ 3236551 h 3288710"/>
              <a:gd name="connsiteX5" fmla="*/ 4776401 w 6192464"/>
              <a:gd name="connsiteY5" fmla="*/ 2888169 h 3288710"/>
              <a:gd name="connsiteX6" fmla="*/ 6192464 w 6192464"/>
              <a:gd name="connsiteY6" fmla="*/ 2843218 h 3288710"/>
              <a:gd name="connsiteX0" fmla="*/ 0 w 6192464"/>
              <a:gd name="connsiteY0" fmla="*/ 0 h 3288710"/>
              <a:gd name="connsiteX1" fmla="*/ 134863 w 6192464"/>
              <a:gd name="connsiteY1" fmla="*/ 799546 h 3288710"/>
              <a:gd name="connsiteX2" fmla="*/ 303443 w 6192464"/>
              <a:gd name="connsiteY2" fmla="*/ 2590754 h 3288710"/>
              <a:gd name="connsiteX3" fmla="*/ 1225009 w 6192464"/>
              <a:gd name="connsiteY3" fmla="*/ 3207775 h 3288710"/>
              <a:gd name="connsiteX4" fmla="*/ 3528919 w 6192464"/>
              <a:gd name="connsiteY4" fmla="*/ 3236551 h 3288710"/>
              <a:gd name="connsiteX5" fmla="*/ 4675254 w 6192464"/>
              <a:gd name="connsiteY5" fmla="*/ 2888169 h 3288710"/>
              <a:gd name="connsiteX6" fmla="*/ 6192464 w 6192464"/>
              <a:gd name="connsiteY6" fmla="*/ 2843218 h 3288710"/>
              <a:gd name="connsiteX0" fmla="*/ 0 w 6192464"/>
              <a:gd name="connsiteY0" fmla="*/ 0 h 3307385"/>
              <a:gd name="connsiteX1" fmla="*/ 134863 w 6192464"/>
              <a:gd name="connsiteY1" fmla="*/ 799546 h 3307385"/>
              <a:gd name="connsiteX2" fmla="*/ 303443 w 6192464"/>
              <a:gd name="connsiteY2" fmla="*/ 2590754 h 3307385"/>
              <a:gd name="connsiteX3" fmla="*/ 1225009 w 6192464"/>
              <a:gd name="connsiteY3" fmla="*/ 3207775 h 3307385"/>
              <a:gd name="connsiteX4" fmla="*/ 3247954 w 6192464"/>
              <a:gd name="connsiteY4" fmla="*/ 3265326 h 3307385"/>
              <a:gd name="connsiteX5" fmla="*/ 4675254 w 6192464"/>
              <a:gd name="connsiteY5" fmla="*/ 2888169 h 3307385"/>
              <a:gd name="connsiteX6" fmla="*/ 6192464 w 6192464"/>
              <a:gd name="connsiteY6" fmla="*/ 2843218 h 3307385"/>
              <a:gd name="connsiteX0" fmla="*/ 0 w 6192464"/>
              <a:gd name="connsiteY0" fmla="*/ 0 h 3288501"/>
              <a:gd name="connsiteX1" fmla="*/ 134863 w 6192464"/>
              <a:gd name="connsiteY1" fmla="*/ 799546 h 3288501"/>
              <a:gd name="connsiteX2" fmla="*/ 303443 w 6192464"/>
              <a:gd name="connsiteY2" fmla="*/ 2590754 h 3288501"/>
              <a:gd name="connsiteX3" fmla="*/ 1225009 w 6192464"/>
              <a:gd name="connsiteY3" fmla="*/ 3207775 h 3288501"/>
              <a:gd name="connsiteX4" fmla="*/ 3247954 w 6192464"/>
              <a:gd name="connsiteY4" fmla="*/ 3265326 h 3288501"/>
              <a:gd name="connsiteX5" fmla="*/ 3912390 w 6192464"/>
              <a:gd name="connsiteY5" fmla="*/ 3117196 h 3288501"/>
              <a:gd name="connsiteX6" fmla="*/ 4675254 w 6192464"/>
              <a:gd name="connsiteY6" fmla="*/ 2888169 h 3288501"/>
              <a:gd name="connsiteX7" fmla="*/ 6192464 w 6192464"/>
              <a:gd name="connsiteY7" fmla="*/ 2843218 h 3288501"/>
              <a:gd name="connsiteX0" fmla="*/ 0 w 6192464"/>
              <a:gd name="connsiteY0" fmla="*/ 0 h 3300496"/>
              <a:gd name="connsiteX1" fmla="*/ 134863 w 6192464"/>
              <a:gd name="connsiteY1" fmla="*/ 799546 h 3300496"/>
              <a:gd name="connsiteX2" fmla="*/ 303443 w 6192464"/>
              <a:gd name="connsiteY2" fmla="*/ 2590754 h 3300496"/>
              <a:gd name="connsiteX3" fmla="*/ 1225009 w 6192464"/>
              <a:gd name="connsiteY3" fmla="*/ 3207775 h 3300496"/>
              <a:gd name="connsiteX4" fmla="*/ 3247954 w 6192464"/>
              <a:gd name="connsiteY4" fmla="*/ 3265326 h 3300496"/>
              <a:gd name="connsiteX5" fmla="*/ 4675254 w 6192464"/>
              <a:gd name="connsiteY5" fmla="*/ 2888169 h 3300496"/>
              <a:gd name="connsiteX6" fmla="*/ 6192464 w 6192464"/>
              <a:gd name="connsiteY6" fmla="*/ 2843218 h 3300496"/>
              <a:gd name="connsiteX0" fmla="*/ 0 w 6192464"/>
              <a:gd name="connsiteY0" fmla="*/ 0 h 3300496"/>
              <a:gd name="connsiteX1" fmla="*/ 134863 w 6192464"/>
              <a:gd name="connsiteY1" fmla="*/ 799546 h 3300496"/>
              <a:gd name="connsiteX2" fmla="*/ 303443 w 6192464"/>
              <a:gd name="connsiteY2" fmla="*/ 2590754 h 3300496"/>
              <a:gd name="connsiteX3" fmla="*/ 1225009 w 6192464"/>
              <a:gd name="connsiteY3" fmla="*/ 3207775 h 3300496"/>
              <a:gd name="connsiteX4" fmla="*/ 3247954 w 6192464"/>
              <a:gd name="connsiteY4" fmla="*/ 3265326 h 3300496"/>
              <a:gd name="connsiteX5" fmla="*/ 5001173 w 6192464"/>
              <a:gd name="connsiteY5" fmla="*/ 2840212 h 3300496"/>
              <a:gd name="connsiteX6" fmla="*/ 6192464 w 6192464"/>
              <a:gd name="connsiteY6" fmla="*/ 2843218 h 3300496"/>
              <a:gd name="connsiteX0" fmla="*/ 0 w 6192464"/>
              <a:gd name="connsiteY0" fmla="*/ 0 h 3300496"/>
              <a:gd name="connsiteX1" fmla="*/ 134863 w 6192464"/>
              <a:gd name="connsiteY1" fmla="*/ 799546 h 3300496"/>
              <a:gd name="connsiteX2" fmla="*/ 303443 w 6192464"/>
              <a:gd name="connsiteY2" fmla="*/ 2590754 h 3300496"/>
              <a:gd name="connsiteX3" fmla="*/ 1225009 w 6192464"/>
              <a:gd name="connsiteY3" fmla="*/ 3207775 h 3300496"/>
              <a:gd name="connsiteX4" fmla="*/ 3247954 w 6192464"/>
              <a:gd name="connsiteY4" fmla="*/ 3265326 h 3300496"/>
              <a:gd name="connsiteX5" fmla="*/ 5001173 w 6192464"/>
              <a:gd name="connsiteY5" fmla="*/ 2840212 h 3300496"/>
              <a:gd name="connsiteX6" fmla="*/ 6192464 w 6192464"/>
              <a:gd name="connsiteY6" fmla="*/ 2804852 h 3300496"/>
              <a:gd name="connsiteX0" fmla="*/ 0 w 6192464"/>
              <a:gd name="connsiteY0" fmla="*/ 0 h 3287377"/>
              <a:gd name="connsiteX1" fmla="*/ 134863 w 6192464"/>
              <a:gd name="connsiteY1" fmla="*/ 799546 h 3287377"/>
              <a:gd name="connsiteX2" fmla="*/ 303443 w 6192464"/>
              <a:gd name="connsiteY2" fmla="*/ 2590754 h 3287377"/>
              <a:gd name="connsiteX3" fmla="*/ 1000237 w 6192464"/>
              <a:gd name="connsiteY3" fmla="*/ 3159818 h 3287377"/>
              <a:gd name="connsiteX4" fmla="*/ 3247954 w 6192464"/>
              <a:gd name="connsiteY4" fmla="*/ 3265326 h 3287377"/>
              <a:gd name="connsiteX5" fmla="*/ 5001173 w 6192464"/>
              <a:gd name="connsiteY5" fmla="*/ 2840212 h 3287377"/>
              <a:gd name="connsiteX6" fmla="*/ 6192464 w 6192464"/>
              <a:gd name="connsiteY6" fmla="*/ 2804852 h 3287377"/>
              <a:gd name="connsiteX0" fmla="*/ 0 w 6192464"/>
              <a:gd name="connsiteY0" fmla="*/ 0 h 3316484"/>
              <a:gd name="connsiteX1" fmla="*/ 134863 w 6192464"/>
              <a:gd name="connsiteY1" fmla="*/ 799546 h 3316484"/>
              <a:gd name="connsiteX2" fmla="*/ 303443 w 6192464"/>
              <a:gd name="connsiteY2" fmla="*/ 2590754 h 3316484"/>
              <a:gd name="connsiteX3" fmla="*/ 975456 w 6192464"/>
              <a:gd name="connsiteY3" fmla="*/ 3233842 h 3316484"/>
              <a:gd name="connsiteX4" fmla="*/ 3247954 w 6192464"/>
              <a:gd name="connsiteY4" fmla="*/ 3265326 h 3316484"/>
              <a:gd name="connsiteX5" fmla="*/ 5001173 w 6192464"/>
              <a:gd name="connsiteY5" fmla="*/ 2840212 h 3316484"/>
              <a:gd name="connsiteX6" fmla="*/ 6192464 w 6192464"/>
              <a:gd name="connsiteY6" fmla="*/ 2804852 h 3316484"/>
              <a:gd name="connsiteX0" fmla="*/ 0 w 6192464"/>
              <a:gd name="connsiteY0" fmla="*/ 0 h 3308532"/>
              <a:gd name="connsiteX1" fmla="*/ 134863 w 6192464"/>
              <a:gd name="connsiteY1" fmla="*/ 799546 h 3308532"/>
              <a:gd name="connsiteX2" fmla="*/ 303443 w 6192464"/>
              <a:gd name="connsiteY2" fmla="*/ 2590754 h 3308532"/>
              <a:gd name="connsiteX3" fmla="*/ 1025017 w 6192464"/>
              <a:gd name="connsiteY3" fmla="*/ 3217980 h 3308532"/>
              <a:gd name="connsiteX4" fmla="*/ 3247954 w 6192464"/>
              <a:gd name="connsiteY4" fmla="*/ 3265326 h 3308532"/>
              <a:gd name="connsiteX5" fmla="*/ 5001173 w 6192464"/>
              <a:gd name="connsiteY5" fmla="*/ 2840212 h 3308532"/>
              <a:gd name="connsiteX6" fmla="*/ 6192464 w 6192464"/>
              <a:gd name="connsiteY6" fmla="*/ 2804852 h 3308532"/>
              <a:gd name="connsiteX0" fmla="*/ 0 w 6192464"/>
              <a:gd name="connsiteY0" fmla="*/ 0 h 3322300"/>
              <a:gd name="connsiteX1" fmla="*/ 134863 w 6192464"/>
              <a:gd name="connsiteY1" fmla="*/ 799546 h 3322300"/>
              <a:gd name="connsiteX2" fmla="*/ 303443 w 6192464"/>
              <a:gd name="connsiteY2" fmla="*/ 2590754 h 3322300"/>
              <a:gd name="connsiteX3" fmla="*/ 1018822 w 6192464"/>
              <a:gd name="connsiteY3" fmla="*/ 3244417 h 3322300"/>
              <a:gd name="connsiteX4" fmla="*/ 3247954 w 6192464"/>
              <a:gd name="connsiteY4" fmla="*/ 3265326 h 3322300"/>
              <a:gd name="connsiteX5" fmla="*/ 5001173 w 6192464"/>
              <a:gd name="connsiteY5" fmla="*/ 2840212 h 3322300"/>
              <a:gd name="connsiteX6" fmla="*/ 6192464 w 6192464"/>
              <a:gd name="connsiteY6" fmla="*/ 2804852 h 3322300"/>
              <a:gd name="connsiteX0" fmla="*/ 0 w 6192464"/>
              <a:gd name="connsiteY0" fmla="*/ 0 h 3319007"/>
              <a:gd name="connsiteX1" fmla="*/ 134863 w 6192464"/>
              <a:gd name="connsiteY1" fmla="*/ 799546 h 3319007"/>
              <a:gd name="connsiteX2" fmla="*/ 346809 w 6192464"/>
              <a:gd name="connsiteY2" fmla="*/ 2643628 h 3319007"/>
              <a:gd name="connsiteX3" fmla="*/ 1018822 w 6192464"/>
              <a:gd name="connsiteY3" fmla="*/ 3244417 h 3319007"/>
              <a:gd name="connsiteX4" fmla="*/ 3247954 w 6192464"/>
              <a:gd name="connsiteY4" fmla="*/ 3265326 h 3319007"/>
              <a:gd name="connsiteX5" fmla="*/ 5001173 w 6192464"/>
              <a:gd name="connsiteY5" fmla="*/ 2840212 h 3319007"/>
              <a:gd name="connsiteX6" fmla="*/ 6192464 w 6192464"/>
              <a:gd name="connsiteY6" fmla="*/ 2804852 h 3319007"/>
              <a:gd name="connsiteX0" fmla="*/ 0 w 6192464"/>
              <a:gd name="connsiteY0" fmla="*/ 0 h 3319007"/>
              <a:gd name="connsiteX1" fmla="*/ 134863 w 6192464"/>
              <a:gd name="connsiteY1" fmla="*/ 799546 h 3319007"/>
              <a:gd name="connsiteX2" fmla="*/ 346809 w 6192464"/>
              <a:gd name="connsiteY2" fmla="*/ 2643628 h 3319007"/>
              <a:gd name="connsiteX3" fmla="*/ 987846 w 6192464"/>
              <a:gd name="connsiteY3" fmla="*/ 3244417 h 3319007"/>
              <a:gd name="connsiteX4" fmla="*/ 3247954 w 6192464"/>
              <a:gd name="connsiteY4" fmla="*/ 3265326 h 3319007"/>
              <a:gd name="connsiteX5" fmla="*/ 5001173 w 6192464"/>
              <a:gd name="connsiteY5" fmla="*/ 2840212 h 3319007"/>
              <a:gd name="connsiteX6" fmla="*/ 6192464 w 6192464"/>
              <a:gd name="connsiteY6" fmla="*/ 2804852 h 3319007"/>
              <a:gd name="connsiteX0" fmla="*/ 0 w 6192464"/>
              <a:gd name="connsiteY0" fmla="*/ 0 h 3335430"/>
              <a:gd name="connsiteX1" fmla="*/ 134863 w 6192464"/>
              <a:gd name="connsiteY1" fmla="*/ 799546 h 3335430"/>
              <a:gd name="connsiteX2" fmla="*/ 346809 w 6192464"/>
              <a:gd name="connsiteY2" fmla="*/ 2643628 h 3335430"/>
              <a:gd name="connsiteX3" fmla="*/ 987846 w 6192464"/>
              <a:gd name="connsiteY3" fmla="*/ 3244417 h 3335430"/>
              <a:gd name="connsiteX4" fmla="*/ 3247954 w 6192464"/>
              <a:gd name="connsiteY4" fmla="*/ 3265326 h 3335430"/>
              <a:gd name="connsiteX5" fmla="*/ 5001173 w 6192464"/>
              <a:gd name="connsiteY5" fmla="*/ 2840212 h 3335430"/>
              <a:gd name="connsiteX6" fmla="*/ 6192464 w 6192464"/>
              <a:gd name="connsiteY6" fmla="*/ 2804852 h 3335430"/>
              <a:gd name="connsiteX0" fmla="*/ 0 w 6192464"/>
              <a:gd name="connsiteY0" fmla="*/ 0 h 3316756"/>
              <a:gd name="connsiteX1" fmla="*/ 134863 w 6192464"/>
              <a:gd name="connsiteY1" fmla="*/ 799546 h 3316756"/>
              <a:gd name="connsiteX2" fmla="*/ 278663 w 6192464"/>
              <a:gd name="connsiteY2" fmla="*/ 2680640 h 3316756"/>
              <a:gd name="connsiteX3" fmla="*/ 987846 w 6192464"/>
              <a:gd name="connsiteY3" fmla="*/ 3244417 h 3316756"/>
              <a:gd name="connsiteX4" fmla="*/ 3247954 w 6192464"/>
              <a:gd name="connsiteY4" fmla="*/ 3265326 h 3316756"/>
              <a:gd name="connsiteX5" fmla="*/ 5001173 w 6192464"/>
              <a:gd name="connsiteY5" fmla="*/ 2840212 h 3316756"/>
              <a:gd name="connsiteX6" fmla="*/ 6192464 w 6192464"/>
              <a:gd name="connsiteY6" fmla="*/ 2804852 h 3316756"/>
              <a:gd name="connsiteX0" fmla="*/ 0 w 6192464"/>
              <a:gd name="connsiteY0" fmla="*/ 0 h 3324653"/>
              <a:gd name="connsiteX1" fmla="*/ 134863 w 6192464"/>
              <a:gd name="connsiteY1" fmla="*/ 799546 h 3324653"/>
              <a:gd name="connsiteX2" fmla="*/ 278663 w 6192464"/>
              <a:gd name="connsiteY2" fmla="*/ 2680640 h 3324653"/>
              <a:gd name="connsiteX3" fmla="*/ 987846 w 6192464"/>
              <a:gd name="connsiteY3" fmla="*/ 3244417 h 3324653"/>
              <a:gd name="connsiteX4" fmla="*/ 3247954 w 6192464"/>
              <a:gd name="connsiteY4" fmla="*/ 3265326 h 3324653"/>
              <a:gd name="connsiteX5" fmla="*/ 5001173 w 6192464"/>
              <a:gd name="connsiteY5" fmla="*/ 2840212 h 3324653"/>
              <a:gd name="connsiteX6" fmla="*/ 6192464 w 6192464"/>
              <a:gd name="connsiteY6" fmla="*/ 2804852 h 3324653"/>
              <a:gd name="connsiteX0" fmla="*/ 0 w 6192464"/>
              <a:gd name="connsiteY0" fmla="*/ 0 h 3318093"/>
              <a:gd name="connsiteX1" fmla="*/ 134863 w 6192464"/>
              <a:gd name="connsiteY1" fmla="*/ 799546 h 3318093"/>
              <a:gd name="connsiteX2" fmla="*/ 278663 w 6192464"/>
              <a:gd name="connsiteY2" fmla="*/ 2680640 h 3318093"/>
              <a:gd name="connsiteX3" fmla="*/ 987846 w 6192464"/>
              <a:gd name="connsiteY3" fmla="*/ 3244417 h 3318093"/>
              <a:gd name="connsiteX4" fmla="*/ 3247954 w 6192464"/>
              <a:gd name="connsiteY4" fmla="*/ 3265326 h 3318093"/>
              <a:gd name="connsiteX5" fmla="*/ 5013564 w 6192464"/>
              <a:gd name="connsiteY5" fmla="*/ 2951247 h 3318093"/>
              <a:gd name="connsiteX6" fmla="*/ 6192464 w 6192464"/>
              <a:gd name="connsiteY6" fmla="*/ 2804852 h 3318093"/>
              <a:gd name="connsiteX0" fmla="*/ 0 w 6124318"/>
              <a:gd name="connsiteY0" fmla="*/ 0 h 3318093"/>
              <a:gd name="connsiteX1" fmla="*/ 134863 w 6124318"/>
              <a:gd name="connsiteY1" fmla="*/ 799546 h 3318093"/>
              <a:gd name="connsiteX2" fmla="*/ 278663 w 6124318"/>
              <a:gd name="connsiteY2" fmla="*/ 2680640 h 3318093"/>
              <a:gd name="connsiteX3" fmla="*/ 987846 w 6124318"/>
              <a:gd name="connsiteY3" fmla="*/ 3244417 h 3318093"/>
              <a:gd name="connsiteX4" fmla="*/ 3247954 w 6124318"/>
              <a:gd name="connsiteY4" fmla="*/ 3265326 h 3318093"/>
              <a:gd name="connsiteX5" fmla="*/ 5013564 w 6124318"/>
              <a:gd name="connsiteY5" fmla="*/ 2951247 h 3318093"/>
              <a:gd name="connsiteX6" fmla="*/ 6124318 w 6124318"/>
              <a:gd name="connsiteY6" fmla="*/ 2884162 h 3318093"/>
              <a:gd name="connsiteX0" fmla="*/ 0 w 6124318"/>
              <a:gd name="connsiteY0" fmla="*/ 0 h 3314825"/>
              <a:gd name="connsiteX1" fmla="*/ 134863 w 6124318"/>
              <a:gd name="connsiteY1" fmla="*/ 799546 h 3314825"/>
              <a:gd name="connsiteX2" fmla="*/ 278663 w 6124318"/>
              <a:gd name="connsiteY2" fmla="*/ 2680640 h 3314825"/>
              <a:gd name="connsiteX3" fmla="*/ 987846 w 6124318"/>
              <a:gd name="connsiteY3" fmla="*/ 3244417 h 3314825"/>
              <a:gd name="connsiteX4" fmla="*/ 3247954 w 6124318"/>
              <a:gd name="connsiteY4" fmla="*/ 3265326 h 3314825"/>
              <a:gd name="connsiteX5" fmla="*/ 5013564 w 6124318"/>
              <a:gd name="connsiteY5" fmla="*/ 3009612 h 3314825"/>
              <a:gd name="connsiteX6" fmla="*/ 6124318 w 6124318"/>
              <a:gd name="connsiteY6" fmla="*/ 2884162 h 3314825"/>
              <a:gd name="connsiteX0" fmla="*/ 0 w 6124318"/>
              <a:gd name="connsiteY0" fmla="*/ 0 h 3314825"/>
              <a:gd name="connsiteX1" fmla="*/ 134863 w 6124318"/>
              <a:gd name="connsiteY1" fmla="*/ 799546 h 3314825"/>
              <a:gd name="connsiteX2" fmla="*/ 278663 w 6124318"/>
              <a:gd name="connsiteY2" fmla="*/ 2680640 h 3314825"/>
              <a:gd name="connsiteX3" fmla="*/ 987846 w 6124318"/>
              <a:gd name="connsiteY3" fmla="*/ 3244417 h 3314825"/>
              <a:gd name="connsiteX4" fmla="*/ 3247954 w 6124318"/>
              <a:gd name="connsiteY4" fmla="*/ 3265326 h 3314825"/>
              <a:gd name="connsiteX5" fmla="*/ 5013564 w 6124318"/>
              <a:gd name="connsiteY5" fmla="*/ 3009612 h 3314825"/>
              <a:gd name="connsiteX6" fmla="*/ 6124318 w 6124318"/>
              <a:gd name="connsiteY6" fmla="*/ 2959202 h 3314825"/>
              <a:gd name="connsiteX0" fmla="*/ 0 w 6124318"/>
              <a:gd name="connsiteY0" fmla="*/ 0 h 3313019"/>
              <a:gd name="connsiteX1" fmla="*/ 134863 w 6124318"/>
              <a:gd name="connsiteY1" fmla="*/ 799546 h 3313019"/>
              <a:gd name="connsiteX2" fmla="*/ 278663 w 6124318"/>
              <a:gd name="connsiteY2" fmla="*/ 2680640 h 3313019"/>
              <a:gd name="connsiteX3" fmla="*/ 987846 w 6124318"/>
              <a:gd name="connsiteY3" fmla="*/ 3244417 h 3313019"/>
              <a:gd name="connsiteX4" fmla="*/ 3247954 w 6124318"/>
              <a:gd name="connsiteY4" fmla="*/ 3265326 h 3313019"/>
              <a:gd name="connsiteX5" fmla="*/ 5013564 w 6124318"/>
              <a:gd name="connsiteY5" fmla="*/ 3042963 h 3313019"/>
              <a:gd name="connsiteX6" fmla="*/ 6124318 w 6124318"/>
              <a:gd name="connsiteY6" fmla="*/ 2959202 h 3313019"/>
              <a:gd name="connsiteX0" fmla="*/ 0 w 6163394"/>
              <a:gd name="connsiteY0" fmla="*/ 0 h 3313019"/>
              <a:gd name="connsiteX1" fmla="*/ 134863 w 6163394"/>
              <a:gd name="connsiteY1" fmla="*/ 799546 h 3313019"/>
              <a:gd name="connsiteX2" fmla="*/ 278663 w 6163394"/>
              <a:gd name="connsiteY2" fmla="*/ 2680640 h 3313019"/>
              <a:gd name="connsiteX3" fmla="*/ 987846 w 6163394"/>
              <a:gd name="connsiteY3" fmla="*/ 3244417 h 3313019"/>
              <a:gd name="connsiteX4" fmla="*/ 3247954 w 6163394"/>
              <a:gd name="connsiteY4" fmla="*/ 3265326 h 3313019"/>
              <a:gd name="connsiteX5" fmla="*/ 5013564 w 6163394"/>
              <a:gd name="connsiteY5" fmla="*/ 3042963 h 3313019"/>
              <a:gd name="connsiteX6" fmla="*/ 6163394 w 6163394"/>
              <a:gd name="connsiteY6" fmla="*/ 2959202 h 3313019"/>
              <a:gd name="connsiteX0" fmla="*/ 0 w 6163394"/>
              <a:gd name="connsiteY0" fmla="*/ 0 h 3316007"/>
              <a:gd name="connsiteX1" fmla="*/ 134863 w 6163394"/>
              <a:gd name="connsiteY1" fmla="*/ 799546 h 3316007"/>
              <a:gd name="connsiteX2" fmla="*/ 278663 w 6163394"/>
              <a:gd name="connsiteY2" fmla="*/ 2680640 h 3316007"/>
              <a:gd name="connsiteX3" fmla="*/ 987846 w 6163394"/>
              <a:gd name="connsiteY3" fmla="*/ 3244417 h 3316007"/>
              <a:gd name="connsiteX4" fmla="*/ 3247954 w 6163394"/>
              <a:gd name="connsiteY4" fmla="*/ 3265326 h 3316007"/>
              <a:gd name="connsiteX5" fmla="*/ 5103368 w 6163394"/>
              <a:gd name="connsiteY5" fmla="*/ 2988222 h 3316007"/>
              <a:gd name="connsiteX6" fmla="*/ 6163394 w 6163394"/>
              <a:gd name="connsiteY6" fmla="*/ 2959202 h 3316007"/>
              <a:gd name="connsiteX0" fmla="*/ 0 w 6163394"/>
              <a:gd name="connsiteY0" fmla="*/ 0 h 3316007"/>
              <a:gd name="connsiteX1" fmla="*/ 134863 w 6163394"/>
              <a:gd name="connsiteY1" fmla="*/ 799546 h 3316007"/>
              <a:gd name="connsiteX2" fmla="*/ 278663 w 6163394"/>
              <a:gd name="connsiteY2" fmla="*/ 2680640 h 3316007"/>
              <a:gd name="connsiteX3" fmla="*/ 987846 w 6163394"/>
              <a:gd name="connsiteY3" fmla="*/ 3244417 h 3316007"/>
              <a:gd name="connsiteX4" fmla="*/ 3247954 w 6163394"/>
              <a:gd name="connsiteY4" fmla="*/ 3265326 h 3316007"/>
              <a:gd name="connsiteX5" fmla="*/ 5103368 w 6163394"/>
              <a:gd name="connsiteY5" fmla="*/ 2988222 h 3316007"/>
              <a:gd name="connsiteX6" fmla="*/ 6163394 w 6163394"/>
              <a:gd name="connsiteY6" fmla="*/ 2915409 h 3316007"/>
              <a:gd name="connsiteX0" fmla="*/ 0 w 6163394"/>
              <a:gd name="connsiteY0" fmla="*/ 0 h 3317236"/>
              <a:gd name="connsiteX1" fmla="*/ 134863 w 6163394"/>
              <a:gd name="connsiteY1" fmla="*/ 799546 h 3317236"/>
              <a:gd name="connsiteX2" fmla="*/ 278663 w 6163394"/>
              <a:gd name="connsiteY2" fmla="*/ 2680640 h 3317236"/>
              <a:gd name="connsiteX3" fmla="*/ 987846 w 6163394"/>
              <a:gd name="connsiteY3" fmla="*/ 3244417 h 3317236"/>
              <a:gd name="connsiteX4" fmla="*/ 3247954 w 6163394"/>
              <a:gd name="connsiteY4" fmla="*/ 3265326 h 3317236"/>
              <a:gd name="connsiteX5" fmla="*/ 5129026 w 6163394"/>
              <a:gd name="connsiteY5" fmla="*/ 2966325 h 3317236"/>
              <a:gd name="connsiteX6" fmla="*/ 6163394 w 6163394"/>
              <a:gd name="connsiteY6" fmla="*/ 2915409 h 3317236"/>
              <a:gd name="connsiteX0" fmla="*/ 0 w 6163394"/>
              <a:gd name="connsiteY0" fmla="*/ 0 h 3317236"/>
              <a:gd name="connsiteX1" fmla="*/ 134863 w 6163394"/>
              <a:gd name="connsiteY1" fmla="*/ 799546 h 3317236"/>
              <a:gd name="connsiteX2" fmla="*/ 278663 w 6163394"/>
              <a:gd name="connsiteY2" fmla="*/ 2680640 h 3317236"/>
              <a:gd name="connsiteX3" fmla="*/ 987846 w 6163394"/>
              <a:gd name="connsiteY3" fmla="*/ 3244417 h 3317236"/>
              <a:gd name="connsiteX4" fmla="*/ 3247954 w 6163394"/>
              <a:gd name="connsiteY4" fmla="*/ 3265326 h 3317236"/>
              <a:gd name="connsiteX5" fmla="*/ 5129026 w 6163394"/>
              <a:gd name="connsiteY5" fmla="*/ 2966325 h 3317236"/>
              <a:gd name="connsiteX6" fmla="*/ 6163394 w 6163394"/>
              <a:gd name="connsiteY6" fmla="*/ 2915409 h 3317236"/>
              <a:gd name="connsiteX0" fmla="*/ 0 w 6163394"/>
              <a:gd name="connsiteY0" fmla="*/ 0 h 3276131"/>
              <a:gd name="connsiteX1" fmla="*/ 134863 w 6163394"/>
              <a:gd name="connsiteY1" fmla="*/ 799546 h 3276131"/>
              <a:gd name="connsiteX2" fmla="*/ 278663 w 6163394"/>
              <a:gd name="connsiteY2" fmla="*/ 2680640 h 3276131"/>
              <a:gd name="connsiteX3" fmla="*/ 987846 w 6163394"/>
              <a:gd name="connsiteY3" fmla="*/ 3244417 h 3276131"/>
              <a:gd name="connsiteX4" fmla="*/ 3314790 w 6163394"/>
              <a:gd name="connsiteY4" fmla="*/ 3179748 h 3276131"/>
              <a:gd name="connsiteX5" fmla="*/ 5129026 w 6163394"/>
              <a:gd name="connsiteY5" fmla="*/ 2966325 h 3276131"/>
              <a:gd name="connsiteX6" fmla="*/ 6163394 w 6163394"/>
              <a:gd name="connsiteY6" fmla="*/ 2915409 h 3276131"/>
              <a:gd name="connsiteX0" fmla="*/ 0 w 6163394"/>
              <a:gd name="connsiteY0" fmla="*/ 0 h 3198113"/>
              <a:gd name="connsiteX1" fmla="*/ 134863 w 6163394"/>
              <a:gd name="connsiteY1" fmla="*/ 799546 h 3198113"/>
              <a:gd name="connsiteX2" fmla="*/ 278663 w 6163394"/>
              <a:gd name="connsiteY2" fmla="*/ 2680640 h 3198113"/>
              <a:gd name="connsiteX3" fmla="*/ 1121518 w 6163394"/>
              <a:gd name="connsiteY3" fmla="*/ 3130314 h 3198113"/>
              <a:gd name="connsiteX4" fmla="*/ 3314790 w 6163394"/>
              <a:gd name="connsiteY4" fmla="*/ 3179748 h 3198113"/>
              <a:gd name="connsiteX5" fmla="*/ 5129026 w 6163394"/>
              <a:gd name="connsiteY5" fmla="*/ 2966325 h 3198113"/>
              <a:gd name="connsiteX6" fmla="*/ 6163394 w 6163394"/>
              <a:gd name="connsiteY6" fmla="*/ 2915409 h 3198113"/>
              <a:gd name="connsiteX0" fmla="*/ 0 w 6163394"/>
              <a:gd name="connsiteY0" fmla="*/ 0 h 3232377"/>
              <a:gd name="connsiteX1" fmla="*/ 134863 w 6163394"/>
              <a:gd name="connsiteY1" fmla="*/ 799546 h 3232377"/>
              <a:gd name="connsiteX2" fmla="*/ 278663 w 6163394"/>
              <a:gd name="connsiteY2" fmla="*/ 2680640 h 3232377"/>
              <a:gd name="connsiteX3" fmla="*/ 1121518 w 6163394"/>
              <a:gd name="connsiteY3" fmla="*/ 3130314 h 3232377"/>
              <a:gd name="connsiteX4" fmla="*/ 2713266 w 6163394"/>
              <a:gd name="connsiteY4" fmla="*/ 3222537 h 3232377"/>
              <a:gd name="connsiteX5" fmla="*/ 5129026 w 6163394"/>
              <a:gd name="connsiteY5" fmla="*/ 2966325 h 3232377"/>
              <a:gd name="connsiteX6" fmla="*/ 6163394 w 6163394"/>
              <a:gd name="connsiteY6" fmla="*/ 2915409 h 3232377"/>
              <a:gd name="connsiteX0" fmla="*/ 0 w 6163394"/>
              <a:gd name="connsiteY0" fmla="*/ 0 h 3231394"/>
              <a:gd name="connsiteX1" fmla="*/ 134863 w 6163394"/>
              <a:gd name="connsiteY1" fmla="*/ 799546 h 3231394"/>
              <a:gd name="connsiteX2" fmla="*/ 278663 w 6163394"/>
              <a:gd name="connsiteY2" fmla="*/ 2680640 h 3231394"/>
              <a:gd name="connsiteX3" fmla="*/ 1121518 w 6163394"/>
              <a:gd name="connsiteY3" fmla="*/ 3130314 h 3231394"/>
              <a:gd name="connsiteX4" fmla="*/ 2713266 w 6163394"/>
              <a:gd name="connsiteY4" fmla="*/ 3222537 h 3231394"/>
              <a:gd name="connsiteX5" fmla="*/ 4728010 w 6163394"/>
              <a:gd name="connsiteY5" fmla="*/ 2980589 h 3231394"/>
              <a:gd name="connsiteX6" fmla="*/ 6163394 w 6163394"/>
              <a:gd name="connsiteY6" fmla="*/ 2915409 h 3231394"/>
              <a:gd name="connsiteX0" fmla="*/ 0 w 6163394"/>
              <a:gd name="connsiteY0" fmla="*/ 0 h 3231394"/>
              <a:gd name="connsiteX1" fmla="*/ 134863 w 6163394"/>
              <a:gd name="connsiteY1" fmla="*/ 799546 h 3231394"/>
              <a:gd name="connsiteX2" fmla="*/ 278663 w 6163394"/>
              <a:gd name="connsiteY2" fmla="*/ 2680640 h 3231394"/>
              <a:gd name="connsiteX3" fmla="*/ 1121518 w 6163394"/>
              <a:gd name="connsiteY3" fmla="*/ 3130314 h 3231394"/>
              <a:gd name="connsiteX4" fmla="*/ 2713266 w 6163394"/>
              <a:gd name="connsiteY4" fmla="*/ 3222537 h 3231394"/>
              <a:gd name="connsiteX5" fmla="*/ 4728010 w 6163394"/>
              <a:gd name="connsiteY5" fmla="*/ 2980589 h 3231394"/>
              <a:gd name="connsiteX6" fmla="*/ 6163394 w 6163394"/>
              <a:gd name="connsiteY6" fmla="*/ 2915409 h 3231394"/>
              <a:gd name="connsiteX0" fmla="*/ 0 w 6163394"/>
              <a:gd name="connsiteY0" fmla="*/ 0 h 3231393"/>
              <a:gd name="connsiteX1" fmla="*/ 134863 w 6163394"/>
              <a:gd name="connsiteY1" fmla="*/ 799546 h 3231393"/>
              <a:gd name="connsiteX2" fmla="*/ 278663 w 6163394"/>
              <a:gd name="connsiteY2" fmla="*/ 2680640 h 3231393"/>
              <a:gd name="connsiteX3" fmla="*/ 1121518 w 6163394"/>
              <a:gd name="connsiteY3" fmla="*/ 3130314 h 3231393"/>
              <a:gd name="connsiteX4" fmla="*/ 2713266 w 6163394"/>
              <a:gd name="connsiteY4" fmla="*/ 3222537 h 3231393"/>
              <a:gd name="connsiteX5" fmla="*/ 4728010 w 6163394"/>
              <a:gd name="connsiteY5" fmla="*/ 2980589 h 3231393"/>
              <a:gd name="connsiteX6" fmla="*/ 6163394 w 6163394"/>
              <a:gd name="connsiteY6" fmla="*/ 2915409 h 3231393"/>
              <a:gd name="connsiteX0" fmla="*/ 0 w 6163394"/>
              <a:gd name="connsiteY0" fmla="*/ 0 h 3231393"/>
              <a:gd name="connsiteX1" fmla="*/ 134863 w 6163394"/>
              <a:gd name="connsiteY1" fmla="*/ 799546 h 3231393"/>
              <a:gd name="connsiteX2" fmla="*/ 278663 w 6163394"/>
              <a:gd name="connsiteY2" fmla="*/ 2680640 h 3231393"/>
              <a:gd name="connsiteX3" fmla="*/ 1121518 w 6163394"/>
              <a:gd name="connsiteY3" fmla="*/ 3130314 h 3231393"/>
              <a:gd name="connsiteX4" fmla="*/ 2713266 w 6163394"/>
              <a:gd name="connsiteY4" fmla="*/ 3222537 h 3231393"/>
              <a:gd name="connsiteX5" fmla="*/ 4728010 w 6163394"/>
              <a:gd name="connsiteY5" fmla="*/ 2980589 h 3231393"/>
              <a:gd name="connsiteX6" fmla="*/ 6163394 w 6163394"/>
              <a:gd name="connsiteY6" fmla="*/ 2915409 h 3231393"/>
              <a:gd name="connsiteX0" fmla="*/ 0 w 6163394"/>
              <a:gd name="connsiteY0" fmla="*/ 0 h 3245031"/>
              <a:gd name="connsiteX1" fmla="*/ 134863 w 6163394"/>
              <a:gd name="connsiteY1" fmla="*/ 799546 h 3245031"/>
              <a:gd name="connsiteX2" fmla="*/ 278663 w 6163394"/>
              <a:gd name="connsiteY2" fmla="*/ 2680640 h 3245031"/>
              <a:gd name="connsiteX3" fmla="*/ 1221772 w 6163394"/>
              <a:gd name="connsiteY3" fmla="*/ 3173102 h 3245031"/>
              <a:gd name="connsiteX4" fmla="*/ 2713266 w 6163394"/>
              <a:gd name="connsiteY4" fmla="*/ 3222537 h 3245031"/>
              <a:gd name="connsiteX5" fmla="*/ 4728010 w 6163394"/>
              <a:gd name="connsiteY5" fmla="*/ 2980589 h 3245031"/>
              <a:gd name="connsiteX6" fmla="*/ 6163394 w 6163394"/>
              <a:gd name="connsiteY6" fmla="*/ 2915409 h 3245031"/>
              <a:gd name="connsiteX0" fmla="*/ 0 w 6163394"/>
              <a:gd name="connsiteY0" fmla="*/ 0 h 3245031"/>
              <a:gd name="connsiteX1" fmla="*/ 134863 w 6163394"/>
              <a:gd name="connsiteY1" fmla="*/ 799546 h 3245031"/>
              <a:gd name="connsiteX2" fmla="*/ 412335 w 6163394"/>
              <a:gd name="connsiteY2" fmla="*/ 2680640 h 3245031"/>
              <a:gd name="connsiteX3" fmla="*/ 1221772 w 6163394"/>
              <a:gd name="connsiteY3" fmla="*/ 3173102 h 3245031"/>
              <a:gd name="connsiteX4" fmla="*/ 2713266 w 6163394"/>
              <a:gd name="connsiteY4" fmla="*/ 3222537 h 3245031"/>
              <a:gd name="connsiteX5" fmla="*/ 4728010 w 6163394"/>
              <a:gd name="connsiteY5" fmla="*/ 2980589 h 3245031"/>
              <a:gd name="connsiteX6" fmla="*/ 6163394 w 6163394"/>
              <a:gd name="connsiteY6" fmla="*/ 2915409 h 3245031"/>
              <a:gd name="connsiteX0" fmla="*/ 0 w 6163394"/>
              <a:gd name="connsiteY0" fmla="*/ 0 h 3228833"/>
              <a:gd name="connsiteX1" fmla="*/ 134863 w 6163394"/>
              <a:gd name="connsiteY1" fmla="*/ 799546 h 3228833"/>
              <a:gd name="connsiteX2" fmla="*/ 412335 w 6163394"/>
              <a:gd name="connsiteY2" fmla="*/ 2680640 h 3228833"/>
              <a:gd name="connsiteX3" fmla="*/ 1221772 w 6163394"/>
              <a:gd name="connsiteY3" fmla="*/ 3116050 h 3228833"/>
              <a:gd name="connsiteX4" fmla="*/ 2713266 w 6163394"/>
              <a:gd name="connsiteY4" fmla="*/ 3222537 h 3228833"/>
              <a:gd name="connsiteX5" fmla="*/ 4728010 w 6163394"/>
              <a:gd name="connsiteY5" fmla="*/ 2980589 h 3228833"/>
              <a:gd name="connsiteX6" fmla="*/ 6163394 w 6163394"/>
              <a:gd name="connsiteY6" fmla="*/ 2915409 h 3228833"/>
              <a:gd name="connsiteX0" fmla="*/ 0 w 6163394"/>
              <a:gd name="connsiteY0" fmla="*/ 0 h 3222537"/>
              <a:gd name="connsiteX1" fmla="*/ 134863 w 6163394"/>
              <a:gd name="connsiteY1" fmla="*/ 799546 h 3222537"/>
              <a:gd name="connsiteX2" fmla="*/ 412335 w 6163394"/>
              <a:gd name="connsiteY2" fmla="*/ 2680640 h 3222537"/>
              <a:gd name="connsiteX3" fmla="*/ 2713266 w 6163394"/>
              <a:gd name="connsiteY3" fmla="*/ 3222537 h 3222537"/>
              <a:gd name="connsiteX4" fmla="*/ 4728010 w 6163394"/>
              <a:gd name="connsiteY4" fmla="*/ 2980589 h 3222537"/>
              <a:gd name="connsiteX5" fmla="*/ 6163394 w 6163394"/>
              <a:gd name="connsiteY5" fmla="*/ 2915409 h 3222537"/>
              <a:gd name="connsiteX0" fmla="*/ 0 w 6163394"/>
              <a:gd name="connsiteY0" fmla="*/ 0 h 3236799"/>
              <a:gd name="connsiteX1" fmla="*/ 134863 w 6163394"/>
              <a:gd name="connsiteY1" fmla="*/ 799546 h 3236799"/>
              <a:gd name="connsiteX2" fmla="*/ 412335 w 6163394"/>
              <a:gd name="connsiteY2" fmla="*/ 2680640 h 3236799"/>
              <a:gd name="connsiteX3" fmla="*/ 2512758 w 6163394"/>
              <a:gd name="connsiteY3" fmla="*/ 3236799 h 3236799"/>
              <a:gd name="connsiteX4" fmla="*/ 4728010 w 6163394"/>
              <a:gd name="connsiteY4" fmla="*/ 2980589 h 3236799"/>
              <a:gd name="connsiteX5" fmla="*/ 6163394 w 6163394"/>
              <a:gd name="connsiteY5" fmla="*/ 2915409 h 3236799"/>
              <a:gd name="connsiteX0" fmla="*/ 0 w 6163394"/>
              <a:gd name="connsiteY0" fmla="*/ 0 h 3238394"/>
              <a:gd name="connsiteX1" fmla="*/ 134863 w 6163394"/>
              <a:gd name="connsiteY1" fmla="*/ 799546 h 3238394"/>
              <a:gd name="connsiteX2" fmla="*/ 713097 w 6163394"/>
              <a:gd name="connsiteY2" fmla="*/ 2851794 h 3238394"/>
              <a:gd name="connsiteX3" fmla="*/ 2512758 w 6163394"/>
              <a:gd name="connsiteY3" fmla="*/ 3236799 h 3238394"/>
              <a:gd name="connsiteX4" fmla="*/ 4728010 w 6163394"/>
              <a:gd name="connsiteY4" fmla="*/ 2980589 h 3238394"/>
              <a:gd name="connsiteX5" fmla="*/ 6163394 w 6163394"/>
              <a:gd name="connsiteY5" fmla="*/ 2915409 h 3238394"/>
              <a:gd name="connsiteX0" fmla="*/ 0 w 6163394"/>
              <a:gd name="connsiteY0" fmla="*/ 0 h 3238394"/>
              <a:gd name="connsiteX1" fmla="*/ 151572 w 6163394"/>
              <a:gd name="connsiteY1" fmla="*/ 1027753 h 3238394"/>
              <a:gd name="connsiteX2" fmla="*/ 713097 w 6163394"/>
              <a:gd name="connsiteY2" fmla="*/ 2851794 h 3238394"/>
              <a:gd name="connsiteX3" fmla="*/ 2512758 w 6163394"/>
              <a:gd name="connsiteY3" fmla="*/ 3236799 h 3238394"/>
              <a:gd name="connsiteX4" fmla="*/ 4728010 w 6163394"/>
              <a:gd name="connsiteY4" fmla="*/ 2980589 h 3238394"/>
              <a:gd name="connsiteX5" fmla="*/ 6163394 w 6163394"/>
              <a:gd name="connsiteY5" fmla="*/ 2915409 h 3238394"/>
              <a:gd name="connsiteX0" fmla="*/ 0 w 6163394"/>
              <a:gd name="connsiteY0" fmla="*/ 0 h 3238394"/>
              <a:gd name="connsiteX1" fmla="*/ 151572 w 6163394"/>
              <a:gd name="connsiteY1" fmla="*/ 1027753 h 3238394"/>
              <a:gd name="connsiteX2" fmla="*/ 713097 w 6163394"/>
              <a:gd name="connsiteY2" fmla="*/ 2851794 h 3238394"/>
              <a:gd name="connsiteX3" fmla="*/ 2512758 w 6163394"/>
              <a:gd name="connsiteY3" fmla="*/ 3236799 h 3238394"/>
              <a:gd name="connsiteX4" fmla="*/ 4728010 w 6163394"/>
              <a:gd name="connsiteY4" fmla="*/ 2980589 h 3238394"/>
              <a:gd name="connsiteX5" fmla="*/ 6163394 w 6163394"/>
              <a:gd name="connsiteY5" fmla="*/ 2915409 h 3238394"/>
              <a:gd name="connsiteX0" fmla="*/ 0 w 6180103"/>
              <a:gd name="connsiteY0" fmla="*/ 0 h 3238394"/>
              <a:gd name="connsiteX1" fmla="*/ 151572 w 6180103"/>
              <a:gd name="connsiteY1" fmla="*/ 1027753 h 3238394"/>
              <a:gd name="connsiteX2" fmla="*/ 713097 w 6180103"/>
              <a:gd name="connsiteY2" fmla="*/ 2851794 h 3238394"/>
              <a:gd name="connsiteX3" fmla="*/ 2512758 w 6180103"/>
              <a:gd name="connsiteY3" fmla="*/ 3236799 h 3238394"/>
              <a:gd name="connsiteX4" fmla="*/ 4728010 w 6180103"/>
              <a:gd name="connsiteY4" fmla="*/ 2980589 h 3238394"/>
              <a:gd name="connsiteX5" fmla="*/ 6180103 w 6180103"/>
              <a:gd name="connsiteY5" fmla="*/ 2801307 h 3238394"/>
              <a:gd name="connsiteX0" fmla="*/ 0 w 6180103"/>
              <a:gd name="connsiteY0" fmla="*/ 0 h 3236859"/>
              <a:gd name="connsiteX1" fmla="*/ 151572 w 6180103"/>
              <a:gd name="connsiteY1" fmla="*/ 1027753 h 3236859"/>
              <a:gd name="connsiteX2" fmla="*/ 713097 w 6180103"/>
              <a:gd name="connsiteY2" fmla="*/ 2851794 h 3236859"/>
              <a:gd name="connsiteX3" fmla="*/ 2512758 w 6180103"/>
              <a:gd name="connsiteY3" fmla="*/ 3236799 h 3236859"/>
              <a:gd name="connsiteX4" fmla="*/ 4911809 w 6180103"/>
              <a:gd name="connsiteY4" fmla="*/ 2880749 h 3236859"/>
              <a:gd name="connsiteX5" fmla="*/ 6180103 w 6180103"/>
              <a:gd name="connsiteY5" fmla="*/ 2801307 h 323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0103" h="3236859">
                <a:moveTo>
                  <a:pt x="0" y="0"/>
                </a:moveTo>
                <a:cubicBezTo>
                  <a:pt x="132054" y="132983"/>
                  <a:pt x="116268" y="552454"/>
                  <a:pt x="151572" y="1027753"/>
                </a:cubicBezTo>
                <a:cubicBezTo>
                  <a:pt x="186876" y="1503052"/>
                  <a:pt x="319566" y="2483620"/>
                  <a:pt x="713097" y="2851794"/>
                </a:cubicBezTo>
                <a:cubicBezTo>
                  <a:pt x="1106628" y="3219968"/>
                  <a:pt x="1812973" y="3231973"/>
                  <a:pt x="2512758" y="3236799"/>
                </a:cubicBezTo>
                <a:cubicBezTo>
                  <a:pt x="3212543" y="3241625"/>
                  <a:pt x="4421057" y="2957495"/>
                  <a:pt x="4911809" y="2880749"/>
                </a:cubicBezTo>
                <a:cubicBezTo>
                  <a:pt x="5402561" y="2804003"/>
                  <a:pt x="6180103" y="2801307"/>
                  <a:pt x="6180103" y="2801307"/>
                </a:cubicBezTo>
              </a:path>
            </a:pathLst>
          </a:custGeom>
          <a:ln w="38100" cmpd="sng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655712" y="4713954"/>
            <a:ext cx="202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Average light to stream benthos</a:t>
            </a:r>
            <a:endParaRPr lang="en-US" baseline="30000" dirty="0">
              <a:solidFill>
                <a:srgbClr val="7F7F7F"/>
              </a:solidFill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482276" y="2030242"/>
            <a:ext cx="6135644" cy="3219649"/>
          </a:xfrm>
          <a:custGeom>
            <a:avLst/>
            <a:gdLst>
              <a:gd name="connsiteX0" fmla="*/ 0 w 6405998"/>
              <a:gd name="connsiteY0" fmla="*/ 53428 h 2982303"/>
              <a:gd name="connsiteX1" fmla="*/ 314681 w 6405998"/>
              <a:gd name="connsiteY1" fmla="*/ 311903 h 2982303"/>
              <a:gd name="connsiteX2" fmla="*/ 708031 w 6405998"/>
              <a:gd name="connsiteY2" fmla="*/ 2435888 h 2982303"/>
              <a:gd name="connsiteX3" fmla="*/ 2337627 w 6405998"/>
              <a:gd name="connsiteY3" fmla="*/ 2952837 h 2982303"/>
              <a:gd name="connsiteX4" fmla="*/ 4428006 w 6405998"/>
              <a:gd name="connsiteY4" fmla="*/ 2829219 h 2982303"/>
              <a:gd name="connsiteX5" fmla="*/ 5506910 w 6405998"/>
              <a:gd name="connsiteY5" fmla="*/ 2087509 h 2982303"/>
              <a:gd name="connsiteX6" fmla="*/ 6405998 w 6405998"/>
              <a:gd name="connsiteY6" fmla="*/ 1941415 h 2982303"/>
              <a:gd name="connsiteX0" fmla="*/ 0 w 6417237"/>
              <a:gd name="connsiteY0" fmla="*/ 19276 h 3161673"/>
              <a:gd name="connsiteX1" fmla="*/ 325920 w 6417237"/>
              <a:gd name="connsiteY1" fmla="*/ 491273 h 3161673"/>
              <a:gd name="connsiteX2" fmla="*/ 719270 w 6417237"/>
              <a:gd name="connsiteY2" fmla="*/ 2615258 h 3161673"/>
              <a:gd name="connsiteX3" fmla="*/ 2348866 w 6417237"/>
              <a:gd name="connsiteY3" fmla="*/ 3132207 h 3161673"/>
              <a:gd name="connsiteX4" fmla="*/ 4439245 w 6417237"/>
              <a:gd name="connsiteY4" fmla="*/ 3008589 h 3161673"/>
              <a:gd name="connsiteX5" fmla="*/ 5518149 w 6417237"/>
              <a:gd name="connsiteY5" fmla="*/ 2266879 h 3161673"/>
              <a:gd name="connsiteX6" fmla="*/ 6417237 w 6417237"/>
              <a:gd name="connsiteY6" fmla="*/ 2120785 h 3161673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085824"/>
              <a:gd name="connsiteX1" fmla="*/ 325920 w 6417237"/>
              <a:gd name="connsiteY1" fmla="*/ 471997 h 3085824"/>
              <a:gd name="connsiteX2" fmla="*/ 719270 w 6417237"/>
              <a:gd name="connsiteY2" fmla="*/ 2595982 h 3085824"/>
              <a:gd name="connsiteX3" fmla="*/ 2303912 w 6417237"/>
              <a:gd name="connsiteY3" fmla="*/ 3034265 h 3085824"/>
              <a:gd name="connsiteX4" fmla="*/ 4439245 w 6417237"/>
              <a:gd name="connsiteY4" fmla="*/ 2989313 h 3085824"/>
              <a:gd name="connsiteX5" fmla="*/ 5518149 w 6417237"/>
              <a:gd name="connsiteY5" fmla="*/ 2247603 h 3085824"/>
              <a:gd name="connsiteX6" fmla="*/ 6417237 w 6417237"/>
              <a:gd name="connsiteY6" fmla="*/ 2101509 h 3085824"/>
              <a:gd name="connsiteX0" fmla="*/ 0 w 6417237"/>
              <a:gd name="connsiteY0" fmla="*/ 0 h 3072945"/>
              <a:gd name="connsiteX1" fmla="*/ 325920 w 6417237"/>
              <a:gd name="connsiteY1" fmla="*/ 471997 h 3072945"/>
              <a:gd name="connsiteX2" fmla="*/ 719270 w 6417237"/>
              <a:gd name="connsiteY2" fmla="*/ 2595982 h 3072945"/>
              <a:gd name="connsiteX3" fmla="*/ 2303912 w 6417237"/>
              <a:gd name="connsiteY3" fmla="*/ 3034265 h 3072945"/>
              <a:gd name="connsiteX4" fmla="*/ 4439245 w 6417237"/>
              <a:gd name="connsiteY4" fmla="*/ 2989313 h 3072945"/>
              <a:gd name="connsiteX5" fmla="*/ 5518149 w 6417237"/>
              <a:gd name="connsiteY5" fmla="*/ 2247603 h 3072945"/>
              <a:gd name="connsiteX6" fmla="*/ 6417237 w 6417237"/>
              <a:gd name="connsiteY6" fmla="*/ 2101509 h 3072945"/>
              <a:gd name="connsiteX0" fmla="*/ 0 w 6417237"/>
              <a:gd name="connsiteY0" fmla="*/ 0 h 3098312"/>
              <a:gd name="connsiteX1" fmla="*/ 325920 w 6417237"/>
              <a:gd name="connsiteY1" fmla="*/ 471997 h 3098312"/>
              <a:gd name="connsiteX2" fmla="*/ 719270 w 6417237"/>
              <a:gd name="connsiteY2" fmla="*/ 2595982 h 3098312"/>
              <a:gd name="connsiteX3" fmla="*/ 2303912 w 6417237"/>
              <a:gd name="connsiteY3" fmla="*/ 3034265 h 3098312"/>
              <a:gd name="connsiteX4" fmla="*/ 4203235 w 6417237"/>
              <a:gd name="connsiteY4" fmla="*/ 3011789 h 3098312"/>
              <a:gd name="connsiteX5" fmla="*/ 5518149 w 6417237"/>
              <a:gd name="connsiteY5" fmla="*/ 2247603 h 3098312"/>
              <a:gd name="connsiteX6" fmla="*/ 6417237 w 6417237"/>
              <a:gd name="connsiteY6" fmla="*/ 2101509 h 3098312"/>
              <a:gd name="connsiteX0" fmla="*/ 0 w 6417237"/>
              <a:gd name="connsiteY0" fmla="*/ 0 h 3086885"/>
              <a:gd name="connsiteX1" fmla="*/ 325920 w 6417237"/>
              <a:gd name="connsiteY1" fmla="*/ 471997 h 3086885"/>
              <a:gd name="connsiteX2" fmla="*/ 719270 w 6417237"/>
              <a:gd name="connsiteY2" fmla="*/ 2595982 h 3086885"/>
              <a:gd name="connsiteX3" fmla="*/ 2303912 w 6417237"/>
              <a:gd name="connsiteY3" fmla="*/ 3034265 h 3086885"/>
              <a:gd name="connsiteX4" fmla="*/ 4203235 w 6417237"/>
              <a:gd name="connsiteY4" fmla="*/ 3011789 h 3086885"/>
              <a:gd name="connsiteX5" fmla="*/ 5518149 w 6417237"/>
              <a:gd name="connsiteY5" fmla="*/ 2247603 h 3086885"/>
              <a:gd name="connsiteX6" fmla="*/ 6417237 w 6417237"/>
              <a:gd name="connsiteY6" fmla="*/ 2101509 h 3086885"/>
              <a:gd name="connsiteX0" fmla="*/ 0 w 6417237"/>
              <a:gd name="connsiteY0" fmla="*/ 0 h 3061676"/>
              <a:gd name="connsiteX1" fmla="*/ 325920 w 6417237"/>
              <a:gd name="connsiteY1" fmla="*/ 471997 h 3061676"/>
              <a:gd name="connsiteX2" fmla="*/ 719270 w 6417237"/>
              <a:gd name="connsiteY2" fmla="*/ 2595982 h 3061676"/>
              <a:gd name="connsiteX3" fmla="*/ 1820653 w 6417237"/>
              <a:gd name="connsiteY3" fmla="*/ 2966837 h 3061676"/>
              <a:gd name="connsiteX4" fmla="*/ 4203235 w 6417237"/>
              <a:gd name="connsiteY4" fmla="*/ 3011789 h 3061676"/>
              <a:gd name="connsiteX5" fmla="*/ 5518149 w 6417237"/>
              <a:gd name="connsiteY5" fmla="*/ 2247603 h 3061676"/>
              <a:gd name="connsiteX6" fmla="*/ 6417237 w 6417237"/>
              <a:gd name="connsiteY6" fmla="*/ 2101509 h 3061676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75597"/>
              <a:gd name="connsiteX1" fmla="*/ 325920 w 6417237"/>
              <a:gd name="connsiteY1" fmla="*/ 471997 h 3075597"/>
              <a:gd name="connsiteX2" fmla="*/ 719270 w 6417237"/>
              <a:gd name="connsiteY2" fmla="*/ 2595982 h 3075597"/>
              <a:gd name="connsiteX3" fmla="*/ 1786938 w 6417237"/>
              <a:gd name="connsiteY3" fmla="*/ 3023027 h 3075597"/>
              <a:gd name="connsiteX4" fmla="*/ 4203235 w 6417237"/>
              <a:gd name="connsiteY4" fmla="*/ 3011789 h 3075597"/>
              <a:gd name="connsiteX5" fmla="*/ 5518149 w 6417237"/>
              <a:gd name="connsiteY5" fmla="*/ 2247603 h 3075597"/>
              <a:gd name="connsiteX6" fmla="*/ 6417237 w 6417237"/>
              <a:gd name="connsiteY6" fmla="*/ 2101509 h 3075597"/>
              <a:gd name="connsiteX0" fmla="*/ 0 w 6417237"/>
              <a:gd name="connsiteY0" fmla="*/ 0 h 3107215"/>
              <a:gd name="connsiteX1" fmla="*/ 325920 w 6417237"/>
              <a:gd name="connsiteY1" fmla="*/ 471997 h 3107215"/>
              <a:gd name="connsiteX2" fmla="*/ 719270 w 6417237"/>
              <a:gd name="connsiteY2" fmla="*/ 2595982 h 3107215"/>
              <a:gd name="connsiteX3" fmla="*/ 1786938 w 6417237"/>
              <a:gd name="connsiteY3" fmla="*/ 3023027 h 3107215"/>
              <a:gd name="connsiteX4" fmla="*/ 4090849 w 6417237"/>
              <a:gd name="connsiteY4" fmla="*/ 3034265 h 3107215"/>
              <a:gd name="connsiteX5" fmla="*/ 5518149 w 6417237"/>
              <a:gd name="connsiteY5" fmla="*/ 2247603 h 3107215"/>
              <a:gd name="connsiteX6" fmla="*/ 6417237 w 6417237"/>
              <a:gd name="connsiteY6" fmla="*/ 2101509 h 3107215"/>
              <a:gd name="connsiteX0" fmla="*/ 0 w 6417237"/>
              <a:gd name="connsiteY0" fmla="*/ 0 h 3075002"/>
              <a:gd name="connsiteX1" fmla="*/ 325920 w 6417237"/>
              <a:gd name="connsiteY1" fmla="*/ 471997 h 3075002"/>
              <a:gd name="connsiteX2" fmla="*/ 719270 w 6417237"/>
              <a:gd name="connsiteY2" fmla="*/ 2595982 h 3075002"/>
              <a:gd name="connsiteX3" fmla="*/ 1786938 w 6417237"/>
              <a:gd name="connsiteY3" fmla="*/ 3023027 h 3075002"/>
              <a:gd name="connsiteX4" fmla="*/ 4090849 w 6417237"/>
              <a:gd name="connsiteY4" fmla="*/ 3034265 h 3075002"/>
              <a:gd name="connsiteX5" fmla="*/ 5518149 w 6417237"/>
              <a:gd name="connsiteY5" fmla="*/ 2247603 h 3075002"/>
              <a:gd name="connsiteX6" fmla="*/ 6417237 w 6417237"/>
              <a:gd name="connsiteY6" fmla="*/ 2101509 h 3075002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7665"/>
              <a:gd name="connsiteX1" fmla="*/ 325920 w 6417237"/>
              <a:gd name="connsiteY1" fmla="*/ 471997 h 3097665"/>
              <a:gd name="connsiteX2" fmla="*/ 719270 w 6417237"/>
              <a:gd name="connsiteY2" fmla="*/ 2595982 h 3097665"/>
              <a:gd name="connsiteX3" fmla="*/ 1786938 w 6417237"/>
              <a:gd name="connsiteY3" fmla="*/ 3023027 h 3097665"/>
              <a:gd name="connsiteX4" fmla="*/ 4090849 w 6417237"/>
              <a:gd name="connsiteY4" fmla="*/ 3034265 h 3097665"/>
              <a:gd name="connsiteX5" fmla="*/ 5518149 w 6417237"/>
              <a:gd name="connsiteY5" fmla="*/ 2247603 h 3097665"/>
              <a:gd name="connsiteX6" fmla="*/ 6417237 w 6417237"/>
              <a:gd name="connsiteY6" fmla="*/ 2101509 h 3097665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3889"/>
              <a:gd name="connsiteX1" fmla="*/ 325920 w 6417237"/>
              <a:gd name="connsiteY1" fmla="*/ 471997 h 3093889"/>
              <a:gd name="connsiteX2" fmla="*/ 719270 w 6417237"/>
              <a:gd name="connsiteY2" fmla="*/ 2595982 h 3093889"/>
              <a:gd name="connsiteX3" fmla="*/ 1674552 w 6417237"/>
              <a:gd name="connsiteY3" fmla="*/ 2989313 h 3093889"/>
              <a:gd name="connsiteX4" fmla="*/ 4090849 w 6417237"/>
              <a:gd name="connsiteY4" fmla="*/ 3034265 h 3093889"/>
              <a:gd name="connsiteX5" fmla="*/ 5518149 w 6417237"/>
              <a:gd name="connsiteY5" fmla="*/ 2247603 h 3093889"/>
              <a:gd name="connsiteX6" fmla="*/ 6417237 w 6417237"/>
              <a:gd name="connsiteY6" fmla="*/ 2101509 h 3093889"/>
              <a:gd name="connsiteX0" fmla="*/ 0 w 6417237"/>
              <a:gd name="connsiteY0" fmla="*/ 0 h 3084385"/>
              <a:gd name="connsiteX1" fmla="*/ 325920 w 6417237"/>
              <a:gd name="connsiteY1" fmla="*/ 471997 h 3084385"/>
              <a:gd name="connsiteX2" fmla="*/ 719270 w 6417237"/>
              <a:gd name="connsiteY2" fmla="*/ 2595982 h 3084385"/>
              <a:gd name="connsiteX3" fmla="*/ 1674552 w 6417237"/>
              <a:gd name="connsiteY3" fmla="*/ 2989313 h 3084385"/>
              <a:gd name="connsiteX4" fmla="*/ 4090849 w 6417237"/>
              <a:gd name="connsiteY4" fmla="*/ 3034265 h 3084385"/>
              <a:gd name="connsiteX5" fmla="*/ 5518149 w 6417237"/>
              <a:gd name="connsiteY5" fmla="*/ 2247603 h 3084385"/>
              <a:gd name="connsiteX6" fmla="*/ 6417237 w 6417237"/>
              <a:gd name="connsiteY6" fmla="*/ 2101509 h 3084385"/>
              <a:gd name="connsiteX0" fmla="*/ 0 w 6417237"/>
              <a:gd name="connsiteY0" fmla="*/ 0 h 3101068"/>
              <a:gd name="connsiteX1" fmla="*/ 325920 w 6417237"/>
              <a:gd name="connsiteY1" fmla="*/ 471997 h 3101068"/>
              <a:gd name="connsiteX2" fmla="*/ 618123 w 6417237"/>
              <a:gd name="connsiteY2" fmla="*/ 2427412 h 3101068"/>
              <a:gd name="connsiteX3" fmla="*/ 1674552 w 6417237"/>
              <a:gd name="connsiteY3" fmla="*/ 2989313 h 3101068"/>
              <a:gd name="connsiteX4" fmla="*/ 4090849 w 6417237"/>
              <a:gd name="connsiteY4" fmla="*/ 3034265 h 3101068"/>
              <a:gd name="connsiteX5" fmla="*/ 5518149 w 6417237"/>
              <a:gd name="connsiteY5" fmla="*/ 2247603 h 3101068"/>
              <a:gd name="connsiteX6" fmla="*/ 6417237 w 6417237"/>
              <a:gd name="connsiteY6" fmla="*/ 2101509 h 3101068"/>
              <a:gd name="connsiteX0" fmla="*/ 0 w 6417237"/>
              <a:gd name="connsiteY0" fmla="*/ 0 h 3089651"/>
              <a:gd name="connsiteX1" fmla="*/ 325920 w 6417237"/>
              <a:gd name="connsiteY1" fmla="*/ 471997 h 3089651"/>
              <a:gd name="connsiteX2" fmla="*/ 618123 w 6417237"/>
              <a:gd name="connsiteY2" fmla="*/ 2427412 h 3089651"/>
              <a:gd name="connsiteX3" fmla="*/ 1674552 w 6417237"/>
              <a:gd name="connsiteY3" fmla="*/ 2989313 h 3089651"/>
              <a:gd name="connsiteX4" fmla="*/ 4090849 w 6417237"/>
              <a:gd name="connsiteY4" fmla="*/ 3034265 h 3089651"/>
              <a:gd name="connsiteX5" fmla="*/ 5091082 w 6417237"/>
              <a:gd name="connsiteY5" fmla="*/ 2404935 h 3089651"/>
              <a:gd name="connsiteX6" fmla="*/ 6417237 w 6417237"/>
              <a:gd name="connsiteY6" fmla="*/ 2101509 h 3089651"/>
              <a:gd name="connsiteX0" fmla="*/ 0 w 6214942"/>
              <a:gd name="connsiteY0" fmla="*/ 0 h 3089651"/>
              <a:gd name="connsiteX1" fmla="*/ 325920 w 6214942"/>
              <a:gd name="connsiteY1" fmla="*/ 471997 h 3089651"/>
              <a:gd name="connsiteX2" fmla="*/ 618123 w 6214942"/>
              <a:gd name="connsiteY2" fmla="*/ 2427412 h 3089651"/>
              <a:gd name="connsiteX3" fmla="*/ 1674552 w 6214942"/>
              <a:gd name="connsiteY3" fmla="*/ 2989313 h 3089651"/>
              <a:gd name="connsiteX4" fmla="*/ 4090849 w 6214942"/>
              <a:gd name="connsiteY4" fmla="*/ 3034265 h 3089651"/>
              <a:gd name="connsiteX5" fmla="*/ 5091082 w 6214942"/>
              <a:gd name="connsiteY5" fmla="*/ 2404935 h 3089651"/>
              <a:gd name="connsiteX6" fmla="*/ 6214942 w 6214942"/>
              <a:gd name="connsiteY6" fmla="*/ 2303794 h 3089651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303794 h 3080765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427412 h 3080765"/>
              <a:gd name="connsiteX0" fmla="*/ 0 w 6214942"/>
              <a:gd name="connsiteY0" fmla="*/ 0 h 3072009"/>
              <a:gd name="connsiteX1" fmla="*/ 325920 w 6214942"/>
              <a:gd name="connsiteY1" fmla="*/ 471997 h 3072009"/>
              <a:gd name="connsiteX2" fmla="*/ 618123 w 6214942"/>
              <a:gd name="connsiteY2" fmla="*/ 2427412 h 3072009"/>
              <a:gd name="connsiteX3" fmla="*/ 1674552 w 6214942"/>
              <a:gd name="connsiteY3" fmla="*/ 2989313 h 3072009"/>
              <a:gd name="connsiteX4" fmla="*/ 4090849 w 6214942"/>
              <a:gd name="connsiteY4" fmla="*/ 3034265 h 3072009"/>
              <a:gd name="connsiteX5" fmla="*/ 4967458 w 6214942"/>
              <a:gd name="connsiteY5" fmla="*/ 2652171 h 3072009"/>
              <a:gd name="connsiteX6" fmla="*/ 6214942 w 6214942"/>
              <a:gd name="connsiteY6" fmla="*/ 2427412 h 3072009"/>
              <a:gd name="connsiteX0" fmla="*/ 0 w 6226180"/>
              <a:gd name="connsiteY0" fmla="*/ 0 h 3072009"/>
              <a:gd name="connsiteX1" fmla="*/ 325920 w 6226180"/>
              <a:gd name="connsiteY1" fmla="*/ 471997 h 3072009"/>
              <a:gd name="connsiteX2" fmla="*/ 618123 w 6226180"/>
              <a:gd name="connsiteY2" fmla="*/ 2427412 h 3072009"/>
              <a:gd name="connsiteX3" fmla="*/ 1674552 w 6226180"/>
              <a:gd name="connsiteY3" fmla="*/ 2989313 h 3072009"/>
              <a:gd name="connsiteX4" fmla="*/ 4090849 w 6226180"/>
              <a:gd name="connsiteY4" fmla="*/ 3034265 h 3072009"/>
              <a:gd name="connsiteX5" fmla="*/ 4967458 w 6226180"/>
              <a:gd name="connsiteY5" fmla="*/ 2652171 h 3072009"/>
              <a:gd name="connsiteX6" fmla="*/ 6226180 w 6226180"/>
              <a:gd name="connsiteY6" fmla="*/ 2517316 h 3072009"/>
              <a:gd name="connsiteX0" fmla="*/ 0 w 6226180"/>
              <a:gd name="connsiteY0" fmla="*/ 0 h 3096285"/>
              <a:gd name="connsiteX1" fmla="*/ 325920 w 6226180"/>
              <a:gd name="connsiteY1" fmla="*/ 471997 h 3096285"/>
              <a:gd name="connsiteX2" fmla="*/ 618123 w 6226180"/>
              <a:gd name="connsiteY2" fmla="*/ 2427412 h 3096285"/>
              <a:gd name="connsiteX3" fmla="*/ 1674552 w 6226180"/>
              <a:gd name="connsiteY3" fmla="*/ 2989313 h 3096285"/>
              <a:gd name="connsiteX4" fmla="*/ 3045660 w 6226180"/>
              <a:gd name="connsiteY4" fmla="*/ 3067979 h 3096285"/>
              <a:gd name="connsiteX5" fmla="*/ 4967458 w 6226180"/>
              <a:gd name="connsiteY5" fmla="*/ 2652171 h 3096285"/>
              <a:gd name="connsiteX6" fmla="*/ 6226180 w 6226180"/>
              <a:gd name="connsiteY6" fmla="*/ 2517316 h 3096285"/>
              <a:gd name="connsiteX0" fmla="*/ 0 w 6226180"/>
              <a:gd name="connsiteY0" fmla="*/ 0 h 3071319"/>
              <a:gd name="connsiteX1" fmla="*/ 325920 w 6226180"/>
              <a:gd name="connsiteY1" fmla="*/ 471997 h 3071319"/>
              <a:gd name="connsiteX2" fmla="*/ 618123 w 6226180"/>
              <a:gd name="connsiteY2" fmla="*/ 2427412 h 3071319"/>
              <a:gd name="connsiteX3" fmla="*/ 1674552 w 6226180"/>
              <a:gd name="connsiteY3" fmla="*/ 2989313 h 3071319"/>
              <a:gd name="connsiteX4" fmla="*/ 3045660 w 6226180"/>
              <a:gd name="connsiteY4" fmla="*/ 3067979 h 3071319"/>
              <a:gd name="connsiteX5" fmla="*/ 4248190 w 6226180"/>
              <a:gd name="connsiteY5" fmla="*/ 2989315 h 3071319"/>
              <a:gd name="connsiteX6" fmla="*/ 4967458 w 6226180"/>
              <a:gd name="connsiteY6" fmla="*/ 2652171 h 3071319"/>
              <a:gd name="connsiteX7" fmla="*/ 6226180 w 6226180"/>
              <a:gd name="connsiteY7" fmla="*/ 2517316 h 3071319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67458 w 6226180"/>
              <a:gd name="connsiteY6" fmla="*/ 2652171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22503 w 6226180"/>
              <a:gd name="connsiteY6" fmla="*/ 2719599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33742 w 6226180"/>
              <a:gd name="connsiteY6" fmla="*/ 2663409 h 3074542"/>
              <a:gd name="connsiteX7" fmla="*/ 6226180 w 6226180"/>
              <a:gd name="connsiteY7" fmla="*/ 2517316 h 3074542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4315621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035"/>
              <a:gd name="connsiteX1" fmla="*/ 325920 w 6226180"/>
              <a:gd name="connsiteY1" fmla="*/ 471997 h 3102035"/>
              <a:gd name="connsiteX2" fmla="*/ 618123 w 6226180"/>
              <a:gd name="connsiteY2" fmla="*/ 2427412 h 3102035"/>
              <a:gd name="connsiteX3" fmla="*/ 1674552 w 6226180"/>
              <a:gd name="connsiteY3" fmla="*/ 2989313 h 3102035"/>
              <a:gd name="connsiteX4" fmla="*/ 3056899 w 6226180"/>
              <a:gd name="connsiteY4" fmla="*/ 3101693 h 3102035"/>
              <a:gd name="connsiteX5" fmla="*/ 4349337 w 6226180"/>
              <a:gd name="connsiteY5" fmla="*/ 2978077 h 3102035"/>
              <a:gd name="connsiteX6" fmla="*/ 4933742 w 6226180"/>
              <a:gd name="connsiteY6" fmla="*/ 2663409 h 3102035"/>
              <a:gd name="connsiteX7" fmla="*/ 6226180 w 6226180"/>
              <a:gd name="connsiteY7" fmla="*/ 2517316 h 3102035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562868 w 6226180"/>
              <a:gd name="connsiteY6" fmla="*/ 2652171 h 3102768"/>
              <a:gd name="connsiteX7" fmla="*/ 6226180 w 6226180"/>
              <a:gd name="connsiteY7" fmla="*/ 2517316 h 3102768"/>
              <a:gd name="connsiteX0" fmla="*/ 0 w 6226180"/>
              <a:gd name="connsiteY0" fmla="*/ 0 h 3110697"/>
              <a:gd name="connsiteX1" fmla="*/ 325920 w 6226180"/>
              <a:gd name="connsiteY1" fmla="*/ 471997 h 3110697"/>
              <a:gd name="connsiteX2" fmla="*/ 618123 w 6226180"/>
              <a:gd name="connsiteY2" fmla="*/ 2427412 h 3110697"/>
              <a:gd name="connsiteX3" fmla="*/ 1674552 w 6226180"/>
              <a:gd name="connsiteY3" fmla="*/ 2989313 h 3110697"/>
              <a:gd name="connsiteX4" fmla="*/ 3056899 w 6226180"/>
              <a:gd name="connsiteY4" fmla="*/ 3101693 h 3110697"/>
              <a:gd name="connsiteX5" fmla="*/ 3989701 w 6226180"/>
              <a:gd name="connsiteY5" fmla="*/ 3056743 h 3110697"/>
              <a:gd name="connsiteX6" fmla="*/ 4562868 w 6226180"/>
              <a:gd name="connsiteY6" fmla="*/ 2652171 h 3110697"/>
              <a:gd name="connsiteX7" fmla="*/ 6226180 w 6226180"/>
              <a:gd name="connsiteY7" fmla="*/ 2517316 h 3110697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618123 w 6226180"/>
              <a:gd name="connsiteY2" fmla="*/ 2427412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83260 w 6226180"/>
              <a:gd name="connsiteY2" fmla="*/ 256226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60783 w 6226180"/>
              <a:gd name="connsiteY2" fmla="*/ 233750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03804"/>
              <a:gd name="connsiteX1" fmla="*/ 202295 w 6226180"/>
              <a:gd name="connsiteY1" fmla="*/ 629329 h 3103804"/>
              <a:gd name="connsiteX2" fmla="*/ 460783 w 6226180"/>
              <a:gd name="connsiteY2" fmla="*/ 2337508 h 3103804"/>
              <a:gd name="connsiteX3" fmla="*/ 1033951 w 6226180"/>
              <a:gd name="connsiteY3" fmla="*/ 2899409 h 3103804"/>
              <a:gd name="connsiteX4" fmla="*/ 2124095 w 6226180"/>
              <a:gd name="connsiteY4" fmla="*/ 3079217 h 3103804"/>
              <a:gd name="connsiteX5" fmla="*/ 3989701 w 6226180"/>
              <a:gd name="connsiteY5" fmla="*/ 3056743 h 3103804"/>
              <a:gd name="connsiteX6" fmla="*/ 4562868 w 6226180"/>
              <a:gd name="connsiteY6" fmla="*/ 2652171 h 3103804"/>
              <a:gd name="connsiteX7" fmla="*/ 6226180 w 6226180"/>
              <a:gd name="connsiteY7" fmla="*/ 2517316 h 3103804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562868 w 6226180"/>
              <a:gd name="connsiteY6" fmla="*/ 2652171 h 3117807"/>
              <a:gd name="connsiteX7" fmla="*/ 6226180 w 6226180"/>
              <a:gd name="connsiteY7" fmla="*/ 2517316 h 3117807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236949 w 6226180"/>
              <a:gd name="connsiteY6" fmla="*/ 2719599 h 3117807"/>
              <a:gd name="connsiteX7" fmla="*/ 6226180 w 6226180"/>
              <a:gd name="connsiteY7" fmla="*/ 2517316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236949 w 6169987"/>
              <a:gd name="connsiteY6" fmla="*/ 271959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550692 w 6169987"/>
              <a:gd name="connsiteY2" fmla="*/ 2640935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539453 w 6169987"/>
              <a:gd name="connsiteY2" fmla="*/ 1932940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370874 w 6169987"/>
              <a:gd name="connsiteY1" fmla="*/ 494473 h 3117807"/>
              <a:gd name="connsiteX2" fmla="*/ 539453 w 6169987"/>
              <a:gd name="connsiteY2" fmla="*/ 1932940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230494"/>
              <a:gd name="connsiteX1" fmla="*/ 370874 w 6169987"/>
              <a:gd name="connsiteY1" fmla="*/ 494473 h 3230494"/>
              <a:gd name="connsiteX2" fmla="*/ 539453 w 6169987"/>
              <a:gd name="connsiteY2" fmla="*/ 1932940 h 3230494"/>
              <a:gd name="connsiteX3" fmla="*/ 1033951 w 6169987"/>
              <a:gd name="connsiteY3" fmla="*/ 2899409 h 3230494"/>
              <a:gd name="connsiteX4" fmla="*/ 1933039 w 6169987"/>
              <a:gd name="connsiteY4" fmla="*/ 3225311 h 3230494"/>
              <a:gd name="connsiteX5" fmla="*/ 3528919 w 6169987"/>
              <a:gd name="connsiteY5" fmla="*/ 3079219 h 3230494"/>
              <a:gd name="connsiteX6" fmla="*/ 4484198 w 6169987"/>
              <a:gd name="connsiteY6" fmla="*/ 2831979 h 3230494"/>
              <a:gd name="connsiteX7" fmla="*/ 6169987 w 6169987"/>
              <a:gd name="connsiteY7" fmla="*/ 2595982 h 3230494"/>
              <a:gd name="connsiteX0" fmla="*/ 0 w 6169987"/>
              <a:gd name="connsiteY0" fmla="*/ 0 h 3249987"/>
              <a:gd name="connsiteX1" fmla="*/ 370874 w 6169987"/>
              <a:gd name="connsiteY1" fmla="*/ 494473 h 3249987"/>
              <a:gd name="connsiteX2" fmla="*/ 539453 w 6169987"/>
              <a:gd name="connsiteY2" fmla="*/ 1932940 h 3249987"/>
              <a:gd name="connsiteX3" fmla="*/ 1033951 w 6169987"/>
              <a:gd name="connsiteY3" fmla="*/ 2899409 h 3249987"/>
              <a:gd name="connsiteX4" fmla="*/ 1933039 w 6169987"/>
              <a:gd name="connsiteY4" fmla="*/ 3225311 h 3249987"/>
              <a:gd name="connsiteX5" fmla="*/ 3450249 w 6169987"/>
              <a:gd name="connsiteY5" fmla="*/ 3180361 h 3249987"/>
              <a:gd name="connsiteX6" fmla="*/ 4484198 w 6169987"/>
              <a:gd name="connsiteY6" fmla="*/ 2831979 h 3249987"/>
              <a:gd name="connsiteX7" fmla="*/ 6169987 w 6169987"/>
              <a:gd name="connsiteY7" fmla="*/ 2595982 h 3249987"/>
              <a:gd name="connsiteX0" fmla="*/ 0 w 6169987"/>
              <a:gd name="connsiteY0" fmla="*/ 0 h 3249987"/>
              <a:gd name="connsiteX1" fmla="*/ 370874 w 6169987"/>
              <a:gd name="connsiteY1" fmla="*/ 494473 h 3249987"/>
              <a:gd name="connsiteX2" fmla="*/ 539453 w 6169987"/>
              <a:gd name="connsiteY2" fmla="*/ 1932940 h 3249987"/>
              <a:gd name="connsiteX3" fmla="*/ 1033951 w 6169987"/>
              <a:gd name="connsiteY3" fmla="*/ 2899409 h 3249987"/>
              <a:gd name="connsiteX4" fmla="*/ 1933039 w 6169987"/>
              <a:gd name="connsiteY4" fmla="*/ 3225311 h 3249987"/>
              <a:gd name="connsiteX5" fmla="*/ 3450249 w 6169987"/>
              <a:gd name="connsiteY5" fmla="*/ 3180361 h 3249987"/>
              <a:gd name="connsiteX6" fmla="*/ 4529153 w 6169987"/>
              <a:gd name="connsiteY6" fmla="*/ 2674647 h 3249987"/>
              <a:gd name="connsiteX7" fmla="*/ 6169987 w 6169987"/>
              <a:gd name="connsiteY7" fmla="*/ 2595982 h 3249987"/>
              <a:gd name="connsiteX0" fmla="*/ 0 w 6192465"/>
              <a:gd name="connsiteY0" fmla="*/ 0 h 3249987"/>
              <a:gd name="connsiteX1" fmla="*/ 370874 w 6192465"/>
              <a:gd name="connsiteY1" fmla="*/ 494473 h 3249987"/>
              <a:gd name="connsiteX2" fmla="*/ 539453 w 6192465"/>
              <a:gd name="connsiteY2" fmla="*/ 1932940 h 3249987"/>
              <a:gd name="connsiteX3" fmla="*/ 1033951 w 6192465"/>
              <a:gd name="connsiteY3" fmla="*/ 2899409 h 3249987"/>
              <a:gd name="connsiteX4" fmla="*/ 1933039 w 6192465"/>
              <a:gd name="connsiteY4" fmla="*/ 3225311 h 3249987"/>
              <a:gd name="connsiteX5" fmla="*/ 3450249 w 6192465"/>
              <a:gd name="connsiteY5" fmla="*/ 3180361 h 3249987"/>
              <a:gd name="connsiteX6" fmla="*/ 4529153 w 6192465"/>
              <a:gd name="connsiteY6" fmla="*/ 2674647 h 3249987"/>
              <a:gd name="connsiteX7" fmla="*/ 6192465 w 6192465"/>
              <a:gd name="connsiteY7" fmla="*/ 2461126 h 3249987"/>
              <a:gd name="connsiteX0" fmla="*/ 0 w 6192465"/>
              <a:gd name="connsiteY0" fmla="*/ 57065 h 2846293"/>
              <a:gd name="connsiteX1" fmla="*/ 370874 w 6192465"/>
              <a:gd name="connsiteY1" fmla="*/ 90779 h 2846293"/>
              <a:gd name="connsiteX2" fmla="*/ 539453 w 6192465"/>
              <a:gd name="connsiteY2" fmla="*/ 1529246 h 2846293"/>
              <a:gd name="connsiteX3" fmla="*/ 1033951 w 6192465"/>
              <a:gd name="connsiteY3" fmla="*/ 2495715 h 2846293"/>
              <a:gd name="connsiteX4" fmla="*/ 1933039 w 6192465"/>
              <a:gd name="connsiteY4" fmla="*/ 2821617 h 2846293"/>
              <a:gd name="connsiteX5" fmla="*/ 3450249 w 6192465"/>
              <a:gd name="connsiteY5" fmla="*/ 2776667 h 2846293"/>
              <a:gd name="connsiteX6" fmla="*/ 4529153 w 6192465"/>
              <a:gd name="connsiteY6" fmla="*/ 2270953 h 2846293"/>
              <a:gd name="connsiteX7" fmla="*/ 6192465 w 6192465"/>
              <a:gd name="connsiteY7" fmla="*/ 2057432 h 2846293"/>
              <a:gd name="connsiteX0" fmla="*/ 0 w 6192465"/>
              <a:gd name="connsiteY0" fmla="*/ 0 h 2789228"/>
              <a:gd name="connsiteX1" fmla="*/ 382112 w 6192465"/>
              <a:gd name="connsiteY1" fmla="*/ 539424 h 2789228"/>
              <a:gd name="connsiteX2" fmla="*/ 539453 w 6192465"/>
              <a:gd name="connsiteY2" fmla="*/ 1472181 h 2789228"/>
              <a:gd name="connsiteX3" fmla="*/ 1033951 w 6192465"/>
              <a:gd name="connsiteY3" fmla="*/ 2438650 h 2789228"/>
              <a:gd name="connsiteX4" fmla="*/ 1933039 w 6192465"/>
              <a:gd name="connsiteY4" fmla="*/ 2764552 h 2789228"/>
              <a:gd name="connsiteX5" fmla="*/ 3450249 w 6192465"/>
              <a:gd name="connsiteY5" fmla="*/ 2719602 h 2789228"/>
              <a:gd name="connsiteX6" fmla="*/ 4529153 w 6192465"/>
              <a:gd name="connsiteY6" fmla="*/ 2213888 h 2789228"/>
              <a:gd name="connsiteX7" fmla="*/ 6192465 w 6192465"/>
              <a:gd name="connsiteY7" fmla="*/ 2000367 h 2789228"/>
              <a:gd name="connsiteX0" fmla="*/ 0 w 6136272"/>
              <a:gd name="connsiteY0" fmla="*/ 0 h 2339708"/>
              <a:gd name="connsiteX1" fmla="*/ 325919 w 6136272"/>
              <a:gd name="connsiteY1" fmla="*/ 89904 h 2339708"/>
              <a:gd name="connsiteX2" fmla="*/ 483260 w 6136272"/>
              <a:gd name="connsiteY2" fmla="*/ 1022661 h 2339708"/>
              <a:gd name="connsiteX3" fmla="*/ 977758 w 6136272"/>
              <a:gd name="connsiteY3" fmla="*/ 1989130 h 2339708"/>
              <a:gd name="connsiteX4" fmla="*/ 1876846 w 6136272"/>
              <a:gd name="connsiteY4" fmla="*/ 2315032 h 2339708"/>
              <a:gd name="connsiteX5" fmla="*/ 3394056 w 6136272"/>
              <a:gd name="connsiteY5" fmla="*/ 2270082 h 2339708"/>
              <a:gd name="connsiteX6" fmla="*/ 4472960 w 6136272"/>
              <a:gd name="connsiteY6" fmla="*/ 1764368 h 2339708"/>
              <a:gd name="connsiteX7" fmla="*/ 6136272 w 6136272"/>
              <a:gd name="connsiteY7" fmla="*/ 1550847 h 2339708"/>
              <a:gd name="connsiteX0" fmla="*/ 0 w 6136272"/>
              <a:gd name="connsiteY0" fmla="*/ 0 h 2339708"/>
              <a:gd name="connsiteX1" fmla="*/ 483260 w 6136272"/>
              <a:gd name="connsiteY1" fmla="*/ 1022661 h 2339708"/>
              <a:gd name="connsiteX2" fmla="*/ 977758 w 6136272"/>
              <a:gd name="connsiteY2" fmla="*/ 1989130 h 2339708"/>
              <a:gd name="connsiteX3" fmla="*/ 1876846 w 6136272"/>
              <a:gd name="connsiteY3" fmla="*/ 2315032 h 2339708"/>
              <a:gd name="connsiteX4" fmla="*/ 3394056 w 6136272"/>
              <a:gd name="connsiteY4" fmla="*/ 2270082 h 2339708"/>
              <a:gd name="connsiteX5" fmla="*/ 4472960 w 6136272"/>
              <a:gd name="connsiteY5" fmla="*/ 1764368 h 2339708"/>
              <a:gd name="connsiteX6" fmla="*/ 6136272 w 6136272"/>
              <a:gd name="connsiteY6" fmla="*/ 1550847 h 2339708"/>
              <a:gd name="connsiteX0" fmla="*/ 0 w 6136272"/>
              <a:gd name="connsiteY0" fmla="*/ 0 h 2339708"/>
              <a:gd name="connsiteX1" fmla="*/ 325920 w 6136272"/>
              <a:gd name="connsiteY1" fmla="*/ 348380 h 2339708"/>
              <a:gd name="connsiteX2" fmla="*/ 977758 w 6136272"/>
              <a:gd name="connsiteY2" fmla="*/ 1989130 h 2339708"/>
              <a:gd name="connsiteX3" fmla="*/ 1876846 w 6136272"/>
              <a:gd name="connsiteY3" fmla="*/ 2315032 h 2339708"/>
              <a:gd name="connsiteX4" fmla="*/ 3394056 w 6136272"/>
              <a:gd name="connsiteY4" fmla="*/ 2270082 h 2339708"/>
              <a:gd name="connsiteX5" fmla="*/ 4472960 w 6136272"/>
              <a:gd name="connsiteY5" fmla="*/ 1764368 h 2339708"/>
              <a:gd name="connsiteX6" fmla="*/ 6136272 w 6136272"/>
              <a:gd name="connsiteY6" fmla="*/ 1550847 h 2339708"/>
              <a:gd name="connsiteX0" fmla="*/ 0 w 6147511"/>
              <a:gd name="connsiteY0" fmla="*/ 0 h 2159899"/>
              <a:gd name="connsiteX1" fmla="*/ 337159 w 6147511"/>
              <a:gd name="connsiteY1" fmla="*/ 168571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20606 h 2180505"/>
              <a:gd name="connsiteX1" fmla="*/ 337159 w 6147511"/>
              <a:gd name="connsiteY1" fmla="*/ 189177 h 2180505"/>
              <a:gd name="connsiteX2" fmla="*/ 988997 w 6147511"/>
              <a:gd name="connsiteY2" fmla="*/ 1829927 h 2180505"/>
              <a:gd name="connsiteX3" fmla="*/ 1888085 w 6147511"/>
              <a:gd name="connsiteY3" fmla="*/ 2155829 h 2180505"/>
              <a:gd name="connsiteX4" fmla="*/ 3405295 w 6147511"/>
              <a:gd name="connsiteY4" fmla="*/ 2110879 h 2180505"/>
              <a:gd name="connsiteX5" fmla="*/ 4484199 w 6147511"/>
              <a:gd name="connsiteY5" fmla="*/ 1605165 h 2180505"/>
              <a:gd name="connsiteX6" fmla="*/ 6147511 w 6147511"/>
              <a:gd name="connsiteY6" fmla="*/ 1391644 h 2180505"/>
              <a:gd name="connsiteX0" fmla="*/ 0 w 6147511"/>
              <a:gd name="connsiteY0" fmla="*/ 12144 h 2172043"/>
              <a:gd name="connsiteX1" fmla="*/ 337159 w 6147511"/>
              <a:gd name="connsiteY1" fmla="*/ 180715 h 2172043"/>
              <a:gd name="connsiteX2" fmla="*/ 988997 w 6147511"/>
              <a:gd name="connsiteY2" fmla="*/ 1821465 h 2172043"/>
              <a:gd name="connsiteX3" fmla="*/ 1888085 w 6147511"/>
              <a:gd name="connsiteY3" fmla="*/ 2147367 h 2172043"/>
              <a:gd name="connsiteX4" fmla="*/ 3405295 w 6147511"/>
              <a:gd name="connsiteY4" fmla="*/ 2102417 h 2172043"/>
              <a:gd name="connsiteX5" fmla="*/ 4484199 w 6147511"/>
              <a:gd name="connsiteY5" fmla="*/ 1596703 h 2172043"/>
              <a:gd name="connsiteX6" fmla="*/ 6147511 w 6147511"/>
              <a:gd name="connsiteY6" fmla="*/ 1383182 h 2172043"/>
              <a:gd name="connsiteX0" fmla="*/ 0 w 6147511"/>
              <a:gd name="connsiteY0" fmla="*/ 0 h 2159899"/>
              <a:gd name="connsiteX1" fmla="*/ 494499 w 6147511"/>
              <a:gd name="connsiteY1" fmla="*/ 235999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0 h 2159899"/>
              <a:gd name="connsiteX1" fmla="*/ 494499 w 6147511"/>
              <a:gd name="connsiteY1" fmla="*/ 235999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0 h 2197291"/>
              <a:gd name="connsiteX1" fmla="*/ 494499 w 6147511"/>
              <a:gd name="connsiteY1" fmla="*/ 235999 h 2197291"/>
              <a:gd name="connsiteX2" fmla="*/ 752987 w 6147511"/>
              <a:gd name="connsiteY2" fmla="*/ 1303610 h 2197291"/>
              <a:gd name="connsiteX3" fmla="*/ 1888085 w 6147511"/>
              <a:gd name="connsiteY3" fmla="*/ 2135223 h 2197291"/>
              <a:gd name="connsiteX4" fmla="*/ 3405295 w 6147511"/>
              <a:gd name="connsiteY4" fmla="*/ 2090273 h 2197291"/>
              <a:gd name="connsiteX5" fmla="*/ 4484199 w 6147511"/>
              <a:gd name="connsiteY5" fmla="*/ 1584559 h 2197291"/>
              <a:gd name="connsiteX6" fmla="*/ 6147511 w 6147511"/>
              <a:gd name="connsiteY6" fmla="*/ 1371038 h 2197291"/>
              <a:gd name="connsiteX0" fmla="*/ 0 w 6147511"/>
              <a:gd name="connsiteY0" fmla="*/ 0 h 2197291"/>
              <a:gd name="connsiteX1" fmla="*/ 427067 w 6147511"/>
              <a:gd name="connsiteY1" fmla="*/ 258475 h 2197291"/>
              <a:gd name="connsiteX2" fmla="*/ 752987 w 6147511"/>
              <a:gd name="connsiteY2" fmla="*/ 1303610 h 2197291"/>
              <a:gd name="connsiteX3" fmla="*/ 1888085 w 6147511"/>
              <a:gd name="connsiteY3" fmla="*/ 2135223 h 2197291"/>
              <a:gd name="connsiteX4" fmla="*/ 3405295 w 6147511"/>
              <a:gd name="connsiteY4" fmla="*/ 2090273 h 2197291"/>
              <a:gd name="connsiteX5" fmla="*/ 4484199 w 6147511"/>
              <a:gd name="connsiteY5" fmla="*/ 1584559 h 2197291"/>
              <a:gd name="connsiteX6" fmla="*/ 6147511 w 6147511"/>
              <a:gd name="connsiteY6" fmla="*/ 1371038 h 2197291"/>
              <a:gd name="connsiteX0" fmla="*/ 0 w 6147511"/>
              <a:gd name="connsiteY0" fmla="*/ 0 h 2100587"/>
              <a:gd name="connsiteX1" fmla="*/ 427067 w 6147511"/>
              <a:gd name="connsiteY1" fmla="*/ 258475 h 2100587"/>
              <a:gd name="connsiteX2" fmla="*/ 752987 w 6147511"/>
              <a:gd name="connsiteY2" fmla="*/ 1303610 h 2100587"/>
              <a:gd name="connsiteX3" fmla="*/ 1269962 w 6147511"/>
              <a:gd name="connsiteY3" fmla="*/ 1730654 h 2100587"/>
              <a:gd name="connsiteX4" fmla="*/ 3405295 w 6147511"/>
              <a:gd name="connsiteY4" fmla="*/ 2090273 h 2100587"/>
              <a:gd name="connsiteX5" fmla="*/ 4484199 w 6147511"/>
              <a:gd name="connsiteY5" fmla="*/ 1584559 h 2100587"/>
              <a:gd name="connsiteX6" fmla="*/ 6147511 w 6147511"/>
              <a:gd name="connsiteY6" fmla="*/ 1371038 h 2100587"/>
              <a:gd name="connsiteX0" fmla="*/ 0 w 6147511"/>
              <a:gd name="connsiteY0" fmla="*/ 0 h 2098545"/>
              <a:gd name="connsiteX1" fmla="*/ 427067 w 6147511"/>
              <a:gd name="connsiteY1" fmla="*/ 258475 h 2098545"/>
              <a:gd name="connsiteX2" fmla="*/ 752987 w 6147511"/>
              <a:gd name="connsiteY2" fmla="*/ 1303610 h 2098545"/>
              <a:gd name="connsiteX3" fmla="*/ 1269962 w 6147511"/>
              <a:gd name="connsiteY3" fmla="*/ 1730654 h 2098545"/>
              <a:gd name="connsiteX4" fmla="*/ 3405295 w 6147511"/>
              <a:gd name="connsiteY4" fmla="*/ 2090273 h 2098545"/>
              <a:gd name="connsiteX5" fmla="*/ 4484199 w 6147511"/>
              <a:gd name="connsiteY5" fmla="*/ 1584559 h 2098545"/>
              <a:gd name="connsiteX6" fmla="*/ 6147511 w 6147511"/>
              <a:gd name="connsiteY6" fmla="*/ 1371038 h 2098545"/>
              <a:gd name="connsiteX0" fmla="*/ 0 w 6147511"/>
              <a:gd name="connsiteY0" fmla="*/ 0 h 2100911"/>
              <a:gd name="connsiteX1" fmla="*/ 427067 w 6147511"/>
              <a:gd name="connsiteY1" fmla="*/ 258475 h 2100911"/>
              <a:gd name="connsiteX2" fmla="*/ 651839 w 6147511"/>
              <a:gd name="connsiteY2" fmla="*/ 1236182 h 2100911"/>
              <a:gd name="connsiteX3" fmla="*/ 1269962 w 6147511"/>
              <a:gd name="connsiteY3" fmla="*/ 1730654 h 2100911"/>
              <a:gd name="connsiteX4" fmla="*/ 3405295 w 6147511"/>
              <a:gd name="connsiteY4" fmla="*/ 2090273 h 2100911"/>
              <a:gd name="connsiteX5" fmla="*/ 4484199 w 6147511"/>
              <a:gd name="connsiteY5" fmla="*/ 1584559 h 2100911"/>
              <a:gd name="connsiteX6" fmla="*/ 6147511 w 6147511"/>
              <a:gd name="connsiteY6" fmla="*/ 1371038 h 2100911"/>
              <a:gd name="connsiteX0" fmla="*/ 0 w 6147511"/>
              <a:gd name="connsiteY0" fmla="*/ 0 h 2068147"/>
              <a:gd name="connsiteX1" fmla="*/ 427067 w 6147511"/>
              <a:gd name="connsiteY1" fmla="*/ 258475 h 2068147"/>
              <a:gd name="connsiteX2" fmla="*/ 651839 w 6147511"/>
              <a:gd name="connsiteY2" fmla="*/ 1236182 h 2068147"/>
              <a:gd name="connsiteX3" fmla="*/ 1269962 w 6147511"/>
              <a:gd name="connsiteY3" fmla="*/ 1730654 h 2068147"/>
              <a:gd name="connsiteX4" fmla="*/ 2933275 w 6147511"/>
              <a:gd name="connsiteY4" fmla="*/ 2056559 h 2068147"/>
              <a:gd name="connsiteX5" fmla="*/ 4484199 w 6147511"/>
              <a:gd name="connsiteY5" fmla="*/ 1584559 h 2068147"/>
              <a:gd name="connsiteX6" fmla="*/ 6147511 w 6147511"/>
              <a:gd name="connsiteY6" fmla="*/ 1371038 h 2068147"/>
              <a:gd name="connsiteX0" fmla="*/ 0 w 6147511"/>
              <a:gd name="connsiteY0" fmla="*/ 0 h 2068147"/>
              <a:gd name="connsiteX1" fmla="*/ 427067 w 6147511"/>
              <a:gd name="connsiteY1" fmla="*/ 258475 h 2068147"/>
              <a:gd name="connsiteX2" fmla="*/ 651839 w 6147511"/>
              <a:gd name="connsiteY2" fmla="*/ 1236182 h 2068147"/>
              <a:gd name="connsiteX3" fmla="*/ 1269962 w 6147511"/>
              <a:gd name="connsiteY3" fmla="*/ 1730654 h 2068147"/>
              <a:gd name="connsiteX4" fmla="*/ 2933275 w 6147511"/>
              <a:gd name="connsiteY4" fmla="*/ 2056559 h 2068147"/>
              <a:gd name="connsiteX5" fmla="*/ 4484199 w 6147511"/>
              <a:gd name="connsiteY5" fmla="*/ 1584559 h 2068147"/>
              <a:gd name="connsiteX6" fmla="*/ 6147511 w 6147511"/>
              <a:gd name="connsiteY6" fmla="*/ 1371038 h 2068147"/>
              <a:gd name="connsiteX0" fmla="*/ 0 w 6147511"/>
              <a:gd name="connsiteY0" fmla="*/ 0 h 2056734"/>
              <a:gd name="connsiteX1" fmla="*/ 427067 w 6147511"/>
              <a:gd name="connsiteY1" fmla="*/ 258475 h 2056734"/>
              <a:gd name="connsiteX2" fmla="*/ 651839 w 6147511"/>
              <a:gd name="connsiteY2" fmla="*/ 1236182 h 2056734"/>
              <a:gd name="connsiteX3" fmla="*/ 1269962 w 6147511"/>
              <a:gd name="connsiteY3" fmla="*/ 1730654 h 2056734"/>
              <a:gd name="connsiteX4" fmla="*/ 2933275 w 6147511"/>
              <a:gd name="connsiteY4" fmla="*/ 2056559 h 2056734"/>
              <a:gd name="connsiteX5" fmla="*/ 4484199 w 6147511"/>
              <a:gd name="connsiteY5" fmla="*/ 1584559 h 2056734"/>
              <a:gd name="connsiteX6" fmla="*/ 6147511 w 6147511"/>
              <a:gd name="connsiteY6" fmla="*/ 1371038 h 2056734"/>
              <a:gd name="connsiteX0" fmla="*/ 0 w 6147511"/>
              <a:gd name="connsiteY0" fmla="*/ 0 h 2056724"/>
              <a:gd name="connsiteX1" fmla="*/ 427067 w 6147511"/>
              <a:gd name="connsiteY1" fmla="*/ 258475 h 2056724"/>
              <a:gd name="connsiteX2" fmla="*/ 651839 w 6147511"/>
              <a:gd name="connsiteY2" fmla="*/ 1236182 h 2056724"/>
              <a:gd name="connsiteX3" fmla="*/ 1269962 w 6147511"/>
              <a:gd name="connsiteY3" fmla="*/ 1730654 h 2056724"/>
              <a:gd name="connsiteX4" fmla="*/ 2933275 w 6147511"/>
              <a:gd name="connsiteY4" fmla="*/ 2056559 h 2056724"/>
              <a:gd name="connsiteX5" fmla="*/ 4270665 w 6147511"/>
              <a:gd name="connsiteY5" fmla="*/ 1562083 h 2056724"/>
              <a:gd name="connsiteX6" fmla="*/ 6147511 w 6147511"/>
              <a:gd name="connsiteY6" fmla="*/ 1371038 h 2056724"/>
              <a:gd name="connsiteX0" fmla="*/ 0 w 6068841"/>
              <a:gd name="connsiteY0" fmla="*/ 0 h 2056733"/>
              <a:gd name="connsiteX1" fmla="*/ 427067 w 6068841"/>
              <a:gd name="connsiteY1" fmla="*/ 258475 h 2056733"/>
              <a:gd name="connsiteX2" fmla="*/ 651839 w 6068841"/>
              <a:gd name="connsiteY2" fmla="*/ 1236182 h 2056733"/>
              <a:gd name="connsiteX3" fmla="*/ 1269962 w 6068841"/>
              <a:gd name="connsiteY3" fmla="*/ 1730654 h 2056733"/>
              <a:gd name="connsiteX4" fmla="*/ 2933275 w 6068841"/>
              <a:gd name="connsiteY4" fmla="*/ 2056559 h 2056733"/>
              <a:gd name="connsiteX5" fmla="*/ 4270665 w 6068841"/>
              <a:gd name="connsiteY5" fmla="*/ 1562083 h 2056733"/>
              <a:gd name="connsiteX6" fmla="*/ 6068841 w 6068841"/>
              <a:gd name="connsiteY6" fmla="*/ 1258657 h 2056733"/>
              <a:gd name="connsiteX0" fmla="*/ 0 w 6068841"/>
              <a:gd name="connsiteY0" fmla="*/ 0 h 2056727"/>
              <a:gd name="connsiteX1" fmla="*/ 427067 w 6068841"/>
              <a:gd name="connsiteY1" fmla="*/ 258475 h 2056727"/>
              <a:gd name="connsiteX2" fmla="*/ 651839 w 6068841"/>
              <a:gd name="connsiteY2" fmla="*/ 1236182 h 2056727"/>
              <a:gd name="connsiteX3" fmla="*/ 1269962 w 6068841"/>
              <a:gd name="connsiteY3" fmla="*/ 1730654 h 2056727"/>
              <a:gd name="connsiteX4" fmla="*/ 2933275 w 6068841"/>
              <a:gd name="connsiteY4" fmla="*/ 2056559 h 2056727"/>
              <a:gd name="connsiteX5" fmla="*/ 4270665 w 6068841"/>
              <a:gd name="connsiteY5" fmla="*/ 1562083 h 2056727"/>
              <a:gd name="connsiteX6" fmla="*/ 5057367 w 6068841"/>
              <a:gd name="connsiteY6" fmla="*/ 1342254 h 2056727"/>
              <a:gd name="connsiteX7" fmla="*/ 6068841 w 6068841"/>
              <a:gd name="connsiteY7" fmla="*/ 1258657 h 2056727"/>
              <a:gd name="connsiteX0" fmla="*/ 0 w 6080080"/>
              <a:gd name="connsiteY0" fmla="*/ 0 h 2056727"/>
              <a:gd name="connsiteX1" fmla="*/ 427067 w 6080080"/>
              <a:gd name="connsiteY1" fmla="*/ 258475 h 2056727"/>
              <a:gd name="connsiteX2" fmla="*/ 651839 w 6080080"/>
              <a:gd name="connsiteY2" fmla="*/ 1236182 h 2056727"/>
              <a:gd name="connsiteX3" fmla="*/ 1269962 w 6080080"/>
              <a:gd name="connsiteY3" fmla="*/ 1730654 h 2056727"/>
              <a:gd name="connsiteX4" fmla="*/ 2933275 w 6080080"/>
              <a:gd name="connsiteY4" fmla="*/ 2056559 h 2056727"/>
              <a:gd name="connsiteX5" fmla="*/ 4270665 w 6080080"/>
              <a:gd name="connsiteY5" fmla="*/ 1562083 h 2056727"/>
              <a:gd name="connsiteX6" fmla="*/ 5057367 w 6080080"/>
              <a:gd name="connsiteY6" fmla="*/ 1342254 h 2056727"/>
              <a:gd name="connsiteX7" fmla="*/ 6080080 w 6080080"/>
              <a:gd name="connsiteY7" fmla="*/ 1314847 h 2056727"/>
              <a:gd name="connsiteX0" fmla="*/ 0 w 6080080"/>
              <a:gd name="connsiteY0" fmla="*/ 0 h 2056727"/>
              <a:gd name="connsiteX1" fmla="*/ 427067 w 6080080"/>
              <a:gd name="connsiteY1" fmla="*/ 258475 h 2056727"/>
              <a:gd name="connsiteX2" fmla="*/ 651839 w 6080080"/>
              <a:gd name="connsiteY2" fmla="*/ 1236182 h 2056727"/>
              <a:gd name="connsiteX3" fmla="*/ 1269962 w 6080080"/>
              <a:gd name="connsiteY3" fmla="*/ 1730654 h 2056727"/>
              <a:gd name="connsiteX4" fmla="*/ 2933275 w 6080080"/>
              <a:gd name="connsiteY4" fmla="*/ 2056559 h 2056727"/>
              <a:gd name="connsiteX5" fmla="*/ 4270665 w 6080080"/>
              <a:gd name="connsiteY5" fmla="*/ 1562083 h 2056727"/>
              <a:gd name="connsiteX6" fmla="*/ 5057367 w 6080080"/>
              <a:gd name="connsiteY6" fmla="*/ 1342254 h 2056727"/>
              <a:gd name="connsiteX7" fmla="*/ 6080080 w 6080080"/>
              <a:gd name="connsiteY7" fmla="*/ 1314847 h 2056727"/>
              <a:gd name="connsiteX0" fmla="*/ 0 w 6080080"/>
              <a:gd name="connsiteY0" fmla="*/ 0 h 2124133"/>
              <a:gd name="connsiteX1" fmla="*/ 427067 w 6080080"/>
              <a:gd name="connsiteY1" fmla="*/ 258475 h 2124133"/>
              <a:gd name="connsiteX2" fmla="*/ 651839 w 6080080"/>
              <a:gd name="connsiteY2" fmla="*/ 1236182 h 2124133"/>
              <a:gd name="connsiteX3" fmla="*/ 1269962 w 6080080"/>
              <a:gd name="connsiteY3" fmla="*/ 1730654 h 2124133"/>
              <a:gd name="connsiteX4" fmla="*/ 3113092 w 6080080"/>
              <a:gd name="connsiteY4" fmla="*/ 2123987 h 2124133"/>
              <a:gd name="connsiteX5" fmla="*/ 4270665 w 6080080"/>
              <a:gd name="connsiteY5" fmla="*/ 1562083 h 2124133"/>
              <a:gd name="connsiteX6" fmla="*/ 5057367 w 6080080"/>
              <a:gd name="connsiteY6" fmla="*/ 1342254 h 2124133"/>
              <a:gd name="connsiteX7" fmla="*/ 6080080 w 6080080"/>
              <a:gd name="connsiteY7" fmla="*/ 1314847 h 2124133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269962 w 6080080"/>
              <a:gd name="connsiteY3" fmla="*/ 1730654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202530 w 6080080"/>
              <a:gd name="connsiteY3" fmla="*/ 1753130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000236 w 6080080"/>
              <a:gd name="connsiteY3" fmla="*/ 1764368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1000236 w 6080080"/>
              <a:gd name="connsiteY3" fmla="*/ 1764368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70665 w 6080080"/>
              <a:gd name="connsiteY6" fmla="*/ 156208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70665 w 6080080"/>
              <a:gd name="connsiteY6" fmla="*/ 156208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18124 w 6080080"/>
              <a:gd name="connsiteY2" fmla="*/ 1359801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18124 w 6080080"/>
              <a:gd name="connsiteY2" fmla="*/ 1359801 h 2150497"/>
              <a:gd name="connsiteX3" fmla="*/ 1011475 w 6080080"/>
              <a:gd name="connsiteY3" fmla="*/ 1730654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40602 w 6080080"/>
              <a:gd name="connsiteY2" fmla="*/ 1269896 h 2150497"/>
              <a:gd name="connsiteX3" fmla="*/ 1011475 w 6080080"/>
              <a:gd name="connsiteY3" fmla="*/ 1730654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40602 w 6080080"/>
              <a:gd name="connsiteY2" fmla="*/ 1269896 h 2150497"/>
              <a:gd name="connsiteX3" fmla="*/ 1000237 w 6080080"/>
              <a:gd name="connsiteY3" fmla="*/ 1764368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1000237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203234 w 6080080"/>
              <a:gd name="connsiteY6" fmla="*/ 1449703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1000237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842897 w 6080080"/>
              <a:gd name="connsiteY3" fmla="*/ 1798082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82112 w 6080080"/>
              <a:gd name="connsiteY1" fmla="*/ 269713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82112 w 6080080"/>
              <a:gd name="connsiteY1" fmla="*/ 269713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214472 w 6080080"/>
              <a:gd name="connsiteY6" fmla="*/ 1607035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33702"/>
              <a:gd name="connsiteX1" fmla="*/ 382112 w 6080080"/>
              <a:gd name="connsiteY1" fmla="*/ 269713 h 2133702"/>
              <a:gd name="connsiteX2" fmla="*/ 528216 w 6080080"/>
              <a:gd name="connsiteY2" fmla="*/ 1247420 h 2133702"/>
              <a:gd name="connsiteX3" fmla="*/ 910328 w 6080080"/>
              <a:gd name="connsiteY3" fmla="*/ 1809320 h 2133702"/>
              <a:gd name="connsiteX4" fmla="*/ 1730742 w 6080080"/>
              <a:gd name="connsiteY4" fmla="*/ 2061487 h 2133702"/>
              <a:gd name="connsiteX5" fmla="*/ 3214239 w 6080080"/>
              <a:gd name="connsiteY5" fmla="*/ 2101511 h 2133702"/>
              <a:gd name="connsiteX6" fmla="*/ 4214472 w 6080080"/>
              <a:gd name="connsiteY6" fmla="*/ 1607035 h 2133702"/>
              <a:gd name="connsiteX7" fmla="*/ 5057367 w 6080080"/>
              <a:gd name="connsiteY7" fmla="*/ 1342254 h 2133702"/>
              <a:gd name="connsiteX8" fmla="*/ 6080080 w 6080080"/>
              <a:gd name="connsiteY8" fmla="*/ 1314847 h 2133702"/>
              <a:gd name="connsiteX0" fmla="*/ 0 w 6125034"/>
              <a:gd name="connsiteY0" fmla="*/ 0 h 2122464"/>
              <a:gd name="connsiteX1" fmla="*/ 427066 w 6125034"/>
              <a:gd name="connsiteY1" fmla="*/ 258475 h 2122464"/>
              <a:gd name="connsiteX2" fmla="*/ 573170 w 6125034"/>
              <a:gd name="connsiteY2" fmla="*/ 1236182 h 2122464"/>
              <a:gd name="connsiteX3" fmla="*/ 955282 w 6125034"/>
              <a:gd name="connsiteY3" fmla="*/ 1798082 h 2122464"/>
              <a:gd name="connsiteX4" fmla="*/ 1775696 w 6125034"/>
              <a:gd name="connsiteY4" fmla="*/ 2050249 h 2122464"/>
              <a:gd name="connsiteX5" fmla="*/ 3259193 w 6125034"/>
              <a:gd name="connsiteY5" fmla="*/ 2090273 h 2122464"/>
              <a:gd name="connsiteX6" fmla="*/ 4259426 w 6125034"/>
              <a:gd name="connsiteY6" fmla="*/ 1595797 h 2122464"/>
              <a:gd name="connsiteX7" fmla="*/ 5102321 w 6125034"/>
              <a:gd name="connsiteY7" fmla="*/ 1331016 h 2122464"/>
              <a:gd name="connsiteX8" fmla="*/ 6125034 w 6125034"/>
              <a:gd name="connsiteY8" fmla="*/ 1303609 h 2122464"/>
              <a:gd name="connsiteX0" fmla="*/ 0 w 6113795"/>
              <a:gd name="connsiteY0" fmla="*/ 0 h 3021505"/>
              <a:gd name="connsiteX1" fmla="*/ 415827 w 6113795"/>
              <a:gd name="connsiteY1" fmla="*/ 1157516 h 3021505"/>
              <a:gd name="connsiteX2" fmla="*/ 561931 w 6113795"/>
              <a:gd name="connsiteY2" fmla="*/ 2135223 h 3021505"/>
              <a:gd name="connsiteX3" fmla="*/ 944043 w 6113795"/>
              <a:gd name="connsiteY3" fmla="*/ 2697123 h 3021505"/>
              <a:gd name="connsiteX4" fmla="*/ 1764457 w 6113795"/>
              <a:gd name="connsiteY4" fmla="*/ 2949290 h 3021505"/>
              <a:gd name="connsiteX5" fmla="*/ 3247954 w 6113795"/>
              <a:gd name="connsiteY5" fmla="*/ 2989314 h 3021505"/>
              <a:gd name="connsiteX6" fmla="*/ 4248187 w 6113795"/>
              <a:gd name="connsiteY6" fmla="*/ 2494838 h 3021505"/>
              <a:gd name="connsiteX7" fmla="*/ 5091082 w 6113795"/>
              <a:gd name="connsiteY7" fmla="*/ 2230057 h 3021505"/>
              <a:gd name="connsiteX8" fmla="*/ 6113795 w 6113795"/>
              <a:gd name="connsiteY8" fmla="*/ 2202650 h 3021505"/>
              <a:gd name="connsiteX0" fmla="*/ 0 w 6068841"/>
              <a:gd name="connsiteY0" fmla="*/ 269765 h 1886518"/>
              <a:gd name="connsiteX1" fmla="*/ 370873 w 6068841"/>
              <a:gd name="connsiteY1" fmla="*/ 22529 h 1886518"/>
              <a:gd name="connsiteX2" fmla="*/ 516977 w 6068841"/>
              <a:gd name="connsiteY2" fmla="*/ 1000236 h 1886518"/>
              <a:gd name="connsiteX3" fmla="*/ 899089 w 6068841"/>
              <a:gd name="connsiteY3" fmla="*/ 1562136 h 1886518"/>
              <a:gd name="connsiteX4" fmla="*/ 1719503 w 6068841"/>
              <a:gd name="connsiteY4" fmla="*/ 1814303 h 1886518"/>
              <a:gd name="connsiteX5" fmla="*/ 3203000 w 6068841"/>
              <a:gd name="connsiteY5" fmla="*/ 1854327 h 1886518"/>
              <a:gd name="connsiteX6" fmla="*/ 4203233 w 6068841"/>
              <a:gd name="connsiteY6" fmla="*/ 1359851 h 1886518"/>
              <a:gd name="connsiteX7" fmla="*/ 5046128 w 6068841"/>
              <a:gd name="connsiteY7" fmla="*/ 1095070 h 1886518"/>
              <a:gd name="connsiteX8" fmla="*/ 6068841 w 6068841"/>
              <a:gd name="connsiteY8" fmla="*/ 1067663 h 1886518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516977 w 6068841"/>
              <a:gd name="connsiteY2" fmla="*/ 730471 h 1616753"/>
              <a:gd name="connsiteX3" fmla="*/ 899089 w 6068841"/>
              <a:gd name="connsiteY3" fmla="*/ 1292371 h 1616753"/>
              <a:gd name="connsiteX4" fmla="*/ 1719503 w 6068841"/>
              <a:gd name="connsiteY4" fmla="*/ 1544538 h 1616753"/>
              <a:gd name="connsiteX5" fmla="*/ 3203000 w 6068841"/>
              <a:gd name="connsiteY5" fmla="*/ 1584562 h 1616753"/>
              <a:gd name="connsiteX6" fmla="*/ 4203233 w 6068841"/>
              <a:gd name="connsiteY6" fmla="*/ 1090086 h 1616753"/>
              <a:gd name="connsiteX7" fmla="*/ 5046128 w 6068841"/>
              <a:gd name="connsiteY7" fmla="*/ 825305 h 1616753"/>
              <a:gd name="connsiteX8" fmla="*/ 6068841 w 6068841"/>
              <a:gd name="connsiteY8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899089 w 6068841"/>
              <a:gd name="connsiteY2" fmla="*/ 1292371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1180054 w 6068841"/>
              <a:gd name="connsiteY2" fmla="*/ 1337323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831657 w 6068841"/>
              <a:gd name="connsiteY2" fmla="*/ 1292371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82241"/>
              <a:gd name="connsiteX1" fmla="*/ 438304 w 6068841"/>
              <a:gd name="connsiteY1" fmla="*/ 337141 h 1682241"/>
              <a:gd name="connsiteX2" fmla="*/ 831657 w 6068841"/>
              <a:gd name="connsiteY2" fmla="*/ 1292371 h 1682241"/>
              <a:gd name="connsiteX3" fmla="*/ 1719503 w 6068841"/>
              <a:gd name="connsiteY3" fmla="*/ 1656918 h 1682241"/>
              <a:gd name="connsiteX4" fmla="*/ 3203000 w 6068841"/>
              <a:gd name="connsiteY4" fmla="*/ 1584562 h 1682241"/>
              <a:gd name="connsiteX5" fmla="*/ 4203233 w 6068841"/>
              <a:gd name="connsiteY5" fmla="*/ 1090086 h 1682241"/>
              <a:gd name="connsiteX6" fmla="*/ 5046128 w 6068841"/>
              <a:gd name="connsiteY6" fmla="*/ 825305 h 1682241"/>
              <a:gd name="connsiteX7" fmla="*/ 6068841 w 6068841"/>
              <a:gd name="connsiteY7" fmla="*/ 797898 h 1682241"/>
              <a:gd name="connsiteX0" fmla="*/ 0 w 6068841"/>
              <a:gd name="connsiteY0" fmla="*/ 0 h 1721509"/>
              <a:gd name="connsiteX1" fmla="*/ 438304 w 6068841"/>
              <a:gd name="connsiteY1" fmla="*/ 337141 h 1721509"/>
              <a:gd name="connsiteX2" fmla="*/ 831657 w 6068841"/>
              <a:gd name="connsiteY2" fmla="*/ 1292371 h 1721509"/>
              <a:gd name="connsiteX3" fmla="*/ 1719503 w 6068841"/>
              <a:gd name="connsiteY3" fmla="*/ 1656918 h 1721509"/>
              <a:gd name="connsiteX4" fmla="*/ 3203000 w 6068841"/>
              <a:gd name="connsiteY4" fmla="*/ 1685704 h 1721509"/>
              <a:gd name="connsiteX5" fmla="*/ 4203233 w 6068841"/>
              <a:gd name="connsiteY5" fmla="*/ 1090086 h 1721509"/>
              <a:gd name="connsiteX6" fmla="*/ 5046128 w 6068841"/>
              <a:gd name="connsiteY6" fmla="*/ 825305 h 1721509"/>
              <a:gd name="connsiteX7" fmla="*/ 6068841 w 6068841"/>
              <a:gd name="connsiteY7" fmla="*/ 797898 h 1721509"/>
              <a:gd name="connsiteX0" fmla="*/ 0 w 6068841"/>
              <a:gd name="connsiteY0" fmla="*/ 0 h 1721509"/>
              <a:gd name="connsiteX1" fmla="*/ 438304 w 6068841"/>
              <a:gd name="connsiteY1" fmla="*/ 337141 h 1721509"/>
              <a:gd name="connsiteX2" fmla="*/ 831657 w 6068841"/>
              <a:gd name="connsiteY2" fmla="*/ 1292371 h 1721509"/>
              <a:gd name="connsiteX3" fmla="*/ 1719503 w 6068841"/>
              <a:gd name="connsiteY3" fmla="*/ 1656918 h 1721509"/>
              <a:gd name="connsiteX4" fmla="*/ 3203000 w 6068841"/>
              <a:gd name="connsiteY4" fmla="*/ 1685704 h 1721509"/>
              <a:gd name="connsiteX5" fmla="*/ 4147040 w 6068841"/>
              <a:gd name="connsiteY5" fmla="*/ 1449703 h 1721509"/>
              <a:gd name="connsiteX6" fmla="*/ 5046128 w 6068841"/>
              <a:gd name="connsiteY6" fmla="*/ 825305 h 1721509"/>
              <a:gd name="connsiteX7" fmla="*/ 6068841 w 6068841"/>
              <a:gd name="connsiteY7" fmla="*/ 797898 h 1721509"/>
              <a:gd name="connsiteX0" fmla="*/ 0 w 6068841"/>
              <a:gd name="connsiteY0" fmla="*/ 0 h 1737301"/>
              <a:gd name="connsiteX1" fmla="*/ 438304 w 6068841"/>
              <a:gd name="connsiteY1" fmla="*/ 337141 h 1737301"/>
              <a:gd name="connsiteX2" fmla="*/ 831657 w 6068841"/>
              <a:gd name="connsiteY2" fmla="*/ 1292371 h 1737301"/>
              <a:gd name="connsiteX3" fmla="*/ 1719503 w 6068841"/>
              <a:gd name="connsiteY3" fmla="*/ 1656918 h 1737301"/>
              <a:gd name="connsiteX4" fmla="*/ 3191761 w 6068841"/>
              <a:gd name="connsiteY4" fmla="*/ 1708180 h 1737301"/>
              <a:gd name="connsiteX5" fmla="*/ 4147040 w 6068841"/>
              <a:gd name="connsiteY5" fmla="*/ 1449703 h 1737301"/>
              <a:gd name="connsiteX6" fmla="*/ 5046128 w 6068841"/>
              <a:gd name="connsiteY6" fmla="*/ 825305 h 1737301"/>
              <a:gd name="connsiteX7" fmla="*/ 6068841 w 6068841"/>
              <a:gd name="connsiteY7" fmla="*/ 797898 h 1737301"/>
              <a:gd name="connsiteX0" fmla="*/ 0 w 6068841"/>
              <a:gd name="connsiteY0" fmla="*/ 0 h 1712348"/>
              <a:gd name="connsiteX1" fmla="*/ 438304 w 6068841"/>
              <a:gd name="connsiteY1" fmla="*/ 337141 h 1712348"/>
              <a:gd name="connsiteX2" fmla="*/ 831657 w 6068841"/>
              <a:gd name="connsiteY2" fmla="*/ 1292371 h 1712348"/>
              <a:gd name="connsiteX3" fmla="*/ 1719503 w 6068841"/>
              <a:gd name="connsiteY3" fmla="*/ 1656918 h 1712348"/>
              <a:gd name="connsiteX4" fmla="*/ 3191761 w 6068841"/>
              <a:gd name="connsiteY4" fmla="*/ 1708180 h 1712348"/>
              <a:gd name="connsiteX5" fmla="*/ 4147040 w 6068841"/>
              <a:gd name="connsiteY5" fmla="*/ 1449703 h 1712348"/>
              <a:gd name="connsiteX6" fmla="*/ 5046128 w 6068841"/>
              <a:gd name="connsiteY6" fmla="*/ 825305 h 1712348"/>
              <a:gd name="connsiteX7" fmla="*/ 6068841 w 6068841"/>
              <a:gd name="connsiteY7" fmla="*/ 797898 h 1712348"/>
              <a:gd name="connsiteX0" fmla="*/ 0 w 6068841"/>
              <a:gd name="connsiteY0" fmla="*/ 0 h 1712348"/>
              <a:gd name="connsiteX1" fmla="*/ 438304 w 6068841"/>
              <a:gd name="connsiteY1" fmla="*/ 337141 h 1712348"/>
              <a:gd name="connsiteX2" fmla="*/ 831657 w 6068841"/>
              <a:gd name="connsiteY2" fmla="*/ 1292371 h 1712348"/>
              <a:gd name="connsiteX3" fmla="*/ 1719503 w 6068841"/>
              <a:gd name="connsiteY3" fmla="*/ 1656918 h 1712348"/>
              <a:gd name="connsiteX4" fmla="*/ 3191761 w 6068841"/>
              <a:gd name="connsiteY4" fmla="*/ 1708180 h 1712348"/>
              <a:gd name="connsiteX5" fmla="*/ 4102085 w 6068841"/>
              <a:gd name="connsiteY5" fmla="*/ 1427227 h 1712348"/>
              <a:gd name="connsiteX6" fmla="*/ 5046128 w 6068841"/>
              <a:gd name="connsiteY6" fmla="*/ 825305 h 1712348"/>
              <a:gd name="connsiteX7" fmla="*/ 6068841 w 6068841"/>
              <a:gd name="connsiteY7" fmla="*/ 797898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46128 w 6080079"/>
              <a:gd name="connsiteY6" fmla="*/ 825305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36037 w 6136272"/>
              <a:gd name="connsiteY6" fmla="*/ 814067 h 1746062"/>
              <a:gd name="connsiteX7" fmla="*/ 6136272 w 6136272"/>
              <a:gd name="connsiteY7" fmla="*/ 59561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59561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776044"/>
              <a:gd name="connsiteX1" fmla="*/ 494497 w 6136272"/>
              <a:gd name="connsiteY1" fmla="*/ 370855 h 1776044"/>
              <a:gd name="connsiteX2" fmla="*/ 887850 w 6136272"/>
              <a:gd name="connsiteY2" fmla="*/ 1326085 h 1776044"/>
              <a:gd name="connsiteX3" fmla="*/ 1775696 w 6136272"/>
              <a:gd name="connsiteY3" fmla="*/ 1690632 h 1776044"/>
              <a:gd name="connsiteX4" fmla="*/ 2888319 w 6136272"/>
              <a:gd name="connsiteY4" fmla="*/ 1775074 h 1776044"/>
              <a:gd name="connsiteX5" fmla="*/ 4158278 w 6136272"/>
              <a:gd name="connsiteY5" fmla="*/ 1460941 h 1776044"/>
              <a:gd name="connsiteX6" fmla="*/ 5180991 w 6136272"/>
              <a:gd name="connsiteY6" fmla="*/ 913608 h 1776044"/>
              <a:gd name="connsiteX7" fmla="*/ 6136272 w 6136272"/>
              <a:gd name="connsiteY7" fmla="*/ 678564 h 1776044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2663547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693310"/>
              <a:gd name="connsiteX1" fmla="*/ 494497 w 6136272"/>
              <a:gd name="connsiteY1" fmla="*/ 370855 h 1693310"/>
              <a:gd name="connsiteX2" fmla="*/ 887850 w 6136272"/>
              <a:gd name="connsiteY2" fmla="*/ 1326085 h 1693310"/>
              <a:gd name="connsiteX3" fmla="*/ 1775696 w 6136272"/>
              <a:gd name="connsiteY3" fmla="*/ 1690632 h 1693310"/>
              <a:gd name="connsiteX4" fmla="*/ 4158278 w 6136272"/>
              <a:gd name="connsiteY4" fmla="*/ 1460941 h 1693310"/>
              <a:gd name="connsiteX5" fmla="*/ 5180991 w 6136272"/>
              <a:gd name="connsiteY5" fmla="*/ 913608 h 1693310"/>
              <a:gd name="connsiteX6" fmla="*/ 6136272 w 6136272"/>
              <a:gd name="connsiteY6" fmla="*/ 678564 h 1693310"/>
              <a:gd name="connsiteX0" fmla="*/ 0 w 6136272"/>
              <a:gd name="connsiteY0" fmla="*/ 0 h 1778309"/>
              <a:gd name="connsiteX1" fmla="*/ 494497 w 6136272"/>
              <a:gd name="connsiteY1" fmla="*/ 370855 h 1778309"/>
              <a:gd name="connsiteX2" fmla="*/ 887850 w 6136272"/>
              <a:gd name="connsiteY2" fmla="*/ 1326085 h 1778309"/>
              <a:gd name="connsiteX3" fmla="*/ 1775696 w 6136272"/>
              <a:gd name="connsiteY3" fmla="*/ 1690632 h 1778309"/>
              <a:gd name="connsiteX4" fmla="*/ 2945871 w 6136272"/>
              <a:gd name="connsiteY4" fmla="*/ 1766853 h 1778309"/>
              <a:gd name="connsiteX5" fmla="*/ 4158278 w 6136272"/>
              <a:gd name="connsiteY5" fmla="*/ 1460941 h 1778309"/>
              <a:gd name="connsiteX6" fmla="*/ 5180991 w 6136272"/>
              <a:gd name="connsiteY6" fmla="*/ 913608 h 1778309"/>
              <a:gd name="connsiteX7" fmla="*/ 6136272 w 6136272"/>
              <a:gd name="connsiteY7" fmla="*/ 678564 h 1778309"/>
              <a:gd name="connsiteX0" fmla="*/ 0 w 6136272"/>
              <a:gd name="connsiteY0" fmla="*/ 0 h 1757047"/>
              <a:gd name="connsiteX1" fmla="*/ 494497 w 6136272"/>
              <a:gd name="connsiteY1" fmla="*/ 370855 h 1757047"/>
              <a:gd name="connsiteX2" fmla="*/ 887850 w 6136272"/>
              <a:gd name="connsiteY2" fmla="*/ 1326085 h 1757047"/>
              <a:gd name="connsiteX3" fmla="*/ 1775696 w 6136272"/>
              <a:gd name="connsiteY3" fmla="*/ 1690632 h 1757047"/>
              <a:gd name="connsiteX4" fmla="*/ 2833485 w 6136272"/>
              <a:gd name="connsiteY4" fmla="*/ 1741968 h 1757047"/>
              <a:gd name="connsiteX5" fmla="*/ 4158278 w 6136272"/>
              <a:gd name="connsiteY5" fmla="*/ 1460941 h 1757047"/>
              <a:gd name="connsiteX6" fmla="*/ 5180991 w 6136272"/>
              <a:gd name="connsiteY6" fmla="*/ 913608 h 1757047"/>
              <a:gd name="connsiteX7" fmla="*/ 6136272 w 6136272"/>
              <a:gd name="connsiteY7" fmla="*/ 678564 h 1757047"/>
              <a:gd name="connsiteX0" fmla="*/ 0 w 6136272"/>
              <a:gd name="connsiteY0" fmla="*/ 0 h 1760777"/>
              <a:gd name="connsiteX1" fmla="*/ 494497 w 6136272"/>
              <a:gd name="connsiteY1" fmla="*/ 370855 h 1760777"/>
              <a:gd name="connsiteX2" fmla="*/ 887850 w 6136272"/>
              <a:gd name="connsiteY2" fmla="*/ 1326085 h 1760777"/>
              <a:gd name="connsiteX3" fmla="*/ 1629595 w 6136272"/>
              <a:gd name="connsiteY3" fmla="*/ 1707222 h 1760777"/>
              <a:gd name="connsiteX4" fmla="*/ 2833485 w 6136272"/>
              <a:gd name="connsiteY4" fmla="*/ 1741968 h 1760777"/>
              <a:gd name="connsiteX5" fmla="*/ 4158278 w 6136272"/>
              <a:gd name="connsiteY5" fmla="*/ 1460941 h 1760777"/>
              <a:gd name="connsiteX6" fmla="*/ 5180991 w 6136272"/>
              <a:gd name="connsiteY6" fmla="*/ 913608 h 1760777"/>
              <a:gd name="connsiteX7" fmla="*/ 6136272 w 6136272"/>
              <a:gd name="connsiteY7" fmla="*/ 678564 h 1760777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58278 w 6136272"/>
              <a:gd name="connsiteY5" fmla="*/ 1460941 h 1744820"/>
              <a:gd name="connsiteX6" fmla="*/ 5180991 w 6136272"/>
              <a:gd name="connsiteY6" fmla="*/ 913608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80991 w 6136272"/>
              <a:gd name="connsiteY6" fmla="*/ 913608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92229 w 6136272"/>
              <a:gd name="connsiteY6" fmla="*/ 979969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92229 w 6136272"/>
              <a:gd name="connsiteY6" fmla="*/ 97996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13323 w 6136272"/>
              <a:gd name="connsiteY5" fmla="*/ 1452646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419466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819036"/>
              <a:gd name="connsiteX1" fmla="*/ 494497 w 6136272"/>
              <a:gd name="connsiteY1" fmla="*/ 370855 h 1819036"/>
              <a:gd name="connsiteX2" fmla="*/ 1629595 w 6136272"/>
              <a:gd name="connsiteY2" fmla="*/ 1707222 h 1819036"/>
              <a:gd name="connsiteX3" fmla="*/ 2721099 w 6136272"/>
              <a:gd name="connsiteY3" fmla="*/ 1717083 h 1819036"/>
              <a:gd name="connsiteX4" fmla="*/ 4124562 w 6136272"/>
              <a:gd name="connsiteY4" fmla="*/ 1419466 h 1819036"/>
              <a:gd name="connsiteX5" fmla="*/ 5180991 w 6136272"/>
              <a:gd name="connsiteY5" fmla="*/ 1046329 h 1819036"/>
              <a:gd name="connsiteX6" fmla="*/ 6136272 w 6136272"/>
              <a:gd name="connsiteY6" fmla="*/ 794695 h 1819036"/>
              <a:gd name="connsiteX0" fmla="*/ 0 w 6136272"/>
              <a:gd name="connsiteY0" fmla="*/ 0 h 1755037"/>
              <a:gd name="connsiteX1" fmla="*/ 494497 w 6136272"/>
              <a:gd name="connsiteY1" fmla="*/ 370855 h 1755037"/>
              <a:gd name="connsiteX2" fmla="*/ 1629595 w 6136272"/>
              <a:gd name="connsiteY2" fmla="*/ 1707222 h 1755037"/>
              <a:gd name="connsiteX3" fmla="*/ 4124562 w 6136272"/>
              <a:gd name="connsiteY3" fmla="*/ 1419466 h 1755037"/>
              <a:gd name="connsiteX4" fmla="*/ 5180991 w 6136272"/>
              <a:gd name="connsiteY4" fmla="*/ 1046329 h 1755037"/>
              <a:gd name="connsiteX5" fmla="*/ 6136272 w 6136272"/>
              <a:gd name="connsiteY5" fmla="*/ 794695 h 1755037"/>
              <a:gd name="connsiteX0" fmla="*/ 0 w 6136272"/>
              <a:gd name="connsiteY0" fmla="*/ 12254 h 1472257"/>
              <a:gd name="connsiteX1" fmla="*/ 494497 w 6136272"/>
              <a:gd name="connsiteY1" fmla="*/ 383109 h 1472257"/>
              <a:gd name="connsiteX2" fmla="*/ 2843363 w 6136272"/>
              <a:gd name="connsiteY2" fmla="*/ 35574 h 1472257"/>
              <a:gd name="connsiteX3" fmla="*/ 4124562 w 6136272"/>
              <a:gd name="connsiteY3" fmla="*/ 1431720 h 1472257"/>
              <a:gd name="connsiteX4" fmla="*/ 5180991 w 6136272"/>
              <a:gd name="connsiteY4" fmla="*/ 1058583 h 1472257"/>
              <a:gd name="connsiteX5" fmla="*/ 6136272 w 6136272"/>
              <a:gd name="connsiteY5" fmla="*/ 806949 h 1472257"/>
              <a:gd name="connsiteX0" fmla="*/ 0 w 6136272"/>
              <a:gd name="connsiteY0" fmla="*/ 0 h 1046330"/>
              <a:gd name="connsiteX1" fmla="*/ 494497 w 6136272"/>
              <a:gd name="connsiteY1" fmla="*/ 370855 h 1046330"/>
              <a:gd name="connsiteX2" fmla="*/ 2843363 w 6136272"/>
              <a:gd name="connsiteY2" fmla="*/ 23320 h 1046330"/>
              <a:gd name="connsiteX3" fmla="*/ 5180991 w 6136272"/>
              <a:gd name="connsiteY3" fmla="*/ 1046329 h 1046330"/>
              <a:gd name="connsiteX4" fmla="*/ 6136272 w 6136272"/>
              <a:gd name="connsiteY4" fmla="*/ 794695 h 1046330"/>
              <a:gd name="connsiteX0" fmla="*/ 0 w 6136272"/>
              <a:gd name="connsiteY0" fmla="*/ 0 h 794695"/>
              <a:gd name="connsiteX1" fmla="*/ 494497 w 6136272"/>
              <a:gd name="connsiteY1" fmla="*/ 370855 h 794695"/>
              <a:gd name="connsiteX2" fmla="*/ 2843363 w 6136272"/>
              <a:gd name="connsiteY2" fmla="*/ 23320 h 794695"/>
              <a:gd name="connsiteX3" fmla="*/ 6136272 w 6136272"/>
              <a:gd name="connsiteY3" fmla="*/ 794695 h 794695"/>
              <a:gd name="connsiteX0" fmla="*/ 0 w 6169988"/>
              <a:gd name="connsiteY0" fmla="*/ 0 h 877646"/>
              <a:gd name="connsiteX1" fmla="*/ 494497 w 6169988"/>
              <a:gd name="connsiteY1" fmla="*/ 370855 h 877646"/>
              <a:gd name="connsiteX2" fmla="*/ 2843363 w 6169988"/>
              <a:gd name="connsiteY2" fmla="*/ 23320 h 877646"/>
              <a:gd name="connsiteX3" fmla="*/ 6169988 w 6169988"/>
              <a:gd name="connsiteY3" fmla="*/ 877646 h 877646"/>
              <a:gd name="connsiteX0" fmla="*/ 0 w 6169988"/>
              <a:gd name="connsiteY0" fmla="*/ 0 h 877646"/>
              <a:gd name="connsiteX1" fmla="*/ 2090377 w 6169988"/>
              <a:gd name="connsiteY1" fmla="*/ 752429 h 877646"/>
              <a:gd name="connsiteX2" fmla="*/ 2843363 w 6169988"/>
              <a:gd name="connsiteY2" fmla="*/ 23320 h 877646"/>
              <a:gd name="connsiteX3" fmla="*/ 6169988 w 6169988"/>
              <a:gd name="connsiteY3" fmla="*/ 877646 h 877646"/>
              <a:gd name="connsiteX0" fmla="*/ 0 w 6169988"/>
              <a:gd name="connsiteY0" fmla="*/ 1941352 h 1942898"/>
              <a:gd name="connsiteX1" fmla="*/ 2090377 w 6169988"/>
              <a:gd name="connsiteY1" fmla="*/ 736140 h 1942898"/>
              <a:gd name="connsiteX2" fmla="*/ 2843363 w 6169988"/>
              <a:gd name="connsiteY2" fmla="*/ 7031 h 1942898"/>
              <a:gd name="connsiteX3" fmla="*/ 6169988 w 6169988"/>
              <a:gd name="connsiteY3" fmla="*/ 861357 h 1942898"/>
              <a:gd name="connsiteX0" fmla="*/ 0 w 6169988"/>
              <a:gd name="connsiteY0" fmla="*/ 1936793 h 1972340"/>
              <a:gd name="connsiteX1" fmla="*/ 696792 w 6169988"/>
              <a:gd name="connsiteY1" fmla="*/ 1718697 h 1972340"/>
              <a:gd name="connsiteX2" fmla="*/ 2843363 w 6169988"/>
              <a:gd name="connsiteY2" fmla="*/ 2472 h 1972340"/>
              <a:gd name="connsiteX3" fmla="*/ 6169988 w 6169988"/>
              <a:gd name="connsiteY3" fmla="*/ 856798 h 1972340"/>
              <a:gd name="connsiteX0" fmla="*/ 0 w 6169988"/>
              <a:gd name="connsiteY0" fmla="*/ 1249808 h 1264186"/>
              <a:gd name="connsiteX1" fmla="*/ 696792 w 6169988"/>
              <a:gd name="connsiteY1" fmla="*/ 1031712 h 1264186"/>
              <a:gd name="connsiteX2" fmla="*/ 1966753 w 6169988"/>
              <a:gd name="connsiteY2" fmla="*/ 3979 h 1264186"/>
              <a:gd name="connsiteX3" fmla="*/ 6169988 w 6169988"/>
              <a:gd name="connsiteY3" fmla="*/ 169813 h 1264186"/>
              <a:gd name="connsiteX0" fmla="*/ 0 w 6169988"/>
              <a:gd name="connsiteY0" fmla="*/ 1284260 h 1298638"/>
              <a:gd name="connsiteX1" fmla="*/ 696792 w 6169988"/>
              <a:gd name="connsiteY1" fmla="*/ 1066164 h 1298638"/>
              <a:gd name="connsiteX2" fmla="*/ 1966753 w 6169988"/>
              <a:gd name="connsiteY2" fmla="*/ 38431 h 1298638"/>
              <a:gd name="connsiteX3" fmla="*/ 4249546 w 6169988"/>
              <a:gd name="connsiteY3" fmla="*/ 310706 h 1298638"/>
              <a:gd name="connsiteX4" fmla="*/ 6169988 w 6169988"/>
              <a:gd name="connsiteY4" fmla="*/ 204265 h 1298638"/>
              <a:gd name="connsiteX0" fmla="*/ 0 w 6203703"/>
              <a:gd name="connsiteY0" fmla="*/ 1284260 h 1298638"/>
              <a:gd name="connsiteX1" fmla="*/ 696792 w 6203703"/>
              <a:gd name="connsiteY1" fmla="*/ 1066164 h 1298638"/>
              <a:gd name="connsiteX2" fmla="*/ 1966753 w 6203703"/>
              <a:gd name="connsiteY2" fmla="*/ 38431 h 1298638"/>
              <a:gd name="connsiteX3" fmla="*/ 4249546 w 6203703"/>
              <a:gd name="connsiteY3" fmla="*/ 310706 h 1298638"/>
              <a:gd name="connsiteX4" fmla="*/ 6203703 w 6203703"/>
              <a:gd name="connsiteY4" fmla="*/ 569249 h 1298638"/>
              <a:gd name="connsiteX0" fmla="*/ 0 w 6203703"/>
              <a:gd name="connsiteY0" fmla="*/ 1270531 h 1284909"/>
              <a:gd name="connsiteX1" fmla="*/ 696792 w 6203703"/>
              <a:gd name="connsiteY1" fmla="*/ 1052435 h 1284909"/>
              <a:gd name="connsiteX2" fmla="*/ 1966753 w 6203703"/>
              <a:gd name="connsiteY2" fmla="*/ 24702 h 1284909"/>
              <a:gd name="connsiteX3" fmla="*/ 4474318 w 6203703"/>
              <a:gd name="connsiteY3" fmla="*/ 587304 h 1284909"/>
              <a:gd name="connsiteX4" fmla="*/ 6203703 w 6203703"/>
              <a:gd name="connsiteY4" fmla="*/ 555520 h 1284909"/>
              <a:gd name="connsiteX0" fmla="*/ 0 w 6091317"/>
              <a:gd name="connsiteY0" fmla="*/ 1270531 h 1284909"/>
              <a:gd name="connsiteX1" fmla="*/ 696792 w 6091317"/>
              <a:gd name="connsiteY1" fmla="*/ 1052435 h 1284909"/>
              <a:gd name="connsiteX2" fmla="*/ 1966753 w 6091317"/>
              <a:gd name="connsiteY2" fmla="*/ 24702 h 1284909"/>
              <a:gd name="connsiteX3" fmla="*/ 4474318 w 6091317"/>
              <a:gd name="connsiteY3" fmla="*/ 587304 h 1284909"/>
              <a:gd name="connsiteX4" fmla="*/ 6091317 w 6091317"/>
              <a:gd name="connsiteY4" fmla="*/ 696536 h 1284909"/>
              <a:gd name="connsiteX0" fmla="*/ 0 w 6091317"/>
              <a:gd name="connsiteY0" fmla="*/ 1198378 h 1211522"/>
              <a:gd name="connsiteX1" fmla="*/ 696792 w 6091317"/>
              <a:gd name="connsiteY1" fmla="*/ 980282 h 1211522"/>
              <a:gd name="connsiteX2" fmla="*/ 2506205 w 6091317"/>
              <a:gd name="connsiteY2" fmla="*/ 27205 h 1211522"/>
              <a:gd name="connsiteX3" fmla="*/ 4474318 w 6091317"/>
              <a:gd name="connsiteY3" fmla="*/ 515151 h 1211522"/>
              <a:gd name="connsiteX4" fmla="*/ 6091317 w 6091317"/>
              <a:gd name="connsiteY4" fmla="*/ 624383 h 1211522"/>
              <a:gd name="connsiteX0" fmla="*/ 0 w 6091317"/>
              <a:gd name="connsiteY0" fmla="*/ 1195626 h 1208770"/>
              <a:gd name="connsiteX1" fmla="*/ 696792 w 6091317"/>
              <a:gd name="connsiteY1" fmla="*/ 977530 h 1208770"/>
              <a:gd name="connsiteX2" fmla="*/ 2506205 w 6091317"/>
              <a:gd name="connsiteY2" fmla="*/ 24453 h 1208770"/>
              <a:gd name="connsiteX3" fmla="*/ 4519272 w 6091317"/>
              <a:gd name="connsiteY3" fmla="*/ 595349 h 1208770"/>
              <a:gd name="connsiteX4" fmla="*/ 6091317 w 6091317"/>
              <a:gd name="connsiteY4" fmla="*/ 621631 h 1208770"/>
              <a:gd name="connsiteX0" fmla="*/ 0 w 6091317"/>
              <a:gd name="connsiteY0" fmla="*/ 1196130 h 1209274"/>
              <a:gd name="connsiteX1" fmla="*/ 696792 w 6091317"/>
              <a:gd name="connsiteY1" fmla="*/ 978034 h 1209274"/>
              <a:gd name="connsiteX2" fmla="*/ 2506205 w 6091317"/>
              <a:gd name="connsiteY2" fmla="*/ 24957 h 1209274"/>
              <a:gd name="connsiteX3" fmla="*/ 4856429 w 6091317"/>
              <a:gd name="connsiteY3" fmla="*/ 579263 h 1209274"/>
              <a:gd name="connsiteX4" fmla="*/ 6091317 w 6091317"/>
              <a:gd name="connsiteY4" fmla="*/ 622135 h 1209274"/>
              <a:gd name="connsiteX0" fmla="*/ 0 w 6091317"/>
              <a:gd name="connsiteY0" fmla="*/ 1196130 h 1209274"/>
              <a:gd name="connsiteX1" fmla="*/ 696792 w 6091317"/>
              <a:gd name="connsiteY1" fmla="*/ 978034 h 1209274"/>
              <a:gd name="connsiteX2" fmla="*/ 2506205 w 6091317"/>
              <a:gd name="connsiteY2" fmla="*/ 24957 h 1209274"/>
              <a:gd name="connsiteX3" fmla="*/ 4856429 w 6091317"/>
              <a:gd name="connsiteY3" fmla="*/ 579263 h 1209274"/>
              <a:gd name="connsiteX4" fmla="*/ 6091317 w 6091317"/>
              <a:gd name="connsiteY4" fmla="*/ 622135 h 1209274"/>
              <a:gd name="connsiteX0" fmla="*/ 0 w 6091317"/>
              <a:gd name="connsiteY0" fmla="*/ 1175770 h 1188914"/>
              <a:gd name="connsiteX1" fmla="*/ 696792 w 6091317"/>
              <a:gd name="connsiteY1" fmla="*/ 957674 h 1188914"/>
              <a:gd name="connsiteX2" fmla="*/ 2506205 w 6091317"/>
              <a:gd name="connsiteY2" fmla="*/ 4597 h 1188914"/>
              <a:gd name="connsiteX3" fmla="*/ 6091317 w 6091317"/>
              <a:gd name="connsiteY3" fmla="*/ 601775 h 1188914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147510"/>
              <a:gd name="connsiteY0" fmla="*/ 1195077 h 1208221"/>
              <a:gd name="connsiteX1" fmla="*/ 696792 w 6147510"/>
              <a:gd name="connsiteY1" fmla="*/ 976981 h 1208221"/>
              <a:gd name="connsiteX2" fmla="*/ 2506205 w 6147510"/>
              <a:gd name="connsiteY2" fmla="*/ 23904 h 1208221"/>
              <a:gd name="connsiteX3" fmla="*/ 4980055 w 6147510"/>
              <a:gd name="connsiteY3" fmla="*/ 569916 h 1208221"/>
              <a:gd name="connsiteX4" fmla="*/ 6147510 w 6147510"/>
              <a:gd name="connsiteY4" fmla="*/ 712328 h 1208221"/>
              <a:gd name="connsiteX0" fmla="*/ 0 w 6147510"/>
              <a:gd name="connsiteY0" fmla="*/ 1192121 h 1205265"/>
              <a:gd name="connsiteX1" fmla="*/ 696792 w 6147510"/>
              <a:gd name="connsiteY1" fmla="*/ 974025 h 1205265"/>
              <a:gd name="connsiteX2" fmla="*/ 2506205 w 6147510"/>
              <a:gd name="connsiteY2" fmla="*/ 20948 h 1205265"/>
              <a:gd name="connsiteX3" fmla="*/ 5069964 w 6147510"/>
              <a:gd name="connsiteY3" fmla="*/ 666500 h 1205265"/>
              <a:gd name="connsiteX4" fmla="*/ 6147510 w 6147510"/>
              <a:gd name="connsiteY4" fmla="*/ 709372 h 1205265"/>
              <a:gd name="connsiteX0" fmla="*/ 0 w 6147510"/>
              <a:gd name="connsiteY0" fmla="*/ 1087526 h 1099156"/>
              <a:gd name="connsiteX1" fmla="*/ 696792 w 6147510"/>
              <a:gd name="connsiteY1" fmla="*/ 869430 h 1099156"/>
              <a:gd name="connsiteX2" fmla="*/ 2483728 w 6147510"/>
              <a:gd name="connsiteY2" fmla="*/ 24189 h 1099156"/>
              <a:gd name="connsiteX3" fmla="*/ 5069964 w 6147510"/>
              <a:gd name="connsiteY3" fmla="*/ 561905 h 1099156"/>
              <a:gd name="connsiteX4" fmla="*/ 6147510 w 6147510"/>
              <a:gd name="connsiteY4" fmla="*/ 604777 h 1099156"/>
              <a:gd name="connsiteX0" fmla="*/ 0 w 6147510"/>
              <a:gd name="connsiteY0" fmla="*/ 1130732 h 1142362"/>
              <a:gd name="connsiteX1" fmla="*/ 696792 w 6147510"/>
              <a:gd name="connsiteY1" fmla="*/ 912636 h 1142362"/>
              <a:gd name="connsiteX2" fmla="*/ 2483728 w 6147510"/>
              <a:gd name="connsiteY2" fmla="*/ 67395 h 1142362"/>
              <a:gd name="connsiteX3" fmla="*/ 3440367 w 6147510"/>
              <a:gd name="connsiteY3" fmla="*/ 115703 h 1142362"/>
              <a:gd name="connsiteX4" fmla="*/ 5069964 w 6147510"/>
              <a:gd name="connsiteY4" fmla="*/ 605111 h 1142362"/>
              <a:gd name="connsiteX5" fmla="*/ 6147510 w 6147510"/>
              <a:gd name="connsiteY5" fmla="*/ 647983 h 1142362"/>
              <a:gd name="connsiteX0" fmla="*/ 0 w 6147510"/>
              <a:gd name="connsiteY0" fmla="*/ 1123037 h 1134666"/>
              <a:gd name="connsiteX1" fmla="*/ 696792 w 6147510"/>
              <a:gd name="connsiteY1" fmla="*/ 904941 h 1134666"/>
              <a:gd name="connsiteX2" fmla="*/ 2483728 w 6147510"/>
              <a:gd name="connsiteY2" fmla="*/ 59700 h 1134666"/>
              <a:gd name="connsiteX3" fmla="*/ 3440367 w 6147510"/>
              <a:gd name="connsiteY3" fmla="*/ 108008 h 1134666"/>
              <a:gd name="connsiteX4" fmla="*/ 5069964 w 6147510"/>
              <a:gd name="connsiteY4" fmla="*/ 597416 h 1134666"/>
              <a:gd name="connsiteX5" fmla="*/ 6147510 w 6147510"/>
              <a:gd name="connsiteY5" fmla="*/ 640288 h 1134666"/>
              <a:gd name="connsiteX0" fmla="*/ 0 w 6147510"/>
              <a:gd name="connsiteY0" fmla="*/ 1123037 h 1134666"/>
              <a:gd name="connsiteX1" fmla="*/ 696792 w 6147510"/>
              <a:gd name="connsiteY1" fmla="*/ 904941 h 1134666"/>
              <a:gd name="connsiteX2" fmla="*/ 2483728 w 6147510"/>
              <a:gd name="connsiteY2" fmla="*/ 59700 h 1134666"/>
              <a:gd name="connsiteX3" fmla="*/ 3440367 w 6147510"/>
              <a:gd name="connsiteY3" fmla="*/ 108008 h 1134666"/>
              <a:gd name="connsiteX4" fmla="*/ 5069964 w 6147510"/>
              <a:gd name="connsiteY4" fmla="*/ 597416 h 1134666"/>
              <a:gd name="connsiteX5" fmla="*/ 6147510 w 6147510"/>
              <a:gd name="connsiteY5" fmla="*/ 640288 h 1134666"/>
              <a:gd name="connsiteX0" fmla="*/ 0 w 6147510"/>
              <a:gd name="connsiteY0" fmla="*/ 1065085 h 1075640"/>
              <a:gd name="connsiteX1" fmla="*/ 696792 w 6147510"/>
              <a:gd name="connsiteY1" fmla="*/ 846989 h 1075640"/>
              <a:gd name="connsiteX2" fmla="*/ 2202763 w 6147510"/>
              <a:gd name="connsiteY2" fmla="*/ 92994 h 1075640"/>
              <a:gd name="connsiteX3" fmla="*/ 3440367 w 6147510"/>
              <a:gd name="connsiteY3" fmla="*/ 50056 h 1075640"/>
              <a:gd name="connsiteX4" fmla="*/ 5069964 w 6147510"/>
              <a:gd name="connsiteY4" fmla="*/ 539464 h 1075640"/>
              <a:gd name="connsiteX5" fmla="*/ 6147510 w 6147510"/>
              <a:gd name="connsiteY5" fmla="*/ 582336 h 1075640"/>
              <a:gd name="connsiteX0" fmla="*/ 0 w 6147510"/>
              <a:gd name="connsiteY0" fmla="*/ 1065085 h 1075640"/>
              <a:gd name="connsiteX1" fmla="*/ 696792 w 6147510"/>
              <a:gd name="connsiteY1" fmla="*/ 846989 h 1075640"/>
              <a:gd name="connsiteX2" fmla="*/ 2202763 w 6147510"/>
              <a:gd name="connsiteY2" fmla="*/ 92994 h 1075640"/>
              <a:gd name="connsiteX3" fmla="*/ 3440367 w 6147510"/>
              <a:gd name="connsiteY3" fmla="*/ 50056 h 1075640"/>
              <a:gd name="connsiteX4" fmla="*/ 4710329 w 6147510"/>
              <a:gd name="connsiteY4" fmla="*/ 556054 h 1075640"/>
              <a:gd name="connsiteX5" fmla="*/ 6147510 w 6147510"/>
              <a:gd name="connsiteY5" fmla="*/ 582336 h 1075640"/>
              <a:gd name="connsiteX0" fmla="*/ 0 w 6147510"/>
              <a:gd name="connsiteY0" fmla="*/ 1036174 h 1046729"/>
              <a:gd name="connsiteX1" fmla="*/ 696792 w 6147510"/>
              <a:gd name="connsiteY1" fmla="*/ 818078 h 1046729"/>
              <a:gd name="connsiteX2" fmla="*/ 2202763 w 6147510"/>
              <a:gd name="connsiteY2" fmla="*/ 64083 h 1046729"/>
              <a:gd name="connsiteX3" fmla="*/ 3597707 w 6147510"/>
              <a:gd name="connsiteY3" fmla="*/ 95801 h 1046729"/>
              <a:gd name="connsiteX4" fmla="*/ 4710329 w 6147510"/>
              <a:gd name="connsiteY4" fmla="*/ 527143 h 1046729"/>
              <a:gd name="connsiteX5" fmla="*/ 6147510 w 6147510"/>
              <a:gd name="connsiteY5" fmla="*/ 553425 h 1046729"/>
              <a:gd name="connsiteX0" fmla="*/ 0 w 6147510"/>
              <a:gd name="connsiteY0" fmla="*/ 1019043 h 1029334"/>
              <a:gd name="connsiteX1" fmla="*/ 696792 w 6147510"/>
              <a:gd name="connsiteY1" fmla="*/ 800947 h 1029334"/>
              <a:gd name="connsiteX2" fmla="*/ 1719503 w 6147510"/>
              <a:gd name="connsiteY2" fmla="*/ 71837 h 1029334"/>
              <a:gd name="connsiteX3" fmla="*/ 3597707 w 6147510"/>
              <a:gd name="connsiteY3" fmla="*/ 78670 h 1029334"/>
              <a:gd name="connsiteX4" fmla="*/ 4710329 w 6147510"/>
              <a:gd name="connsiteY4" fmla="*/ 510012 h 1029334"/>
              <a:gd name="connsiteX5" fmla="*/ 6147510 w 6147510"/>
              <a:gd name="connsiteY5" fmla="*/ 536294 h 1029334"/>
              <a:gd name="connsiteX0" fmla="*/ 0 w 6147510"/>
              <a:gd name="connsiteY0" fmla="*/ 986554 h 996270"/>
              <a:gd name="connsiteX1" fmla="*/ 696792 w 6147510"/>
              <a:gd name="connsiteY1" fmla="*/ 768458 h 996270"/>
              <a:gd name="connsiteX2" fmla="*/ 1404822 w 6147510"/>
              <a:gd name="connsiteY2" fmla="*/ 97413 h 996270"/>
              <a:gd name="connsiteX3" fmla="*/ 3597707 w 6147510"/>
              <a:gd name="connsiteY3" fmla="*/ 46181 h 996270"/>
              <a:gd name="connsiteX4" fmla="*/ 4710329 w 6147510"/>
              <a:gd name="connsiteY4" fmla="*/ 477523 h 996270"/>
              <a:gd name="connsiteX5" fmla="*/ 6147510 w 6147510"/>
              <a:gd name="connsiteY5" fmla="*/ 503805 h 996270"/>
              <a:gd name="connsiteX0" fmla="*/ 0 w 6147510"/>
              <a:gd name="connsiteY0" fmla="*/ 986554 h 998709"/>
              <a:gd name="connsiteX1" fmla="*/ 494497 w 6147510"/>
              <a:gd name="connsiteY1" fmla="*/ 801638 h 998709"/>
              <a:gd name="connsiteX2" fmla="*/ 1404822 w 6147510"/>
              <a:gd name="connsiteY2" fmla="*/ 97413 h 998709"/>
              <a:gd name="connsiteX3" fmla="*/ 3597707 w 6147510"/>
              <a:gd name="connsiteY3" fmla="*/ 46181 h 998709"/>
              <a:gd name="connsiteX4" fmla="*/ 4710329 w 6147510"/>
              <a:gd name="connsiteY4" fmla="*/ 477523 h 998709"/>
              <a:gd name="connsiteX5" fmla="*/ 6147510 w 6147510"/>
              <a:gd name="connsiteY5" fmla="*/ 503805 h 998709"/>
              <a:gd name="connsiteX0" fmla="*/ 0 w 6147510"/>
              <a:gd name="connsiteY0" fmla="*/ 994578 h 1006967"/>
              <a:gd name="connsiteX1" fmla="*/ 494497 w 6147510"/>
              <a:gd name="connsiteY1" fmla="*/ 809662 h 1006967"/>
              <a:gd name="connsiteX2" fmla="*/ 1225005 w 6147510"/>
              <a:gd name="connsiteY2" fmla="*/ 88847 h 1006967"/>
              <a:gd name="connsiteX3" fmla="*/ 3597707 w 6147510"/>
              <a:gd name="connsiteY3" fmla="*/ 54205 h 1006967"/>
              <a:gd name="connsiteX4" fmla="*/ 4710329 w 6147510"/>
              <a:gd name="connsiteY4" fmla="*/ 485547 h 1006967"/>
              <a:gd name="connsiteX5" fmla="*/ 6147510 w 6147510"/>
              <a:gd name="connsiteY5" fmla="*/ 511829 h 1006967"/>
              <a:gd name="connsiteX0" fmla="*/ 0 w 6147510"/>
              <a:gd name="connsiteY0" fmla="*/ 977568 h 989957"/>
              <a:gd name="connsiteX1" fmla="*/ 494497 w 6147510"/>
              <a:gd name="connsiteY1" fmla="*/ 792652 h 989957"/>
              <a:gd name="connsiteX2" fmla="*/ 1225005 w 6147510"/>
              <a:gd name="connsiteY2" fmla="*/ 71837 h 989957"/>
              <a:gd name="connsiteX3" fmla="*/ 3822479 w 6147510"/>
              <a:gd name="connsiteY3" fmla="*/ 78670 h 989957"/>
              <a:gd name="connsiteX4" fmla="*/ 4710329 w 6147510"/>
              <a:gd name="connsiteY4" fmla="*/ 468537 h 989957"/>
              <a:gd name="connsiteX5" fmla="*/ 6147510 w 6147510"/>
              <a:gd name="connsiteY5" fmla="*/ 494819 h 989957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822479 w 6147510"/>
              <a:gd name="connsiteY4" fmla="*/ 165933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788763 w 6147510"/>
              <a:gd name="connsiteY4" fmla="*/ 207409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788763 w 6147510"/>
              <a:gd name="connsiteY4" fmla="*/ 207409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86541 h 1098930"/>
              <a:gd name="connsiteX1" fmla="*/ 494497 w 6147510"/>
              <a:gd name="connsiteY1" fmla="*/ 901625 h 1098930"/>
              <a:gd name="connsiteX2" fmla="*/ 1225005 w 6147510"/>
              <a:gd name="connsiteY2" fmla="*/ 180810 h 1098930"/>
              <a:gd name="connsiteX3" fmla="*/ 2574994 w 6147510"/>
              <a:gd name="connsiteY3" fmla="*/ 21742 h 1098930"/>
              <a:gd name="connsiteX4" fmla="*/ 4710329 w 6147510"/>
              <a:gd name="connsiteY4" fmla="*/ 577510 h 1098930"/>
              <a:gd name="connsiteX5" fmla="*/ 6147510 w 6147510"/>
              <a:gd name="connsiteY5" fmla="*/ 603792 h 1098930"/>
              <a:gd name="connsiteX0" fmla="*/ 0 w 6147510"/>
              <a:gd name="connsiteY0" fmla="*/ 1079379 h 1091768"/>
              <a:gd name="connsiteX1" fmla="*/ 494497 w 6147510"/>
              <a:gd name="connsiteY1" fmla="*/ 894463 h 1091768"/>
              <a:gd name="connsiteX2" fmla="*/ 1225005 w 6147510"/>
              <a:gd name="connsiteY2" fmla="*/ 173648 h 1091768"/>
              <a:gd name="connsiteX3" fmla="*/ 2957106 w 6147510"/>
              <a:gd name="connsiteY3" fmla="*/ 22875 h 1091768"/>
              <a:gd name="connsiteX4" fmla="*/ 4710329 w 6147510"/>
              <a:gd name="connsiteY4" fmla="*/ 570348 h 1091768"/>
              <a:gd name="connsiteX5" fmla="*/ 6147510 w 6147510"/>
              <a:gd name="connsiteY5" fmla="*/ 596630 h 1091768"/>
              <a:gd name="connsiteX0" fmla="*/ 0 w 6147510"/>
              <a:gd name="connsiteY0" fmla="*/ 0 h 919590"/>
              <a:gd name="connsiteX1" fmla="*/ 494497 w 6147510"/>
              <a:gd name="connsiteY1" fmla="*/ 918331 h 919590"/>
              <a:gd name="connsiteX2" fmla="*/ 1225005 w 6147510"/>
              <a:gd name="connsiteY2" fmla="*/ 197516 h 919590"/>
              <a:gd name="connsiteX3" fmla="*/ 2957106 w 6147510"/>
              <a:gd name="connsiteY3" fmla="*/ 46743 h 919590"/>
              <a:gd name="connsiteX4" fmla="*/ 4710329 w 6147510"/>
              <a:gd name="connsiteY4" fmla="*/ 594216 h 919590"/>
              <a:gd name="connsiteX5" fmla="*/ 6147510 w 6147510"/>
              <a:gd name="connsiteY5" fmla="*/ 620498 h 919590"/>
              <a:gd name="connsiteX0" fmla="*/ 0 w 6147510"/>
              <a:gd name="connsiteY0" fmla="*/ 0 h 632878"/>
              <a:gd name="connsiteX1" fmla="*/ 685554 w 6147510"/>
              <a:gd name="connsiteY1" fmla="*/ 569937 h 632878"/>
              <a:gd name="connsiteX2" fmla="*/ 1225005 w 6147510"/>
              <a:gd name="connsiteY2" fmla="*/ 197516 h 632878"/>
              <a:gd name="connsiteX3" fmla="*/ 2957106 w 6147510"/>
              <a:gd name="connsiteY3" fmla="*/ 46743 h 632878"/>
              <a:gd name="connsiteX4" fmla="*/ 4710329 w 6147510"/>
              <a:gd name="connsiteY4" fmla="*/ 594216 h 632878"/>
              <a:gd name="connsiteX5" fmla="*/ 6147510 w 6147510"/>
              <a:gd name="connsiteY5" fmla="*/ 620498 h 632878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2957106 w 6147510"/>
              <a:gd name="connsiteY3" fmla="*/ 46743 h 973121"/>
              <a:gd name="connsiteX4" fmla="*/ 4710329 w 6147510"/>
              <a:gd name="connsiteY4" fmla="*/ 594216 h 973121"/>
              <a:gd name="connsiteX5" fmla="*/ 6147510 w 6147510"/>
              <a:gd name="connsiteY5" fmla="*/ 620498 h 973121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3440366 w 6147510"/>
              <a:gd name="connsiteY3" fmla="*/ 926023 h 973121"/>
              <a:gd name="connsiteX4" fmla="*/ 4710329 w 6147510"/>
              <a:gd name="connsiteY4" fmla="*/ 594216 h 973121"/>
              <a:gd name="connsiteX5" fmla="*/ 6147510 w 6147510"/>
              <a:gd name="connsiteY5" fmla="*/ 620498 h 973121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3440366 w 6147510"/>
              <a:gd name="connsiteY3" fmla="*/ 926023 h 973121"/>
              <a:gd name="connsiteX4" fmla="*/ 4732806 w 6147510"/>
              <a:gd name="connsiteY4" fmla="*/ 718642 h 973121"/>
              <a:gd name="connsiteX5" fmla="*/ 6147510 w 6147510"/>
              <a:gd name="connsiteY5" fmla="*/ 620498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732806 w 6158749"/>
              <a:gd name="connsiteY4" fmla="*/ 718642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935101 w 6158749"/>
              <a:gd name="connsiteY4" fmla="*/ 212641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6158749 w 6158749"/>
              <a:gd name="connsiteY4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878906 w 6158749"/>
              <a:gd name="connsiteY4" fmla="*/ 171170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260548 w 6158749"/>
              <a:gd name="connsiteY3" fmla="*/ 834777 h 973121"/>
              <a:gd name="connsiteX4" fmla="*/ 4878906 w 6158749"/>
              <a:gd name="connsiteY4" fmla="*/ 171170 h 973121"/>
              <a:gd name="connsiteX5" fmla="*/ 6158749 w 6158749"/>
              <a:gd name="connsiteY5" fmla="*/ 97907 h 973121"/>
              <a:gd name="connsiteX0" fmla="*/ 0 w 6158749"/>
              <a:gd name="connsiteY0" fmla="*/ 0 h 848338"/>
              <a:gd name="connsiteX1" fmla="*/ 685554 w 6158749"/>
              <a:gd name="connsiteY1" fmla="*/ 569937 h 848338"/>
              <a:gd name="connsiteX2" fmla="*/ 3260548 w 6158749"/>
              <a:gd name="connsiteY2" fmla="*/ 834777 h 848338"/>
              <a:gd name="connsiteX3" fmla="*/ 4878906 w 6158749"/>
              <a:gd name="connsiteY3" fmla="*/ 171170 h 848338"/>
              <a:gd name="connsiteX4" fmla="*/ 6158749 w 6158749"/>
              <a:gd name="connsiteY4" fmla="*/ 97907 h 848338"/>
              <a:gd name="connsiteX0" fmla="*/ 0 w 6158749"/>
              <a:gd name="connsiteY0" fmla="*/ 0 h 942609"/>
              <a:gd name="connsiteX1" fmla="*/ 764224 w 6158749"/>
              <a:gd name="connsiteY1" fmla="*/ 876856 h 942609"/>
              <a:gd name="connsiteX2" fmla="*/ 3260548 w 6158749"/>
              <a:gd name="connsiteY2" fmla="*/ 834777 h 942609"/>
              <a:gd name="connsiteX3" fmla="*/ 4878906 w 6158749"/>
              <a:gd name="connsiteY3" fmla="*/ 171170 h 942609"/>
              <a:gd name="connsiteX4" fmla="*/ 6158749 w 6158749"/>
              <a:gd name="connsiteY4" fmla="*/ 97907 h 942609"/>
              <a:gd name="connsiteX0" fmla="*/ 0 w 6158749"/>
              <a:gd name="connsiteY0" fmla="*/ 0 h 1150649"/>
              <a:gd name="connsiteX1" fmla="*/ 764224 w 6158749"/>
              <a:gd name="connsiteY1" fmla="*/ 876856 h 1150649"/>
              <a:gd name="connsiteX2" fmla="*/ 3159401 w 6158749"/>
              <a:gd name="connsiteY2" fmla="*/ 1133401 h 1150649"/>
              <a:gd name="connsiteX3" fmla="*/ 4878906 w 6158749"/>
              <a:gd name="connsiteY3" fmla="*/ 171170 h 1150649"/>
              <a:gd name="connsiteX4" fmla="*/ 6158749 w 6158749"/>
              <a:gd name="connsiteY4" fmla="*/ 97907 h 1150649"/>
              <a:gd name="connsiteX0" fmla="*/ 0 w 6158749"/>
              <a:gd name="connsiteY0" fmla="*/ 0 h 1150649"/>
              <a:gd name="connsiteX1" fmla="*/ 764224 w 6158749"/>
              <a:gd name="connsiteY1" fmla="*/ 876856 h 1150649"/>
              <a:gd name="connsiteX2" fmla="*/ 3159401 w 6158749"/>
              <a:gd name="connsiteY2" fmla="*/ 1133401 h 1150649"/>
              <a:gd name="connsiteX3" fmla="*/ 5081200 w 6158749"/>
              <a:gd name="connsiteY3" fmla="*/ 237531 h 1150649"/>
              <a:gd name="connsiteX4" fmla="*/ 6158749 w 6158749"/>
              <a:gd name="connsiteY4" fmla="*/ 97907 h 1150649"/>
              <a:gd name="connsiteX0" fmla="*/ 0 w 6158749"/>
              <a:gd name="connsiteY0" fmla="*/ 0 h 1161128"/>
              <a:gd name="connsiteX1" fmla="*/ 651838 w 6158749"/>
              <a:gd name="connsiteY1" fmla="*/ 959807 h 1161128"/>
              <a:gd name="connsiteX2" fmla="*/ 3159401 w 6158749"/>
              <a:gd name="connsiteY2" fmla="*/ 1133401 h 1161128"/>
              <a:gd name="connsiteX3" fmla="*/ 5081200 w 6158749"/>
              <a:gd name="connsiteY3" fmla="*/ 237531 h 1161128"/>
              <a:gd name="connsiteX4" fmla="*/ 6158749 w 6158749"/>
              <a:gd name="connsiteY4" fmla="*/ 97907 h 1161128"/>
              <a:gd name="connsiteX0" fmla="*/ 0 w 6158749"/>
              <a:gd name="connsiteY0" fmla="*/ 0 h 1219524"/>
              <a:gd name="connsiteX1" fmla="*/ 651838 w 6158749"/>
              <a:gd name="connsiteY1" fmla="*/ 959807 h 1219524"/>
              <a:gd name="connsiteX2" fmla="*/ 3091970 w 6158749"/>
              <a:gd name="connsiteY2" fmla="*/ 1199762 h 1219524"/>
              <a:gd name="connsiteX3" fmla="*/ 5081200 w 6158749"/>
              <a:gd name="connsiteY3" fmla="*/ 237531 h 1219524"/>
              <a:gd name="connsiteX4" fmla="*/ 6158749 w 6158749"/>
              <a:gd name="connsiteY4" fmla="*/ 97907 h 1219524"/>
              <a:gd name="connsiteX0" fmla="*/ 0 w 6169988"/>
              <a:gd name="connsiteY0" fmla="*/ 109471 h 1118667"/>
              <a:gd name="connsiteX1" fmla="*/ 663077 w 6169988"/>
              <a:gd name="connsiteY1" fmla="*/ 861900 h 1118667"/>
              <a:gd name="connsiteX2" fmla="*/ 3103209 w 6169988"/>
              <a:gd name="connsiteY2" fmla="*/ 1101855 h 1118667"/>
              <a:gd name="connsiteX3" fmla="*/ 5092439 w 6169988"/>
              <a:gd name="connsiteY3" fmla="*/ 139624 h 1118667"/>
              <a:gd name="connsiteX4" fmla="*/ 6169988 w 6169988"/>
              <a:gd name="connsiteY4" fmla="*/ 0 h 1118667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663077 w 6169988"/>
              <a:gd name="connsiteY1" fmla="*/ 861900 h 1117536"/>
              <a:gd name="connsiteX2" fmla="*/ 3103209 w 6169988"/>
              <a:gd name="connsiteY2" fmla="*/ 1101855 h 1117536"/>
              <a:gd name="connsiteX3" fmla="*/ 5092439 w 6169988"/>
              <a:gd name="connsiteY3" fmla="*/ 139624 h 1117536"/>
              <a:gd name="connsiteX4" fmla="*/ 6169988 w 6169988"/>
              <a:gd name="connsiteY4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23967"/>
              <a:gd name="connsiteX1" fmla="*/ 248606 w 6169988"/>
              <a:gd name="connsiteY1" fmla="*/ 205985 h 1123967"/>
              <a:gd name="connsiteX2" fmla="*/ 797940 w 6169988"/>
              <a:gd name="connsiteY2" fmla="*/ 928261 h 1123967"/>
              <a:gd name="connsiteX3" fmla="*/ 3103209 w 6169988"/>
              <a:gd name="connsiteY3" fmla="*/ 1101855 h 1123967"/>
              <a:gd name="connsiteX4" fmla="*/ 5092439 w 6169988"/>
              <a:gd name="connsiteY4" fmla="*/ 139624 h 1123967"/>
              <a:gd name="connsiteX5" fmla="*/ 6169988 w 6169988"/>
              <a:gd name="connsiteY5" fmla="*/ 0 h 1123967"/>
              <a:gd name="connsiteX0" fmla="*/ 0 w 6169988"/>
              <a:gd name="connsiteY0" fmla="*/ 109471 h 1123967"/>
              <a:gd name="connsiteX1" fmla="*/ 248606 w 6169988"/>
              <a:gd name="connsiteY1" fmla="*/ 205985 h 1123967"/>
              <a:gd name="connsiteX2" fmla="*/ 797940 w 6169988"/>
              <a:gd name="connsiteY2" fmla="*/ 928261 h 1123967"/>
              <a:gd name="connsiteX3" fmla="*/ 3103209 w 6169988"/>
              <a:gd name="connsiteY3" fmla="*/ 1101855 h 1123967"/>
              <a:gd name="connsiteX4" fmla="*/ 5058723 w 6169988"/>
              <a:gd name="connsiteY4" fmla="*/ 396771 h 1123967"/>
              <a:gd name="connsiteX5" fmla="*/ 6169988 w 6169988"/>
              <a:gd name="connsiteY5" fmla="*/ 0 h 1123967"/>
              <a:gd name="connsiteX0" fmla="*/ 0 w 6158750"/>
              <a:gd name="connsiteY0" fmla="*/ 0 h 1014496"/>
              <a:gd name="connsiteX1" fmla="*/ 248606 w 6158750"/>
              <a:gd name="connsiteY1" fmla="*/ 96514 h 1014496"/>
              <a:gd name="connsiteX2" fmla="*/ 797940 w 6158750"/>
              <a:gd name="connsiteY2" fmla="*/ 818790 h 1014496"/>
              <a:gd name="connsiteX3" fmla="*/ 3103209 w 6158750"/>
              <a:gd name="connsiteY3" fmla="*/ 992384 h 1014496"/>
              <a:gd name="connsiteX4" fmla="*/ 5058723 w 6158750"/>
              <a:gd name="connsiteY4" fmla="*/ 287300 h 1014496"/>
              <a:gd name="connsiteX5" fmla="*/ 6158750 w 6158750"/>
              <a:gd name="connsiteY5" fmla="*/ 122792 h 1014496"/>
              <a:gd name="connsiteX0" fmla="*/ 0 w 6158750"/>
              <a:gd name="connsiteY0" fmla="*/ 0 h 1014496"/>
              <a:gd name="connsiteX1" fmla="*/ 248606 w 6158750"/>
              <a:gd name="connsiteY1" fmla="*/ 96514 h 1014496"/>
              <a:gd name="connsiteX2" fmla="*/ 797940 w 6158750"/>
              <a:gd name="connsiteY2" fmla="*/ 818790 h 1014496"/>
              <a:gd name="connsiteX3" fmla="*/ 3103209 w 6158750"/>
              <a:gd name="connsiteY3" fmla="*/ 992384 h 1014496"/>
              <a:gd name="connsiteX4" fmla="*/ 5058723 w 6158750"/>
              <a:gd name="connsiteY4" fmla="*/ 287300 h 1014496"/>
              <a:gd name="connsiteX5" fmla="*/ 6158750 w 6158750"/>
              <a:gd name="connsiteY5" fmla="*/ 122792 h 1014496"/>
              <a:gd name="connsiteX0" fmla="*/ 0 w 6158750"/>
              <a:gd name="connsiteY0" fmla="*/ 0 h 1162042"/>
              <a:gd name="connsiteX1" fmla="*/ 248606 w 6158750"/>
              <a:gd name="connsiteY1" fmla="*/ 96514 h 1162042"/>
              <a:gd name="connsiteX2" fmla="*/ 797940 w 6158750"/>
              <a:gd name="connsiteY2" fmla="*/ 818790 h 1162042"/>
              <a:gd name="connsiteX3" fmla="*/ 2923391 w 6158750"/>
              <a:gd name="connsiteY3" fmla="*/ 1149990 h 1162042"/>
              <a:gd name="connsiteX4" fmla="*/ 5058723 w 6158750"/>
              <a:gd name="connsiteY4" fmla="*/ 287300 h 1162042"/>
              <a:gd name="connsiteX5" fmla="*/ 6158750 w 6158750"/>
              <a:gd name="connsiteY5" fmla="*/ 122792 h 1162042"/>
              <a:gd name="connsiteX0" fmla="*/ 0 w 6158750"/>
              <a:gd name="connsiteY0" fmla="*/ 0 h 1162042"/>
              <a:gd name="connsiteX1" fmla="*/ 248606 w 6158750"/>
              <a:gd name="connsiteY1" fmla="*/ 96514 h 1162042"/>
              <a:gd name="connsiteX2" fmla="*/ 797940 w 6158750"/>
              <a:gd name="connsiteY2" fmla="*/ 818790 h 1162042"/>
              <a:gd name="connsiteX3" fmla="*/ 2923391 w 6158750"/>
              <a:gd name="connsiteY3" fmla="*/ 1149990 h 1162042"/>
              <a:gd name="connsiteX4" fmla="*/ 5036245 w 6158750"/>
              <a:gd name="connsiteY4" fmla="*/ 378546 h 1162042"/>
              <a:gd name="connsiteX5" fmla="*/ 6158750 w 6158750"/>
              <a:gd name="connsiteY5" fmla="*/ 122792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923391 w 6136273"/>
              <a:gd name="connsiteY3" fmla="*/ 1149990 h 1162042"/>
              <a:gd name="connsiteX4" fmla="*/ 5036245 w 6136273"/>
              <a:gd name="connsiteY4" fmla="*/ 37854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923391 w 6136273"/>
              <a:gd name="connsiteY3" fmla="*/ 1149990 h 1162042"/>
              <a:gd name="connsiteX4" fmla="*/ 5036245 w 6136273"/>
              <a:gd name="connsiteY4" fmla="*/ 42831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551684 w 6136273"/>
              <a:gd name="connsiteY3" fmla="*/ 1149990 h 1162042"/>
              <a:gd name="connsiteX4" fmla="*/ 5036245 w 6136273"/>
              <a:gd name="connsiteY4" fmla="*/ 42831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551684 w 6136273"/>
              <a:gd name="connsiteY3" fmla="*/ 1149990 h 1162042"/>
              <a:gd name="connsiteX4" fmla="*/ 5048635 w 6136273"/>
              <a:gd name="connsiteY4" fmla="*/ 495746 h 1162042"/>
              <a:gd name="connsiteX5" fmla="*/ 6136273 w 6136273"/>
              <a:gd name="connsiteY5" fmla="*/ 205743 h 1162042"/>
              <a:gd name="connsiteX0" fmla="*/ 0 w 6148664"/>
              <a:gd name="connsiteY0" fmla="*/ 0 h 1162042"/>
              <a:gd name="connsiteX1" fmla="*/ 248606 w 6148664"/>
              <a:gd name="connsiteY1" fmla="*/ 96514 h 1162042"/>
              <a:gd name="connsiteX2" fmla="*/ 797940 w 6148664"/>
              <a:gd name="connsiteY2" fmla="*/ 818790 h 1162042"/>
              <a:gd name="connsiteX3" fmla="*/ 2551684 w 6148664"/>
              <a:gd name="connsiteY3" fmla="*/ 1149990 h 1162042"/>
              <a:gd name="connsiteX4" fmla="*/ 5048635 w 6148664"/>
              <a:gd name="connsiteY4" fmla="*/ 495746 h 1162042"/>
              <a:gd name="connsiteX5" fmla="*/ 6148664 w 6148664"/>
              <a:gd name="connsiteY5" fmla="*/ 273175 h 1162042"/>
              <a:gd name="connsiteX0" fmla="*/ 0 w 6148664"/>
              <a:gd name="connsiteY0" fmla="*/ 0 h 1150006"/>
              <a:gd name="connsiteX1" fmla="*/ 248606 w 6148664"/>
              <a:gd name="connsiteY1" fmla="*/ 96514 h 1150006"/>
              <a:gd name="connsiteX2" fmla="*/ 797940 w 6148664"/>
              <a:gd name="connsiteY2" fmla="*/ 818790 h 1150006"/>
              <a:gd name="connsiteX3" fmla="*/ 2551684 w 6148664"/>
              <a:gd name="connsiteY3" fmla="*/ 1149990 h 1150006"/>
              <a:gd name="connsiteX4" fmla="*/ 3809888 w 6148664"/>
              <a:gd name="connsiteY4" fmla="*/ 669793 h 1150006"/>
              <a:gd name="connsiteX5" fmla="*/ 5048635 w 6148664"/>
              <a:gd name="connsiteY5" fmla="*/ 495746 h 1150006"/>
              <a:gd name="connsiteX6" fmla="*/ 6148664 w 6148664"/>
              <a:gd name="connsiteY6" fmla="*/ 273175 h 1150006"/>
              <a:gd name="connsiteX0" fmla="*/ 0 w 6148664"/>
              <a:gd name="connsiteY0" fmla="*/ 0 h 1150006"/>
              <a:gd name="connsiteX1" fmla="*/ 248606 w 6148664"/>
              <a:gd name="connsiteY1" fmla="*/ 96514 h 1150006"/>
              <a:gd name="connsiteX2" fmla="*/ 797940 w 6148664"/>
              <a:gd name="connsiteY2" fmla="*/ 818790 h 1150006"/>
              <a:gd name="connsiteX3" fmla="*/ 2551684 w 6148664"/>
              <a:gd name="connsiteY3" fmla="*/ 1149990 h 1150006"/>
              <a:gd name="connsiteX4" fmla="*/ 3809888 w 6148664"/>
              <a:gd name="connsiteY4" fmla="*/ 669793 h 1150006"/>
              <a:gd name="connsiteX5" fmla="*/ 4989841 w 6148664"/>
              <a:gd name="connsiteY5" fmla="*/ 380562 h 1150006"/>
              <a:gd name="connsiteX6" fmla="*/ 6148664 w 6148664"/>
              <a:gd name="connsiteY6" fmla="*/ 273175 h 1150006"/>
              <a:gd name="connsiteX0" fmla="*/ 0 w 6136905"/>
              <a:gd name="connsiteY0" fmla="*/ 0 h 1354778"/>
              <a:gd name="connsiteX1" fmla="*/ 236847 w 6136905"/>
              <a:gd name="connsiteY1" fmla="*/ 301286 h 1354778"/>
              <a:gd name="connsiteX2" fmla="*/ 786181 w 6136905"/>
              <a:gd name="connsiteY2" fmla="*/ 1023562 h 1354778"/>
              <a:gd name="connsiteX3" fmla="*/ 2539925 w 6136905"/>
              <a:gd name="connsiteY3" fmla="*/ 1354762 h 1354778"/>
              <a:gd name="connsiteX4" fmla="*/ 3798129 w 6136905"/>
              <a:gd name="connsiteY4" fmla="*/ 874565 h 1354778"/>
              <a:gd name="connsiteX5" fmla="*/ 4978082 w 6136905"/>
              <a:gd name="connsiteY5" fmla="*/ 585334 h 1354778"/>
              <a:gd name="connsiteX6" fmla="*/ 6136905 w 6136905"/>
              <a:gd name="connsiteY6" fmla="*/ 477947 h 1354778"/>
              <a:gd name="connsiteX0" fmla="*/ 0 w 6007557"/>
              <a:gd name="connsiteY0" fmla="*/ 0 h 1418770"/>
              <a:gd name="connsiteX1" fmla="*/ 107499 w 6007557"/>
              <a:gd name="connsiteY1" fmla="*/ 365278 h 1418770"/>
              <a:gd name="connsiteX2" fmla="*/ 656833 w 6007557"/>
              <a:gd name="connsiteY2" fmla="*/ 1087554 h 1418770"/>
              <a:gd name="connsiteX3" fmla="*/ 2410577 w 6007557"/>
              <a:gd name="connsiteY3" fmla="*/ 1418754 h 1418770"/>
              <a:gd name="connsiteX4" fmla="*/ 3668781 w 6007557"/>
              <a:gd name="connsiteY4" fmla="*/ 938557 h 1418770"/>
              <a:gd name="connsiteX5" fmla="*/ 4848734 w 6007557"/>
              <a:gd name="connsiteY5" fmla="*/ 649326 h 1418770"/>
              <a:gd name="connsiteX6" fmla="*/ 6007557 w 6007557"/>
              <a:gd name="connsiteY6" fmla="*/ 541939 h 1418770"/>
              <a:gd name="connsiteX0" fmla="*/ 0 w 6007557"/>
              <a:gd name="connsiteY0" fmla="*/ 0 h 1418779"/>
              <a:gd name="connsiteX1" fmla="*/ 107499 w 6007557"/>
              <a:gd name="connsiteY1" fmla="*/ 365278 h 1418779"/>
              <a:gd name="connsiteX2" fmla="*/ 656833 w 6007557"/>
              <a:gd name="connsiteY2" fmla="*/ 1087554 h 1418779"/>
              <a:gd name="connsiteX3" fmla="*/ 2410577 w 6007557"/>
              <a:gd name="connsiteY3" fmla="*/ 1418754 h 1418779"/>
              <a:gd name="connsiteX4" fmla="*/ 3539433 w 6007557"/>
              <a:gd name="connsiteY4" fmla="*/ 1066539 h 1418779"/>
              <a:gd name="connsiteX5" fmla="*/ 4848734 w 6007557"/>
              <a:gd name="connsiteY5" fmla="*/ 649326 h 1418779"/>
              <a:gd name="connsiteX6" fmla="*/ 6007557 w 6007557"/>
              <a:gd name="connsiteY6" fmla="*/ 541939 h 1418779"/>
              <a:gd name="connsiteX0" fmla="*/ 0 w 6007557"/>
              <a:gd name="connsiteY0" fmla="*/ 0 h 1418786"/>
              <a:gd name="connsiteX1" fmla="*/ 107499 w 6007557"/>
              <a:gd name="connsiteY1" fmla="*/ 365278 h 1418786"/>
              <a:gd name="connsiteX2" fmla="*/ 656833 w 6007557"/>
              <a:gd name="connsiteY2" fmla="*/ 1087554 h 1418786"/>
              <a:gd name="connsiteX3" fmla="*/ 2410577 w 6007557"/>
              <a:gd name="connsiteY3" fmla="*/ 1418754 h 1418786"/>
              <a:gd name="connsiteX4" fmla="*/ 3539433 w 6007557"/>
              <a:gd name="connsiteY4" fmla="*/ 1066539 h 1418786"/>
              <a:gd name="connsiteX5" fmla="*/ 4848734 w 6007557"/>
              <a:gd name="connsiteY5" fmla="*/ 649326 h 1418786"/>
              <a:gd name="connsiteX6" fmla="*/ 6007557 w 6007557"/>
              <a:gd name="connsiteY6" fmla="*/ 541939 h 1418786"/>
              <a:gd name="connsiteX0" fmla="*/ 0 w 6007557"/>
              <a:gd name="connsiteY0" fmla="*/ 0 h 1418806"/>
              <a:gd name="connsiteX1" fmla="*/ 107499 w 6007557"/>
              <a:gd name="connsiteY1" fmla="*/ 365278 h 1418806"/>
              <a:gd name="connsiteX2" fmla="*/ 656833 w 6007557"/>
              <a:gd name="connsiteY2" fmla="*/ 1087554 h 1418806"/>
              <a:gd name="connsiteX3" fmla="*/ 2410577 w 6007557"/>
              <a:gd name="connsiteY3" fmla="*/ 1418754 h 1418806"/>
              <a:gd name="connsiteX4" fmla="*/ 3586469 w 6007557"/>
              <a:gd name="connsiteY4" fmla="*/ 1143330 h 1418806"/>
              <a:gd name="connsiteX5" fmla="*/ 4848734 w 6007557"/>
              <a:gd name="connsiteY5" fmla="*/ 649326 h 1418806"/>
              <a:gd name="connsiteX6" fmla="*/ 6007557 w 6007557"/>
              <a:gd name="connsiteY6" fmla="*/ 541939 h 1418806"/>
              <a:gd name="connsiteX0" fmla="*/ 0 w 6007557"/>
              <a:gd name="connsiteY0" fmla="*/ 0 h 1418806"/>
              <a:gd name="connsiteX1" fmla="*/ 107499 w 6007557"/>
              <a:gd name="connsiteY1" fmla="*/ 365278 h 1418806"/>
              <a:gd name="connsiteX2" fmla="*/ 656833 w 6007557"/>
              <a:gd name="connsiteY2" fmla="*/ 1087554 h 1418806"/>
              <a:gd name="connsiteX3" fmla="*/ 2410577 w 6007557"/>
              <a:gd name="connsiteY3" fmla="*/ 1418754 h 1418806"/>
              <a:gd name="connsiteX4" fmla="*/ 3586469 w 6007557"/>
              <a:gd name="connsiteY4" fmla="*/ 1143330 h 1418806"/>
              <a:gd name="connsiteX5" fmla="*/ 4719386 w 6007557"/>
              <a:gd name="connsiteY5" fmla="*/ 636528 h 1418806"/>
              <a:gd name="connsiteX6" fmla="*/ 6007557 w 6007557"/>
              <a:gd name="connsiteY6" fmla="*/ 541939 h 1418806"/>
              <a:gd name="connsiteX0" fmla="*/ 0 w 5984040"/>
              <a:gd name="connsiteY0" fmla="*/ 0 h 1418806"/>
              <a:gd name="connsiteX1" fmla="*/ 107499 w 5984040"/>
              <a:gd name="connsiteY1" fmla="*/ 365278 h 1418806"/>
              <a:gd name="connsiteX2" fmla="*/ 656833 w 5984040"/>
              <a:gd name="connsiteY2" fmla="*/ 1087554 h 1418806"/>
              <a:gd name="connsiteX3" fmla="*/ 2410577 w 5984040"/>
              <a:gd name="connsiteY3" fmla="*/ 1418754 h 1418806"/>
              <a:gd name="connsiteX4" fmla="*/ 3586469 w 5984040"/>
              <a:gd name="connsiteY4" fmla="*/ 1143330 h 1418806"/>
              <a:gd name="connsiteX5" fmla="*/ 4719386 w 5984040"/>
              <a:gd name="connsiteY5" fmla="*/ 636528 h 1418806"/>
              <a:gd name="connsiteX6" fmla="*/ 5984040 w 5984040"/>
              <a:gd name="connsiteY6" fmla="*/ 490746 h 1418806"/>
              <a:gd name="connsiteX0" fmla="*/ 0 w 5998151"/>
              <a:gd name="connsiteY0" fmla="*/ 750 h 1419556"/>
              <a:gd name="connsiteX1" fmla="*/ 107499 w 5998151"/>
              <a:gd name="connsiteY1" fmla="*/ 366028 h 1419556"/>
              <a:gd name="connsiteX2" fmla="*/ 656833 w 5998151"/>
              <a:gd name="connsiteY2" fmla="*/ 1088304 h 1419556"/>
              <a:gd name="connsiteX3" fmla="*/ 2410577 w 5998151"/>
              <a:gd name="connsiteY3" fmla="*/ 1419504 h 1419556"/>
              <a:gd name="connsiteX4" fmla="*/ 3586469 w 5998151"/>
              <a:gd name="connsiteY4" fmla="*/ 1144080 h 1419556"/>
              <a:gd name="connsiteX5" fmla="*/ 4719386 w 5998151"/>
              <a:gd name="connsiteY5" fmla="*/ 637278 h 1419556"/>
              <a:gd name="connsiteX6" fmla="*/ 5998151 w 5998151"/>
              <a:gd name="connsiteY6" fmla="*/ 0 h 1419556"/>
              <a:gd name="connsiteX0" fmla="*/ 0 w 5998151"/>
              <a:gd name="connsiteY0" fmla="*/ 750 h 1419556"/>
              <a:gd name="connsiteX1" fmla="*/ 107499 w 5998151"/>
              <a:gd name="connsiteY1" fmla="*/ 366028 h 1419556"/>
              <a:gd name="connsiteX2" fmla="*/ 656833 w 5998151"/>
              <a:gd name="connsiteY2" fmla="*/ 1088304 h 1419556"/>
              <a:gd name="connsiteX3" fmla="*/ 2410577 w 5998151"/>
              <a:gd name="connsiteY3" fmla="*/ 1419504 h 1419556"/>
              <a:gd name="connsiteX4" fmla="*/ 3586469 w 5998151"/>
              <a:gd name="connsiteY4" fmla="*/ 1144080 h 1419556"/>
              <a:gd name="connsiteX5" fmla="*/ 4662941 w 5998151"/>
              <a:gd name="connsiteY5" fmla="*/ 330093 h 1419556"/>
              <a:gd name="connsiteX6" fmla="*/ 5998151 w 5998151"/>
              <a:gd name="connsiteY6" fmla="*/ 0 h 1419556"/>
              <a:gd name="connsiteX0" fmla="*/ 0 w 5998151"/>
              <a:gd name="connsiteY0" fmla="*/ 750 h 1419531"/>
              <a:gd name="connsiteX1" fmla="*/ 107499 w 5998151"/>
              <a:gd name="connsiteY1" fmla="*/ 366028 h 1419531"/>
              <a:gd name="connsiteX2" fmla="*/ 656833 w 5998151"/>
              <a:gd name="connsiteY2" fmla="*/ 1088304 h 1419531"/>
              <a:gd name="connsiteX3" fmla="*/ 2410577 w 5998151"/>
              <a:gd name="connsiteY3" fmla="*/ 1419504 h 1419531"/>
              <a:gd name="connsiteX4" fmla="*/ 3558247 w 5998151"/>
              <a:gd name="connsiteY4" fmla="*/ 1036565 h 1419531"/>
              <a:gd name="connsiteX5" fmla="*/ 4662941 w 5998151"/>
              <a:gd name="connsiteY5" fmla="*/ 330093 h 1419531"/>
              <a:gd name="connsiteX6" fmla="*/ 5998151 w 5998151"/>
              <a:gd name="connsiteY6" fmla="*/ 0 h 1419531"/>
              <a:gd name="connsiteX0" fmla="*/ 0 w 5998151"/>
              <a:gd name="connsiteY0" fmla="*/ 750 h 1388817"/>
              <a:gd name="connsiteX1" fmla="*/ 107499 w 5998151"/>
              <a:gd name="connsiteY1" fmla="*/ 366028 h 1388817"/>
              <a:gd name="connsiteX2" fmla="*/ 656833 w 5998151"/>
              <a:gd name="connsiteY2" fmla="*/ 1088304 h 1388817"/>
              <a:gd name="connsiteX3" fmla="*/ 2763354 w 5998151"/>
              <a:gd name="connsiteY3" fmla="*/ 1388786 h 1388817"/>
              <a:gd name="connsiteX4" fmla="*/ 3558247 w 5998151"/>
              <a:gd name="connsiteY4" fmla="*/ 1036565 h 1388817"/>
              <a:gd name="connsiteX5" fmla="*/ 4662941 w 5998151"/>
              <a:gd name="connsiteY5" fmla="*/ 330093 h 1388817"/>
              <a:gd name="connsiteX6" fmla="*/ 5998151 w 5998151"/>
              <a:gd name="connsiteY6" fmla="*/ 0 h 1388817"/>
              <a:gd name="connsiteX0" fmla="*/ 0 w 5998151"/>
              <a:gd name="connsiteY0" fmla="*/ 750 h 1388845"/>
              <a:gd name="connsiteX1" fmla="*/ 107499 w 5998151"/>
              <a:gd name="connsiteY1" fmla="*/ 366028 h 1388845"/>
              <a:gd name="connsiteX2" fmla="*/ 656833 w 5998151"/>
              <a:gd name="connsiteY2" fmla="*/ 1088304 h 1388845"/>
              <a:gd name="connsiteX3" fmla="*/ 2763354 w 5998151"/>
              <a:gd name="connsiteY3" fmla="*/ 1388786 h 1388845"/>
              <a:gd name="connsiteX4" fmla="*/ 3473581 w 5998151"/>
              <a:gd name="connsiteY4" fmla="*/ 1128720 h 1388845"/>
              <a:gd name="connsiteX5" fmla="*/ 4662941 w 5998151"/>
              <a:gd name="connsiteY5" fmla="*/ 330093 h 1388845"/>
              <a:gd name="connsiteX6" fmla="*/ 5998151 w 5998151"/>
              <a:gd name="connsiteY6" fmla="*/ 0 h 1388845"/>
              <a:gd name="connsiteX0" fmla="*/ 0 w 5998151"/>
              <a:gd name="connsiteY0" fmla="*/ 750 h 1422589"/>
              <a:gd name="connsiteX1" fmla="*/ 107499 w 5998151"/>
              <a:gd name="connsiteY1" fmla="*/ 366028 h 1422589"/>
              <a:gd name="connsiteX2" fmla="*/ 656833 w 5998151"/>
              <a:gd name="connsiteY2" fmla="*/ 1088304 h 1422589"/>
              <a:gd name="connsiteX3" fmla="*/ 2763354 w 5998151"/>
              <a:gd name="connsiteY3" fmla="*/ 1388786 h 1422589"/>
              <a:gd name="connsiteX4" fmla="*/ 4662941 w 5998151"/>
              <a:gd name="connsiteY4" fmla="*/ 330093 h 1422589"/>
              <a:gd name="connsiteX5" fmla="*/ 5998151 w 5998151"/>
              <a:gd name="connsiteY5" fmla="*/ 0 h 1422589"/>
              <a:gd name="connsiteX0" fmla="*/ 0 w 5998151"/>
              <a:gd name="connsiteY0" fmla="*/ 750 h 1422589"/>
              <a:gd name="connsiteX1" fmla="*/ 107499 w 5998151"/>
              <a:gd name="connsiteY1" fmla="*/ 366028 h 1422589"/>
              <a:gd name="connsiteX2" fmla="*/ 656833 w 5998151"/>
              <a:gd name="connsiteY2" fmla="*/ 1088304 h 1422589"/>
              <a:gd name="connsiteX3" fmla="*/ 2763354 w 5998151"/>
              <a:gd name="connsiteY3" fmla="*/ 1388786 h 1422589"/>
              <a:gd name="connsiteX4" fmla="*/ 4535941 w 5998151"/>
              <a:gd name="connsiteY4" fmla="*/ 237938 h 1422589"/>
              <a:gd name="connsiteX5" fmla="*/ 5998151 w 5998151"/>
              <a:gd name="connsiteY5" fmla="*/ 0 h 1422589"/>
              <a:gd name="connsiteX0" fmla="*/ 0 w 5998151"/>
              <a:gd name="connsiteY0" fmla="*/ 292575 h 1714414"/>
              <a:gd name="connsiteX1" fmla="*/ 107499 w 5998151"/>
              <a:gd name="connsiteY1" fmla="*/ 657853 h 1714414"/>
              <a:gd name="connsiteX2" fmla="*/ 656833 w 5998151"/>
              <a:gd name="connsiteY2" fmla="*/ 1380129 h 1714414"/>
              <a:gd name="connsiteX3" fmla="*/ 2763354 w 5998151"/>
              <a:gd name="connsiteY3" fmla="*/ 1680611 h 1714414"/>
              <a:gd name="connsiteX4" fmla="*/ 4535941 w 5998151"/>
              <a:gd name="connsiteY4" fmla="*/ 529763 h 1714414"/>
              <a:gd name="connsiteX5" fmla="*/ 5998151 w 5998151"/>
              <a:gd name="connsiteY5" fmla="*/ 0 h 1714414"/>
              <a:gd name="connsiteX0" fmla="*/ 0 w 5998151"/>
              <a:gd name="connsiteY0" fmla="*/ 292575 h 1714414"/>
              <a:gd name="connsiteX1" fmla="*/ 107499 w 5998151"/>
              <a:gd name="connsiteY1" fmla="*/ 657853 h 1714414"/>
              <a:gd name="connsiteX2" fmla="*/ 656833 w 5998151"/>
              <a:gd name="connsiteY2" fmla="*/ 1380129 h 1714414"/>
              <a:gd name="connsiteX3" fmla="*/ 2763354 w 5998151"/>
              <a:gd name="connsiteY3" fmla="*/ 1680611 h 1714414"/>
              <a:gd name="connsiteX4" fmla="*/ 4535941 w 5998151"/>
              <a:gd name="connsiteY4" fmla="*/ 299374 h 1714414"/>
              <a:gd name="connsiteX5" fmla="*/ 5998151 w 5998151"/>
              <a:gd name="connsiteY5" fmla="*/ 0 h 1714414"/>
              <a:gd name="connsiteX0" fmla="*/ 0 w 5998151"/>
              <a:gd name="connsiteY0" fmla="*/ 292575 h 1703061"/>
              <a:gd name="connsiteX1" fmla="*/ 107499 w 5998151"/>
              <a:gd name="connsiteY1" fmla="*/ 657853 h 1703061"/>
              <a:gd name="connsiteX2" fmla="*/ 656833 w 5998151"/>
              <a:gd name="connsiteY2" fmla="*/ 1195819 h 1703061"/>
              <a:gd name="connsiteX3" fmla="*/ 2763354 w 5998151"/>
              <a:gd name="connsiteY3" fmla="*/ 1680611 h 1703061"/>
              <a:gd name="connsiteX4" fmla="*/ 4535941 w 5998151"/>
              <a:gd name="connsiteY4" fmla="*/ 299374 h 1703061"/>
              <a:gd name="connsiteX5" fmla="*/ 5998151 w 5998151"/>
              <a:gd name="connsiteY5" fmla="*/ 0 h 1703061"/>
              <a:gd name="connsiteX0" fmla="*/ 0 w 5998151"/>
              <a:gd name="connsiteY0" fmla="*/ 292575 h 1707475"/>
              <a:gd name="connsiteX1" fmla="*/ 220388 w 5998151"/>
              <a:gd name="connsiteY1" fmla="*/ 89562 h 1707475"/>
              <a:gd name="connsiteX2" fmla="*/ 656833 w 5998151"/>
              <a:gd name="connsiteY2" fmla="*/ 1195819 h 1707475"/>
              <a:gd name="connsiteX3" fmla="*/ 2763354 w 5998151"/>
              <a:gd name="connsiteY3" fmla="*/ 1680611 h 1707475"/>
              <a:gd name="connsiteX4" fmla="*/ 4535941 w 5998151"/>
              <a:gd name="connsiteY4" fmla="*/ 299374 h 1707475"/>
              <a:gd name="connsiteX5" fmla="*/ 5998151 w 5998151"/>
              <a:gd name="connsiteY5" fmla="*/ 0 h 1707475"/>
              <a:gd name="connsiteX0" fmla="*/ 0 w 6082817"/>
              <a:gd name="connsiteY0" fmla="*/ 0 h 3672707"/>
              <a:gd name="connsiteX1" fmla="*/ 305054 w 6082817"/>
              <a:gd name="connsiteY1" fmla="*/ 2054794 h 3672707"/>
              <a:gd name="connsiteX2" fmla="*/ 741499 w 6082817"/>
              <a:gd name="connsiteY2" fmla="*/ 3161051 h 3672707"/>
              <a:gd name="connsiteX3" fmla="*/ 2848020 w 6082817"/>
              <a:gd name="connsiteY3" fmla="*/ 3645843 h 3672707"/>
              <a:gd name="connsiteX4" fmla="*/ 4620607 w 6082817"/>
              <a:gd name="connsiteY4" fmla="*/ 2264606 h 3672707"/>
              <a:gd name="connsiteX5" fmla="*/ 6082817 w 6082817"/>
              <a:gd name="connsiteY5" fmla="*/ 1965232 h 3672707"/>
              <a:gd name="connsiteX0" fmla="*/ 0 w 6082817"/>
              <a:gd name="connsiteY0" fmla="*/ 0 h 3686018"/>
              <a:gd name="connsiteX1" fmla="*/ 234499 w 6082817"/>
              <a:gd name="connsiteY1" fmla="*/ 1025725 h 3686018"/>
              <a:gd name="connsiteX2" fmla="*/ 741499 w 6082817"/>
              <a:gd name="connsiteY2" fmla="*/ 3161051 h 3686018"/>
              <a:gd name="connsiteX3" fmla="*/ 2848020 w 6082817"/>
              <a:gd name="connsiteY3" fmla="*/ 3645843 h 3686018"/>
              <a:gd name="connsiteX4" fmla="*/ 4620607 w 6082817"/>
              <a:gd name="connsiteY4" fmla="*/ 2264606 h 3686018"/>
              <a:gd name="connsiteX5" fmla="*/ 6082817 w 6082817"/>
              <a:gd name="connsiteY5" fmla="*/ 1965232 h 3686018"/>
              <a:gd name="connsiteX0" fmla="*/ 0 w 6082817"/>
              <a:gd name="connsiteY0" fmla="*/ 0 h 3209882"/>
              <a:gd name="connsiteX1" fmla="*/ 234499 w 6082817"/>
              <a:gd name="connsiteY1" fmla="*/ 549589 h 3209882"/>
              <a:gd name="connsiteX2" fmla="*/ 741499 w 6082817"/>
              <a:gd name="connsiteY2" fmla="*/ 2684915 h 3209882"/>
              <a:gd name="connsiteX3" fmla="*/ 2848020 w 6082817"/>
              <a:gd name="connsiteY3" fmla="*/ 3169707 h 3209882"/>
              <a:gd name="connsiteX4" fmla="*/ 4620607 w 6082817"/>
              <a:gd name="connsiteY4" fmla="*/ 1788470 h 3209882"/>
              <a:gd name="connsiteX5" fmla="*/ 6082817 w 6082817"/>
              <a:gd name="connsiteY5" fmla="*/ 1489096 h 3209882"/>
              <a:gd name="connsiteX0" fmla="*/ 0 w 6082817"/>
              <a:gd name="connsiteY0" fmla="*/ 0 h 3209882"/>
              <a:gd name="connsiteX1" fmla="*/ 333276 w 6082817"/>
              <a:gd name="connsiteY1" fmla="*/ 549589 h 3209882"/>
              <a:gd name="connsiteX2" fmla="*/ 741499 w 6082817"/>
              <a:gd name="connsiteY2" fmla="*/ 2684915 h 3209882"/>
              <a:gd name="connsiteX3" fmla="*/ 2848020 w 6082817"/>
              <a:gd name="connsiteY3" fmla="*/ 3169707 h 3209882"/>
              <a:gd name="connsiteX4" fmla="*/ 4620607 w 6082817"/>
              <a:gd name="connsiteY4" fmla="*/ 1788470 h 3209882"/>
              <a:gd name="connsiteX5" fmla="*/ 6082817 w 6082817"/>
              <a:gd name="connsiteY5" fmla="*/ 1489096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620607 w 6111039"/>
              <a:gd name="connsiteY4" fmla="*/ 1788470 h 3209882"/>
              <a:gd name="connsiteX5" fmla="*/ 6111039 w 6111039"/>
              <a:gd name="connsiteY5" fmla="*/ 1458378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620607 w 6111039"/>
              <a:gd name="connsiteY4" fmla="*/ 1788470 h 3209882"/>
              <a:gd name="connsiteX5" fmla="*/ 6111039 w 6111039"/>
              <a:gd name="connsiteY5" fmla="*/ 1458378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521829 w 6111039"/>
              <a:gd name="connsiteY4" fmla="*/ 1942062 h 3209882"/>
              <a:gd name="connsiteX5" fmla="*/ 6111039 w 6111039"/>
              <a:gd name="connsiteY5" fmla="*/ 1458378 h 3209882"/>
              <a:gd name="connsiteX0" fmla="*/ 0 w 6111039"/>
              <a:gd name="connsiteY0" fmla="*/ 0 h 3182412"/>
              <a:gd name="connsiteX1" fmla="*/ 333276 w 6111039"/>
              <a:gd name="connsiteY1" fmla="*/ 549589 h 3182412"/>
              <a:gd name="connsiteX2" fmla="*/ 741499 w 6111039"/>
              <a:gd name="connsiteY2" fmla="*/ 2684915 h 3182412"/>
              <a:gd name="connsiteX3" fmla="*/ 3017353 w 6111039"/>
              <a:gd name="connsiteY3" fmla="*/ 3138989 h 3182412"/>
              <a:gd name="connsiteX4" fmla="*/ 4521829 w 6111039"/>
              <a:gd name="connsiteY4" fmla="*/ 1942062 h 3182412"/>
              <a:gd name="connsiteX5" fmla="*/ 6111039 w 6111039"/>
              <a:gd name="connsiteY5" fmla="*/ 1458378 h 3182412"/>
              <a:gd name="connsiteX0" fmla="*/ 0 w 6111039"/>
              <a:gd name="connsiteY0" fmla="*/ 0 h 3214986"/>
              <a:gd name="connsiteX1" fmla="*/ 333276 w 6111039"/>
              <a:gd name="connsiteY1" fmla="*/ 549589 h 3214986"/>
              <a:gd name="connsiteX2" fmla="*/ 741499 w 6111039"/>
              <a:gd name="connsiteY2" fmla="*/ 2684915 h 3214986"/>
              <a:gd name="connsiteX3" fmla="*/ 3017353 w 6111039"/>
              <a:gd name="connsiteY3" fmla="*/ 3138989 h 3214986"/>
              <a:gd name="connsiteX4" fmla="*/ 6111039 w 6111039"/>
              <a:gd name="connsiteY4" fmla="*/ 1458378 h 3214986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594762 w 6111039"/>
              <a:gd name="connsiteY4" fmla="*/ 1782637 h 3154758"/>
              <a:gd name="connsiteX5" fmla="*/ 6111039 w 6111039"/>
              <a:gd name="connsiteY5" fmla="*/ 1458378 h 3154758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679429 w 6111039"/>
              <a:gd name="connsiteY4" fmla="*/ 1736560 h 3154758"/>
              <a:gd name="connsiteX5" fmla="*/ 6111039 w 6111039"/>
              <a:gd name="connsiteY5" fmla="*/ 1458378 h 3154758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679429 w 6111039"/>
              <a:gd name="connsiteY4" fmla="*/ 1736560 h 3154758"/>
              <a:gd name="connsiteX5" fmla="*/ 6111039 w 6111039"/>
              <a:gd name="connsiteY5" fmla="*/ 1458378 h 3154758"/>
              <a:gd name="connsiteX0" fmla="*/ 0 w 6111039"/>
              <a:gd name="connsiteY0" fmla="*/ 0 h 3197983"/>
              <a:gd name="connsiteX1" fmla="*/ 333276 w 6111039"/>
              <a:gd name="connsiteY1" fmla="*/ 549589 h 3197983"/>
              <a:gd name="connsiteX2" fmla="*/ 741499 w 6111039"/>
              <a:gd name="connsiteY2" fmla="*/ 2684915 h 3197983"/>
              <a:gd name="connsiteX3" fmla="*/ 2904464 w 6111039"/>
              <a:gd name="connsiteY3" fmla="*/ 3185067 h 3197983"/>
              <a:gd name="connsiteX4" fmla="*/ 4679429 w 6111039"/>
              <a:gd name="connsiteY4" fmla="*/ 1736560 h 3197983"/>
              <a:gd name="connsiteX5" fmla="*/ 6111039 w 6111039"/>
              <a:gd name="connsiteY5" fmla="*/ 1458378 h 3197983"/>
              <a:gd name="connsiteX0" fmla="*/ 0 w 6111039"/>
              <a:gd name="connsiteY0" fmla="*/ 0 h 3202984"/>
              <a:gd name="connsiteX1" fmla="*/ 333276 w 6111039"/>
              <a:gd name="connsiteY1" fmla="*/ 549589 h 3202984"/>
              <a:gd name="connsiteX2" fmla="*/ 727388 w 6111039"/>
              <a:gd name="connsiteY2" fmla="*/ 2746352 h 3202984"/>
              <a:gd name="connsiteX3" fmla="*/ 2904464 w 6111039"/>
              <a:gd name="connsiteY3" fmla="*/ 3185067 h 3202984"/>
              <a:gd name="connsiteX4" fmla="*/ 4679429 w 6111039"/>
              <a:gd name="connsiteY4" fmla="*/ 1736560 h 3202984"/>
              <a:gd name="connsiteX5" fmla="*/ 6111039 w 6111039"/>
              <a:gd name="connsiteY5" fmla="*/ 1458378 h 3202984"/>
              <a:gd name="connsiteX0" fmla="*/ 0 w 6111039"/>
              <a:gd name="connsiteY0" fmla="*/ 0 h 3202984"/>
              <a:gd name="connsiteX1" fmla="*/ 333276 w 6111039"/>
              <a:gd name="connsiteY1" fmla="*/ 549589 h 3202984"/>
              <a:gd name="connsiteX2" fmla="*/ 727388 w 6111039"/>
              <a:gd name="connsiteY2" fmla="*/ 2746352 h 3202984"/>
              <a:gd name="connsiteX3" fmla="*/ 2904464 w 6111039"/>
              <a:gd name="connsiteY3" fmla="*/ 3185067 h 3202984"/>
              <a:gd name="connsiteX4" fmla="*/ 4651206 w 6111039"/>
              <a:gd name="connsiteY4" fmla="*/ 1813357 h 3202984"/>
              <a:gd name="connsiteX5" fmla="*/ 6111039 w 6111039"/>
              <a:gd name="connsiteY5" fmla="*/ 1458378 h 3202984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4651206 w 6111039"/>
              <a:gd name="connsiteY5" fmla="*/ 1813357 h 3198137"/>
              <a:gd name="connsiteX6" fmla="*/ 6111039 w 6111039"/>
              <a:gd name="connsiteY6" fmla="*/ 1458378 h 3198137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6111039 w 6111039"/>
              <a:gd name="connsiteY5" fmla="*/ 1458378 h 3198137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4721762 w 6111039"/>
              <a:gd name="connsiteY5" fmla="*/ 1797997 h 3198137"/>
              <a:gd name="connsiteX6" fmla="*/ 6111039 w 6111039"/>
              <a:gd name="connsiteY6" fmla="*/ 1458378 h 3198137"/>
              <a:gd name="connsiteX0" fmla="*/ 0 w 6111039"/>
              <a:gd name="connsiteY0" fmla="*/ 0 h 3244981"/>
              <a:gd name="connsiteX1" fmla="*/ 333276 w 6111039"/>
              <a:gd name="connsiteY1" fmla="*/ 549589 h 3244981"/>
              <a:gd name="connsiteX2" fmla="*/ 727388 w 6111039"/>
              <a:gd name="connsiteY2" fmla="*/ 2746352 h 3244981"/>
              <a:gd name="connsiteX3" fmla="*/ 2904464 w 6111039"/>
              <a:gd name="connsiteY3" fmla="*/ 3185067 h 3244981"/>
              <a:gd name="connsiteX4" fmla="*/ 4721762 w 6111039"/>
              <a:gd name="connsiteY4" fmla="*/ 1797997 h 3244981"/>
              <a:gd name="connsiteX5" fmla="*/ 6111039 w 6111039"/>
              <a:gd name="connsiteY5" fmla="*/ 1458378 h 3244981"/>
              <a:gd name="connsiteX0" fmla="*/ 0 w 6111039"/>
              <a:gd name="connsiteY0" fmla="*/ 0 h 3203971"/>
              <a:gd name="connsiteX1" fmla="*/ 333276 w 6111039"/>
              <a:gd name="connsiteY1" fmla="*/ 549589 h 3203971"/>
              <a:gd name="connsiteX2" fmla="*/ 727388 w 6111039"/>
              <a:gd name="connsiteY2" fmla="*/ 2746352 h 3203971"/>
              <a:gd name="connsiteX3" fmla="*/ 2904464 w 6111039"/>
              <a:gd name="connsiteY3" fmla="*/ 3185067 h 3203971"/>
              <a:gd name="connsiteX4" fmla="*/ 4058540 w 6111039"/>
              <a:gd name="connsiteY4" fmla="*/ 2473802 h 3203971"/>
              <a:gd name="connsiteX5" fmla="*/ 4721762 w 6111039"/>
              <a:gd name="connsiteY5" fmla="*/ 1797997 h 3203971"/>
              <a:gd name="connsiteX6" fmla="*/ 6111039 w 6111039"/>
              <a:gd name="connsiteY6" fmla="*/ 1458378 h 3203971"/>
              <a:gd name="connsiteX0" fmla="*/ 0 w 6111039"/>
              <a:gd name="connsiteY0" fmla="*/ 0 h 3203972"/>
              <a:gd name="connsiteX1" fmla="*/ 333276 w 6111039"/>
              <a:gd name="connsiteY1" fmla="*/ 549589 h 3203972"/>
              <a:gd name="connsiteX2" fmla="*/ 727388 w 6111039"/>
              <a:gd name="connsiteY2" fmla="*/ 2746352 h 3203972"/>
              <a:gd name="connsiteX3" fmla="*/ 2904464 w 6111039"/>
              <a:gd name="connsiteY3" fmla="*/ 3185067 h 3203972"/>
              <a:gd name="connsiteX4" fmla="*/ 4058540 w 6111039"/>
              <a:gd name="connsiteY4" fmla="*/ 2473802 h 3203972"/>
              <a:gd name="connsiteX5" fmla="*/ 4721762 w 6111039"/>
              <a:gd name="connsiteY5" fmla="*/ 1797997 h 3203972"/>
              <a:gd name="connsiteX6" fmla="*/ 6111039 w 6111039"/>
              <a:gd name="connsiteY6" fmla="*/ 1458378 h 3203972"/>
              <a:gd name="connsiteX0" fmla="*/ 0 w 6111039"/>
              <a:gd name="connsiteY0" fmla="*/ 0 h 3244982"/>
              <a:gd name="connsiteX1" fmla="*/ 333276 w 6111039"/>
              <a:gd name="connsiteY1" fmla="*/ 549589 h 3244982"/>
              <a:gd name="connsiteX2" fmla="*/ 727388 w 6111039"/>
              <a:gd name="connsiteY2" fmla="*/ 2746352 h 3244982"/>
              <a:gd name="connsiteX3" fmla="*/ 2904464 w 6111039"/>
              <a:gd name="connsiteY3" fmla="*/ 3185067 h 3244982"/>
              <a:gd name="connsiteX4" fmla="*/ 4721762 w 6111039"/>
              <a:gd name="connsiteY4" fmla="*/ 1797997 h 3244982"/>
              <a:gd name="connsiteX5" fmla="*/ 6111039 w 6111039"/>
              <a:gd name="connsiteY5" fmla="*/ 1458378 h 3244982"/>
              <a:gd name="connsiteX0" fmla="*/ 0 w 6111039"/>
              <a:gd name="connsiteY0" fmla="*/ 0 h 3244981"/>
              <a:gd name="connsiteX1" fmla="*/ 333276 w 6111039"/>
              <a:gd name="connsiteY1" fmla="*/ 549589 h 3244981"/>
              <a:gd name="connsiteX2" fmla="*/ 727388 w 6111039"/>
              <a:gd name="connsiteY2" fmla="*/ 2746352 h 3244981"/>
              <a:gd name="connsiteX3" fmla="*/ 2904464 w 6111039"/>
              <a:gd name="connsiteY3" fmla="*/ 3185067 h 3244981"/>
              <a:gd name="connsiteX4" fmla="*/ 4594762 w 6111039"/>
              <a:gd name="connsiteY4" fmla="*/ 1797996 h 3244981"/>
              <a:gd name="connsiteX5" fmla="*/ 6111039 w 6111039"/>
              <a:gd name="connsiteY5" fmla="*/ 1458378 h 3244981"/>
              <a:gd name="connsiteX0" fmla="*/ 0 w 6111039"/>
              <a:gd name="connsiteY0" fmla="*/ 0 h 3218716"/>
              <a:gd name="connsiteX1" fmla="*/ 333276 w 6111039"/>
              <a:gd name="connsiteY1" fmla="*/ 549589 h 3218716"/>
              <a:gd name="connsiteX2" fmla="*/ 727388 w 6111039"/>
              <a:gd name="connsiteY2" fmla="*/ 2746352 h 3218716"/>
              <a:gd name="connsiteX3" fmla="*/ 3073797 w 6111039"/>
              <a:gd name="connsiteY3" fmla="*/ 3154349 h 3218716"/>
              <a:gd name="connsiteX4" fmla="*/ 4594762 w 6111039"/>
              <a:gd name="connsiteY4" fmla="*/ 1797996 h 3218716"/>
              <a:gd name="connsiteX5" fmla="*/ 6111039 w 6111039"/>
              <a:gd name="connsiteY5" fmla="*/ 1458378 h 3218716"/>
              <a:gd name="connsiteX0" fmla="*/ 0 w 6111039"/>
              <a:gd name="connsiteY0" fmla="*/ 0 h 3218716"/>
              <a:gd name="connsiteX1" fmla="*/ 333276 w 6111039"/>
              <a:gd name="connsiteY1" fmla="*/ 549589 h 3218716"/>
              <a:gd name="connsiteX2" fmla="*/ 727388 w 6111039"/>
              <a:gd name="connsiteY2" fmla="*/ 2746352 h 3218716"/>
              <a:gd name="connsiteX3" fmla="*/ 3073797 w 6111039"/>
              <a:gd name="connsiteY3" fmla="*/ 3154349 h 3218716"/>
              <a:gd name="connsiteX4" fmla="*/ 4622984 w 6111039"/>
              <a:gd name="connsiteY4" fmla="*/ 1890151 h 3218716"/>
              <a:gd name="connsiteX5" fmla="*/ 6111039 w 6111039"/>
              <a:gd name="connsiteY5" fmla="*/ 1458378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581253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581253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489097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93540 w 6125150"/>
              <a:gd name="connsiteY4" fmla="*/ 1767277 h 3218716"/>
              <a:gd name="connsiteX5" fmla="*/ 6125150 w 6125150"/>
              <a:gd name="connsiteY5" fmla="*/ 1489097 h 3218716"/>
              <a:gd name="connsiteX0" fmla="*/ 0 w 6125150"/>
              <a:gd name="connsiteY0" fmla="*/ 0 h 3227071"/>
              <a:gd name="connsiteX1" fmla="*/ 333276 w 6125150"/>
              <a:gd name="connsiteY1" fmla="*/ 549589 h 3227071"/>
              <a:gd name="connsiteX2" fmla="*/ 727388 w 6125150"/>
              <a:gd name="connsiteY2" fmla="*/ 2746352 h 3227071"/>
              <a:gd name="connsiteX3" fmla="*/ 3073797 w 6125150"/>
              <a:gd name="connsiteY3" fmla="*/ 3154349 h 3227071"/>
              <a:gd name="connsiteX4" fmla="*/ 4849848 w 6125150"/>
              <a:gd name="connsiteY4" fmla="*/ 1682211 h 3227071"/>
              <a:gd name="connsiteX5" fmla="*/ 6125150 w 6125150"/>
              <a:gd name="connsiteY5" fmla="*/ 1489097 h 3227071"/>
              <a:gd name="connsiteX0" fmla="*/ 0 w 6125150"/>
              <a:gd name="connsiteY0" fmla="*/ 0 h 3227071"/>
              <a:gd name="connsiteX1" fmla="*/ 333276 w 6125150"/>
              <a:gd name="connsiteY1" fmla="*/ 549589 h 3227071"/>
              <a:gd name="connsiteX2" fmla="*/ 727388 w 6125150"/>
              <a:gd name="connsiteY2" fmla="*/ 2746352 h 3227071"/>
              <a:gd name="connsiteX3" fmla="*/ 3073797 w 6125150"/>
              <a:gd name="connsiteY3" fmla="*/ 3154349 h 3227071"/>
              <a:gd name="connsiteX4" fmla="*/ 4849848 w 6125150"/>
              <a:gd name="connsiteY4" fmla="*/ 1682211 h 3227071"/>
              <a:gd name="connsiteX5" fmla="*/ 6125150 w 6125150"/>
              <a:gd name="connsiteY5" fmla="*/ 1404030 h 3227071"/>
              <a:gd name="connsiteX0" fmla="*/ 0 w 6125150"/>
              <a:gd name="connsiteY0" fmla="*/ 0 h 3453886"/>
              <a:gd name="connsiteX1" fmla="*/ 333276 w 6125150"/>
              <a:gd name="connsiteY1" fmla="*/ 549589 h 3453886"/>
              <a:gd name="connsiteX2" fmla="*/ 727388 w 6125150"/>
              <a:gd name="connsiteY2" fmla="*/ 2746352 h 3453886"/>
              <a:gd name="connsiteX3" fmla="*/ 3168255 w 6125150"/>
              <a:gd name="connsiteY3" fmla="*/ 3408103 h 3453886"/>
              <a:gd name="connsiteX4" fmla="*/ 4849848 w 6125150"/>
              <a:gd name="connsiteY4" fmla="*/ 1682211 h 3453886"/>
              <a:gd name="connsiteX5" fmla="*/ 6125150 w 6125150"/>
              <a:gd name="connsiteY5" fmla="*/ 1404030 h 3453886"/>
              <a:gd name="connsiteX0" fmla="*/ 0 w 6125150"/>
              <a:gd name="connsiteY0" fmla="*/ 0 h 3517462"/>
              <a:gd name="connsiteX1" fmla="*/ 333276 w 6125150"/>
              <a:gd name="connsiteY1" fmla="*/ 549589 h 3517462"/>
              <a:gd name="connsiteX2" fmla="*/ 884817 w 6125150"/>
              <a:gd name="connsiteY2" fmla="*/ 3034710 h 3517462"/>
              <a:gd name="connsiteX3" fmla="*/ 3168255 w 6125150"/>
              <a:gd name="connsiteY3" fmla="*/ 3408103 h 3517462"/>
              <a:gd name="connsiteX4" fmla="*/ 4849848 w 6125150"/>
              <a:gd name="connsiteY4" fmla="*/ 1682211 h 3517462"/>
              <a:gd name="connsiteX5" fmla="*/ 6125150 w 6125150"/>
              <a:gd name="connsiteY5" fmla="*/ 1404030 h 3517462"/>
              <a:gd name="connsiteX0" fmla="*/ 0 w 6125150"/>
              <a:gd name="connsiteY0" fmla="*/ 0 h 3466254"/>
              <a:gd name="connsiteX1" fmla="*/ 333276 w 6125150"/>
              <a:gd name="connsiteY1" fmla="*/ 549589 h 3466254"/>
              <a:gd name="connsiteX2" fmla="*/ 884817 w 6125150"/>
              <a:gd name="connsiteY2" fmla="*/ 3034710 h 3466254"/>
              <a:gd name="connsiteX3" fmla="*/ 3168255 w 6125150"/>
              <a:gd name="connsiteY3" fmla="*/ 3408103 h 3466254"/>
              <a:gd name="connsiteX4" fmla="*/ 5017772 w 6125150"/>
              <a:gd name="connsiteY4" fmla="*/ 2374268 h 3466254"/>
              <a:gd name="connsiteX5" fmla="*/ 6125150 w 6125150"/>
              <a:gd name="connsiteY5" fmla="*/ 1404030 h 3466254"/>
              <a:gd name="connsiteX0" fmla="*/ 0 w 6156635"/>
              <a:gd name="connsiteY0" fmla="*/ 0 h 3466254"/>
              <a:gd name="connsiteX1" fmla="*/ 333276 w 6156635"/>
              <a:gd name="connsiteY1" fmla="*/ 549589 h 3466254"/>
              <a:gd name="connsiteX2" fmla="*/ 884817 w 6156635"/>
              <a:gd name="connsiteY2" fmla="*/ 3034710 h 3466254"/>
              <a:gd name="connsiteX3" fmla="*/ 3168255 w 6156635"/>
              <a:gd name="connsiteY3" fmla="*/ 3408103 h 3466254"/>
              <a:gd name="connsiteX4" fmla="*/ 5017772 w 6156635"/>
              <a:gd name="connsiteY4" fmla="*/ 2374268 h 3466254"/>
              <a:gd name="connsiteX5" fmla="*/ 6156635 w 6156635"/>
              <a:gd name="connsiteY5" fmla="*/ 2349841 h 3466254"/>
              <a:gd name="connsiteX0" fmla="*/ 0 w 6156635"/>
              <a:gd name="connsiteY0" fmla="*/ 0 h 3444939"/>
              <a:gd name="connsiteX1" fmla="*/ 333276 w 6156635"/>
              <a:gd name="connsiteY1" fmla="*/ 549589 h 3444939"/>
              <a:gd name="connsiteX2" fmla="*/ 884817 w 6156635"/>
              <a:gd name="connsiteY2" fmla="*/ 3034710 h 3444939"/>
              <a:gd name="connsiteX3" fmla="*/ 3168255 w 6156635"/>
              <a:gd name="connsiteY3" fmla="*/ 3408103 h 3444939"/>
              <a:gd name="connsiteX4" fmla="*/ 5028267 w 6156635"/>
              <a:gd name="connsiteY4" fmla="*/ 2662626 h 3444939"/>
              <a:gd name="connsiteX5" fmla="*/ 6156635 w 6156635"/>
              <a:gd name="connsiteY5" fmla="*/ 2349841 h 3444939"/>
              <a:gd name="connsiteX0" fmla="*/ 0 w 6156635"/>
              <a:gd name="connsiteY0" fmla="*/ 0 h 3438975"/>
              <a:gd name="connsiteX1" fmla="*/ 333276 w 6156635"/>
              <a:gd name="connsiteY1" fmla="*/ 549589 h 3438975"/>
              <a:gd name="connsiteX2" fmla="*/ 884817 w 6156635"/>
              <a:gd name="connsiteY2" fmla="*/ 3034710 h 3438975"/>
              <a:gd name="connsiteX3" fmla="*/ 3168255 w 6156635"/>
              <a:gd name="connsiteY3" fmla="*/ 3408103 h 3438975"/>
              <a:gd name="connsiteX4" fmla="*/ 4818362 w 6156635"/>
              <a:gd name="connsiteY4" fmla="*/ 2743366 h 3438975"/>
              <a:gd name="connsiteX5" fmla="*/ 6156635 w 6156635"/>
              <a:gd name="connsiteY5" fmla="*/ 2349841 h 3438975"/>
              <a:gd name="connsiteX0" fmla="*/ 0 w 6156635"/>
              <a:gd name="connsiteY0" fmla="*/ 0 h 3528330"/>
              <a:gd name="connsiteX1" fmla="*/ 333276 w 6156635"/>
              <a:gd name="connsiteY1" fmla="*/ 549589 h 3528330"/>
              <a:gd name="connsiteX2" fmla="*/ 884817 w 6156635"/>
              <a:gd name="connsiteY2" fmla="*/ 3034710 h 3528330"/>
              <a:gd name="connsiteX3" fmla="*/ 2979340 w 6156635"/>
              <a:gd name="connsiteY3" fmla="*/ 3511911 h 3528330"/>
              <a:gd name="connsiteX4" fmla="*/ 4818362 w 6156635"/>
              <a:gd name="connsiteY4" fmla="*/ 2743366 h 3528330"/>
              <a:gd name="connsiteX5" fmla="*/ 6156635 w 6156635"/>
              <a:gd name="connsiteY5" fmla="*/ 2349841 h 3528330"/>
              <a:gd name="connsiteX0" fmla="*/ 0 w 6156635"/>
              <a:gd name="connsiteY0" fmla="*/ 0 h 3537762"/>
              <a:gd name="connsiteX1" fmla="*/ 333276 w 6156635"/>
              <a:gd name="connsiteY1" fmla="*/ 549589 h 3537762"/>
              <a:gd name="connsiteX2" fmla="*/ 800854 w 6156635"/>
              <a:gd name="connsiteY2" fmla="*/ 3080847 h 3537762"/>
              <a:gd name="connsiteX3" fmla="*/ 2979340 w 6156635"/>
              <a:gd name="connsiteY3" fmla="*/ 3511911 h 3537762"/>
              <a:gd name="connsiteX4" fmla="*/ 4818362 w 6156635"/>
              <a:gd name="connsiteY4" fmla="*/ 2743366 h 3537762"/>
              <a:gd name="connsiteX5" fmla="*/ 6156635 w 6156635"/>
              <a:gd name="connsiteY5" fmla="*/ 2349841 h 3537762"/>
              <a:gd name="connsiteX0" fmla="*/ 0 w 6156635"/>
              <a:gd name="connsiteY0" fmla="*/ 0 h 3538051"/>
              <a:gd name="connsiteX1" fmla="*/ 249314 w 6156635"/>
              <a:gd name="connsiteY1" fmla="*/ 538056 h 3538051"/>
              <a:gd name="connsiteX2" fmla="*/ 800854 w 6156635"/>
              <a:gd name="connsiteY2" fmla="*/ 3080847 h 3538051"/>
              <a:gd name="connsiteX3" fmla="*/ 2979340 w 6156635"/>
              <a:gd name="connsiteY3" fmla="*/ 3511911 h 3538051"/>
              <a:gd name="connsiteX4" fmla="*/ 4818362 w 6156635"/>
              <a:gd name="connsiteY4" fmla="*/ 2743366 h 3538051"/>
              <a:gd name="connsiteX5" fmla="*/ 6156635 w 6156635"/>
              <a:gd name="connsiteY5" fmla="*/ 2349841 h 3538051"/>
              <a:gd name="connsiteX0" fmla="*/ 0 w 6135644"/>
              <a:gd name="connsiteY0" fmla="*/ 0 h 3538051"/>
              <a:gd name="connsiteX1" fmla="*/ 249314 w 6135644"/>
              <a:gd name="connsiteY1" fmla="*/ 538056 h 3538051"/>
              <a:gd name="connsiteX2" fmla="*/ 800854 w 6135644"/>
              <a:gd name="connsiteY2" fmla="*/ 3080847 h 3538051"/>
              <a:gd name="connsiteX3" fmla="*/ 2979340 w 6135644"/>
              <a:gd name="connsiteY3" fmla="*/ 3511911 h 3538051"/>
              <a:gd name="connsiteX4" fmla="*/ 4818362 w 6135644"/>
              <a:gd name="connsiteY4" fmla="*/ 2743366 h 3538051"/>
              <a:gd name="connsiteX5" fmla="*/ 6135644 w 6135644"/>
              <a:gd name="connsiteY5" fmla="*/ 2395978 h 3538051"/>
              <a:gd name="connsiteX0" fmla="*/ 0 w 6135644"/>
              <a:gd name="connsiteY0" fmla="*/ 0 h 3538051"/>
              <a:gd name="connsiteX1" fmla="*/ 249314 w 6135644"/>
              <a:gd name="connsiteY1" fmla="*/ 538056 h 3538051"/>
              <a:gd name="connsiteX2" fmla="*/ 800854 w 6135644"/>
              <a:gd name="connsiteY2" fmla="*/ 3080847 h 3538051"/>
              <a:gd name="connsiteX3" fmla="*/ 2979340 w 6135644"/>
              <a:gd name="connsiteY3" fmla="*/ 3511911 h 3538051"/>
              <a:gd name="connsiteX4" fmla="*/ 4818362 w 6135644"/>
              <a:gd name="connsiteY4" fmla="*/ 2743366 h 3538051"/>
              <a:gd name="connsiteX5" fmla="*/ 6135644 w 6135644"/>
              <a:gd name="connsiteY5" fmla="*/ 2395978 h 353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5644" h="3538051">
                <a:moveTo>
                  <a:pt x="0" y="0"/>
                </a:moveTo>
                <a:cubicBezTo>
                  <a:pt x="17084" y="32676"/>
                  <a:pt x="115838" y="24582"/>
                  <a:pt x="249314" y="538056"/>
                </a:cubicBezTo>
                <a:cubicBezTo>
                  <a:pt x="382790" y="1051530"/>
                  <a:pt x="345850" y="2585205"/>
                  <a:pt x="800854" y="3080847"/>
                </a:cubicBezTo>
                <a:cubicBezTo>
                  <a:pt x="1255858" y="3576490"/>
                  <a:pt x="2309755" y="3568158"/>
                  <a:pt x="2979340" y="3511911"/>
                </a:cubicBezTo>
                <a:cubicBezTo>
                  <a:pt x="3648925" y="3455664"/>
                  <a:pt x="4283933" y="3031147"/>
                  <a:pt x="4818362" y="2743366"/>
                </a:cubicBezTo>
                <a:cubicBezTo>
                  <a:pt x="5167501" y="2563889"/>
                  <a:pt x="5742173" y="2396234"/>
                  <a:pt x="6135644" y="2395978"/>
                </a:cubicBezTo>
              </a:path>
            </a:pathLst>
          </a:custGeom>
          <a:ln w="57150" cmpd="sng">
            <a:solidFill>
              <a:srgbClr val="40404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55712" y="4056219"/>
            <a:ext cx="199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7F7F7F"/>
                </a:solidFill>
              </a:rPr>
              <a:t>Periphyton</a:t>
            </a:r>
            <a:r>
              <a:rPr lang="en-US" dirty="0" smtClean="0">
                <a:solidFill>
                  <a:srgbClr val="7F7F7F"/>
                </a:solidFill>
              </a:rPr>
              <a:t> stocks</a:t>
            </a:r>
            <a:endParaRPr lang="en-US" baseline="30000" dirty="0">
              <a:solidFill>
                <a:srgbClr val="7F7F7F"/>
              </a:solidFill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446214" y="2699112"/>
            <a:ext cx="6156634" cy="2428740"/>
          </a:xfrm>
          <a:custGeom>
            <a:avLst/>
            <a:gdLst>
              <a:gd name="connsiteX0" fmla="*/ 0 w 6405998"/>
              <a:gd name="connsiteY0" fmla="*/ 53428 h 2982303"/>
              <a:gd name="connsiteX1" fmla="*/ 314681 w 6405998"/>
              <a:gd name="connsiteY1" fmla="*/ 311903 h 2982303"/>
              <a:gd name="connsiteX2" fmla="*/ 708031 w 6405998"/>
              <a:gd name="connsiteY2" fmla="*/ 2435888 h 2982303"/>
              <a:gd name="connsiteX3" fmla="*/ 2337627 w 6405998"/>
              <a:gd name="connsiteY3" fmla="*/ 2952837 h 2982303"/>
              <a:gd name="connsiteX4" fmla="*/ 4428006 w 6405998"/>
              <a:gd name="connsiteY4" fmla="*/ 2829219 h 2982303"/>
              <a:gd name="connsiteX5" fmla="*/ 5506910 w 6405998"/>
              <a:gd name="connsiteY5" fmla="*/ 2087509 h 2982303"/>
              <a:gd name="connsiteX6" fmla="*/ 6405998 w 6405998"/>
              <a:gd name="connsiteY6" fmla="*/ 1941415 h 2982303"/>
              <a:gd name="connsiteX0" fmla="*/ 0 w 6417237"/>
              <a:gd name="connsiteY0" fmla="*/ 19276 h 3161673"/>
              <a:gd name="connsiteX1" fmla="*/ 325920 w 6417237"/>
              <a:gd name="connsiteY1" fmla="*/ 491273 h 3161673"/>
              <a:gd name="connsiteX2" fmla="*/ 719270 w 6417237"/>
              <a:gd name="connsiteY2" fmla="*/ 2615258 h 3161673"/>
              <a:gd name="connsiteX3" fmla="*/ 2348866 w 6417237"/>
              <a:gd name="connsiteY3" fmla="*/ 3132207 h 3161673"/>
              <a:gd name="connsiteX4" fmla="*/ 4439245 w 6417237"/>
              <a:gd name="connsiteY4" fmla="*/ 3008589 h 3161673"/>
              <a:gd name="connsiteX5" fmla="*/ 5518149 w 6417237"/>
              <a:gd name="connsiteY5" fmla="*/ 2266879 h 3161673"/>
              <a:gd name="connsiteX6" fmla="*/ 6417237 w 6417237"/>
              <a:gd name="connsiteY6" fmla="*/ 2120785 h 3161673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085824"/>
              <a:gd name="connsiteX1" fmla="*/ 325920 w 6417237"/>
              <a:gd name="connsiteY1" fmla="*/ 471997 h 3085824"/>
              <a:gd name="connsiteX2" fmla="*/ 719270 w 6417237"/>
              <a:gd name="connsiteY2" fmla="*/ 2595982 h 3085824"/>
              <a:gd name="connsiteX3" fmla="*/ 2303912 w 6417237"/>
              <a:gd name="connsiteY3" fmla="*/ 3034265 h 3085824"/>
              <a:gd name="connsiteX4" fmla="*/ 4439245 w 6417237"/>
              <a:gd name="connsiteY4" fmla="*/ 2989313 h 3085824"/>
              <a:gd name="connsiteX5" fmla="*/ 5518149 w 6417237"/>
              <a:gd name="connsiteY5" fmla="*/ 2247603 h 3085824"/>
              <a:gd name="connsiteX6" fmla="*/ 6417237 w 6417237"/>
              <a:gd name="connsiteY6" fmla="*/ 2101509 h 3085824"/>
              <a:gd name="connsiteX0" fmla="*/ 0 w 6417237"/>
              <a:gd name="connsiteY0" fmla="*/ 0 h 3072945"/>
              <a:gd name="connsiteX1" fmla="*/ 325920 w 6417237"/>
              <a:gd name="connsiteY1" fmla="*/ 471997 h 3072945"/>
              <a:gd name="connsiteX2" fmla="*/ 719270 w 6417237"/>
              <a:gd name="connsiteY2" fmla="*/ 2595982 h 3072945"/>
              <a:gd name="connsiteX3" fmla="*/ 2303912 w 6417237"/>
              <a:gd name="connsiteY3" fmla="*/ 3034265 h 3072945"/>
              <a:gd name="connsiteX4" fmla="*/ 4439245 w 6417237"/>
              <a:gd name="connsiteY4" fmla="*/ 2989313 h 3072945"/>
              <a:gd name="connsiteX5" fmla="*/ 5518149 w 6417237"/>
              <a:gd name="connsiteY5" fmla="*/ 2247603 h 3072945"/>
              <a:gd name="connsiteX6" fmla="*/ 6417237 w 6417237"/>
              <a:gd name="connsiteY6" fmla="*/ 2101509 h 3072945"/>
              <a:gd name="connsiteX0" fmla="*/ 0 w 6417237"/>
              <a:gd name="connsiteY0" fmla="*/ 0 h 3098312"/>
              <a:gd name="connsiteX1" fmla="*/ 325920 w 6417237"/>
              <a:gd name="connsiteY1" fmla="*/ 471997 h 3098312"/>
              <a:gd name="connsiteX2" fmla="*/ 719270 w 6417237"/>
              <a:gd name="connsiteY2" fmla="*/ 2595982 h 3098312"/>
              <a:gd name="connsiteX3" fmla="*/ 2303912 w 6417237"/>
              <a:gd name="connsiteY3" fmla="*/ 3034265 h 3098312"/>
              <a:gd name="connsiteX4" fmla="*/ 4203235 w 6417237"/>
              <a:gd name="connsiteY4" fmla="*/ 3011789 h 3098312"/>
              <a:gd name="connsiteX5" fmla="*/ 5518149 w 6417237"/>
              <a:gd name="connsiteY5" fmla="*/ 2247603 h 3098312"/>
              <a:gd name="connsiteX6" fmla="*/ 6417237 w 6417237"/>
              <a:gd name="connsiteY6" fmla="*/ 2101509 h 3098312"/>
              <a:gd name="connsiteX0" fmla="*/ 0 w 6417237"/>
              <a:gd name="connsiteY0" fmla="*/ 0 h 3086885"/>
              <a:gd name="connsiteX1" fmla="*/ 325920 w 6417237"/>
              <a:gd name="connsiteY1" fmla="*/ 471997 h 3086885"/>
              <a:gd name="connsiteX2" fmla="*/ 719270 w 6417237"/>
              <a:gd name="connsiteY2" fmla="*/ 2595982 h 3086885"/>
              <a:gd name="connsiteX3" fmla="*/ 2303912 w 6417237"/>
              <a:gd name="connsiteY3" fmla="*/ 3034265 h 3086885"/>
              <a:gd name="connsiteX4" fmla="*/ 4203235 w 6417237"/>
              <a:gd name="connsiteY4" fmla="*/ 3011789 h 3086885"/>
              <a:gd name="connsiteX5" fmla="*/ 5518149 w 6417237"/>
              <a:gd name="connsiteY5" fmla="*/ 2247603 h 3086885"/>
              <a:gd name="connsiteX6" fmla="*/ 6417237 w 6417237"/>
              <a:gd name="connsiteY6" fmla="*/ 2101509 h 3086885"/>
              <a:gd name="connsiteX0" fmla="*/ 0 w 6417237"/>
              <a:gd name="connsiteY0" fmla="*/ 0 h 3061676"/>
              <a:gd name="connsiteX1" fmla="*/ 325920 w 6417237"/>
              <a:gd name="connsiteY1" fmla="*/ 471997 h 3061676"/>
              <a:gd name="connsiteX2" fmla="*/ 719270 w 6417237"/>
              <a:gd name="connsiteY2" fmla="*/ 2595982 h 3061676"/>
              <a:gd name="connsiteX3" fmla="*/ 1820653 w 6417237"/>
              <a:gd name="connsiteY3" fmla="*/ 2966837 h 3061676"/>
              <a:gd name="connsiteX4" fmla="*/ 4203235 w 6417237"/>
              <a:gd name="connsiteY4" fmla="*/ 3011789 h 3061676"/>
              <a:gd name="connsiteX5" fmla="*/ 5518149 w 6417237"/>
              <a:gd name="connsiteY5" fmla="*/ 2247603 h 3061676"/>
              <a:gd name="connsiteX6" fmla="*/ 6417237 w 6417237"/>
              <a:gd name="connsiteY6" fmla="*/ 2101509 h 3061676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75597"/>
              <a:gd name="connsiteX1" fmla="*/ 325920 w 6417237"/>
              <a:gd name="connsiteY1" fmla="*/ 471997 h 3075597"/>
              <a:gd name="connsiteX2" fmla="*/ 719270 w 6417237"/>
              <a:gd name="connsiteY2" fmla="*/ 2595982 h 3075597"/>
              <a:gd name="connsiteX3" fmla="*/ 1786938 w 6417237"/>
              <a:gd name="connsiteY3" fmla="*/ 3023027 h 3075597"/>
              <a:gd name="connsiteX4" fmla="*/ 4203235 w 6417237"/>
              <a:gd name="connsiteY4" fmla="*/ 3011789 h 3075597"/>
              <a:gd name="connsiteX5" fmla="*/ 5518149 w 6417237"/>
              <a:gd name="connsiteY5" fmla="*/ 2247603 h 3075597"/>
              <a:gd name="connsiteX6" fmla="*/ 6417237 w 6417237"/>
              <a:gd name="connsiteY6" fmla="*/ 2101509 h 3075597"/>
              <a:gd name="connsiteX0" fmla="*/ 0 w 6417237"/>
              <a:gd name="connsiteY0" fmla="*/ 0 h 3107215"/>
              <a:gd name="connsiteX1" fmla="*/ 325920 w 6417237"/>
              <a:gd name="connsiteY1" fmla="*/ 471997 h 3107215"/>
              <a:gd name="connsiteX2" fmla="*/ 719270 w 6417237"/>
              <a:gd name="connsiteY2" fmla="*/ 2595982 h 3107215"/>
              <a:gd name="connsiteX3" fmla="*/ 1786938 w 6417237"/>
              <a:gd name="connsiteY3" fmla="*/ 3023027 h 3107215"/>
              <a:gd name="connsiteX4" fmla="*/ 4090849 w 6417237"/>
              <a:gd name="connsiteY4" fmla="*/ 3034265 h 3107215"/>
              <a:gd name="connsiteX5" fmla="*/ 5518149 w 6417237"/>
              <a:gd name="connsiteY5" fmla="*/ 2247603 h 3107215"/>
              <a:gd name="connsiteX6" fmla="*/ 6417237 w 6417237"/>
              <a:gd name="connsiteY6" fmla="*/ 2101509 h 3107215"/>
              <a:gd name="connsiteX0" fmla="*/ 0 w 6417237"/>
              <a:gd name="connsiteY0" fmla="*/ 0 h 3075002"/>
              <a:gd name="connsiteX1" fmla="*/ 325920 w 6417237"/>
              <a:gd name="connsiteY1" fmla="*/ 471997 h 3075002"/>
              <a:gd name="connsiteX2" fmla="*/ 719270 w 6417237"/>
              <a:gd name="connsiteY2" fmla="*/ 2595982 h 3075002"/>
              <a:gd name="connsiteX3" fmla="*/ 1786938 w 6417237"/>
              <a:gd name="connsiteY3" fmla="*/ 3023027 h 3075002"/>
              <a:gd name="connsiteX4" fmla="*/ 4090849 w 6417237"/>
              <a:gd name="connsiteY4" fmla="*/ 3034265 h 3075002"/>
              <a:gd name="connsiteX5" fmla="*/ 5518149 w 6417237"/>
              <a:gd name="connsiteY5" fmla="*/ 2247603 h 3075002"/>
              <a:gd name="connsiteX6" fmla="*/ 6417237 w 6417237"/>
              <a:gd name="connsiteY6" fmla="*/ 2101509 h 3075002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7665"/>
              <a:gd name="connsiteX1" fmla="*/ 325920 w 6417237"/>
              <a:gd name="connsiteY1" fmla="*/ 471997 h 3097665"/>
              <a:gd name="connsiteX2" fmla="*/ 719270 w 6417237"/>
              <a:gd name="connsiteY2" fmla="*/ 2595982 h 3097665"/>
              <a:gd name="connsiteX3" fmla="*/ 1786938 w 6417237"/>
              <a:gd name="connsiteY3" fmla="*/ 3023027 h 3097665"/>
              <a:gd name="connsiteX4" fmla="*/ 4090849 w 6417237"/>
              <a:gd name="connsiteY4" fmla="*/ 3034265 h 3097665"/>
              <a:gd name="connsiteX5" fmla="*/ 5518149 w 6417237"/>
              <a:gd name="connsiteY5" fmla="*/ 2247603 h 3097665"/>
              <a:gd name="connsiteX6" fmla="*/ 6417237 w 6417237"/>
              <a:gd name="connsiteY6" fmla="*/ 2101509 h 3097665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3889"/>
              <a:gd name="connsiteX1" fmla="*/ 325920 w 6417237"/>
              <a:gd name="connsiteY1" fmla="*/ 471997 h 3093889"/>
              <a:gd name="connsiteX2" fmla="*/ 719270 w 6417237"/>
              <a:gd name="connsiteY2" fmla="*/ 2595982 h 3093889"/>
              <a:gd name="connsiteX3" fmla="*/ 1674552 w 6417237"/>
              <a:gd name="connsiteY3" fmla="*/ 2989313 h 3093889"/>
              <a:gd name="connsiteX4" fmla="*/ 4090849 w 6417237"/>
              <a:gd name="connsiteY4" fmla="*/ 3034265 h 3093889"/>
              <a:gd name="connsiteX5" fmla="*/ 5518149 w 6417237"/>
              <a:gd name="connsiteY5" fmla="*/ 2247603 h 3093889"/>
              <a:gd name="connsiteX6" fmla="*/ 6417237 w 6417237"/>
              <a:gd name="connsiteY6" fmla="*/ 2101509 h 3093889"/>
              <a:gd name="connsiteX0" fmla="*/ 0 w 6417237"/>
              <a:gd name="connsiteY0" fmla="*/ 0 h 3084385"/>
              <a:gd name="connsiteX1" fmla="*/ 325920 w 6417237"/>
              <a:gd name="connsiteY1" fmla="*/ 471997 h 3084385"/>
              <a:gd name="connsiteX2" fmla="*/ 719270 w 6417237"/>
              <a:gd name="connsiteY2" fmla="*/ 2595982 h 3084385"/>
              <a:gd name="connsiteX3" fmla="*/ 1674552 w 6417237"/>
              <a:gd name="connsiteY3" fmla="*/ 2989313 h 3084385"/>
              <a:gd name="connsiteX4" fmla="*/ 4090849 w 6417237"/>
              <a:gd name="connsiteY4" fmla="*/ 3034265 h 3084385"/>
              <a:gd name="connsiteX5" fmla="*/ 5518149 w 6417237"/>
              <a:gd name="connsiteY5" fmla="*/ 2247603 h 3084385"/>
              <a:gd name="connsiteX6" fmla="*/ 6417237 w 6417237"/>
              <a:gd name="connsiteY6" fmla="*/ 2101509 h 3084385"/>
              <a:gd name="connsiteX0" fmla="*/ 0 w 6417237"/>
              <a:gd name="connsiteY0" fmla="*/ 0 h 3101068"/>
              <a:gd name="connsiteX1" fmla="*/ 325920 w 6417237"/>
              <a:gd name="connsiteY1" fmla="*/ 471997 h 3101068"/>
              <a:gd name="connsiteX2" fmla="*/ 618123 w 6417237"/>
              <a:gd name="connsiteY2" fmla="*/ 2427412 h 3101068"/>
              <a:gd name="connsiteX3" fmla="*/ 1674552 w 6417237"/>
              <a:gd name="connsiteY3" fmla="*/ 2989313 h 3101068"/>
              <a:gd name="connsiteX4" fmla="*/ 4090849 w 6417237"/>
              <a:gd name="connsiteY4" fmla="*/ 3034265 h 3101068"/>
              <a:gd name="connsiteX5" fmla="*/ 5518149 w 6417237"/>
              <a:gd name="connsiteY5" fmla="*/ 2247603 h 3101068"/>
              <a:gd name="connsiteX6" fmla="*/ 6417237 w 6417237"/>
              <a:gd name="connsiteY6" fmla="*/ 2101509 h 3101068"/>
              <a:gd name="connsiteX0" fmla="*/ 0 w 6417237"/>
              <a:gd name="connsiteY0" fmla="*/ 0 h 3089651"/>
              <a:gd name="connsiteX1" fmla="*/ 325920 w 6417237"/>
              <a:gd name="connsiteY1" fmla="*/ 471997 h 3089651"/>
              <a:gd name="connsiteX2" fmla="*/ 618123 w 6417237"/>
              <a:gd name="connsiteY2" fmla="*/ 2427412 h 3089651"/>
              <a:gd name="connsiteX3" fmla="*/ 1674552 w 6417237"/>
              <a:gd name="connsiteY3" fmla="*/ 2989313 h 3089651"/>
              <a:gd name="connsiteX4" fmla="*/ 4090849 w 6417237"/>
              <a:gd name="connsiteY4" fmla="*/ 3034265 h 3089651"/>
              <a:gd name="connsiteX5" fmla="*/ 5091082 w 6417237"/>
              <a:gd name="connsiteY5" fmla="*/ 2404935 h 3089651"/>
              <a:gd name="connsiteX6" fmla="*/ 6417237 w 6417237"/>
              <a:gd name="connsiteY6" fmla="*/ 2101509 h 3089651"/>
              <a:gd name="connsiteX0" fmla="*/ 0 w 6214942"/>
              <a:gd name="connsiteY0" fmla="*/ 0 h 3089651"/>
              <a:gd name="connsiteX1" fmla="*/ 325920 w 6214942"/>
              <a:gd name="connsiteY1" fmla="*/ 471997 h 3089651"/>
              <a:gd name="connsiteX2" fmla="*/ 618123 w 6214942"/>
              <a:gd name="connsiteY2" fmla="*/ 2427412 h 3089651"/>
              <a:gd name="connsiteX3" fmla="*/ 1674552 w 6214942"/>
              <a:gd name="connsiteY3" fmla="*/ 2989313 h 3089651"/>
              <a:gd name="connsiteX4" fmla="*/ 4090849 w 6214942"/>
              <a:gd name="connsiteY4" fmla="*/ 3034265 h 3089651"/>
              <a:gd name="connsiteX5" fmla="*/ 5091082 w 6214942"/>
              <a:gd name="connsiteY5" fmla="*/ 2404935 h 3089651"/>
              <a:gd name="connsiteX6" fmla="*/ 6214942 w 6214942"/>
              <a:gd name="connsiteY6" fmla="*/ 2303794 h 3089651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303794 h 3080765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427412 h 3080765"/>
              <a:gd name="connsiteX0" fmla="*/ 0 w 6214942"/>
              <a:gd name="connsiteY0" fmla="*/ 0 h 3072009"/>
              <a:gd name="connsiteX1" fmla="*/ 325920 w 6214942"/>
              <a:gd name="connsiteY1" fmla="*/ 471997 h 3072009"/>
              <a:gd name="connsiteX2" fmla="*/ 618123 w 6214942"/>
              <a:gd name="connsiteY2" fmla="*/ 2427412 h 3072009"/>
              <a:gd name="connsiteX3" fmla="*/ 1674552 w 6214942"/>
              <a:gd name="connsiteY3" fmla="*/ 2989313 h 3072009"/>
              <a:gd name="connsiteX4" fmla="*/ 4090849 w 6214942"/>
              <a:gd name="connsiteY4" fmla="*/ 3034265 h 3072009"/>
              <a:gd name="connsiteX5" fmla="*/ 4967458 w 6214942"/>
              <a:gd name="connsiteY5" fmla="*/ 2652171 h 3072009"/>
              <a:gd name="connsiteX6" fmla="*/ 6214942 w 6214942"/>
              <a:gd name="connsiteY6" fmla="*/ 2427412 h 3072009"/>
              <a:gd name="connsiteX0" fmla="*/ 0 w 6226180"/>
              <a:gd name="connsiteY0" fmla="*/ 0 h 3072009"/>
              <a:gd name="connsiteX1" fmla="*/ 325920 w 6226180"/>
              <a:gd name="connsiteY1" fmla="*/ 471997 h 3072009"/>
              <a:gd name="connsiteX2" fmla="*/ 618123 w 6226180"/>
              <a:gd name="connsiteY2" fmla="*/ 2427412 h 3072009"/>
              <a:gd name="connsiteX3" fmla="*/ 1674552 w 6226180"/>
              <a:gd name="connsiteY3" fmla="*/ 2989313 h 3072009"/>
              <a:gd name="connsiteX4" fmla="*/ 4090849 w 6226180"/>
              <a:gd name="connsiteY4" fmla="*/ 3034265 h 3072009"/>
              <a:gd name="connsiteX5" fmla="*/ 4967458 w 6226180"/>
              <a:gd name="connsiteY5" fmla="*/ 2652171 h 3072009"/>
              <a:gd name="connsiteX6" fmla="*/ 6226180 w 6226180"/>
              <a:gd name="connsiteY6" fmla="*/ 2517316 h 3072009"/>
              <a:gd name="connsiteX0" fmla="*/ 0 w 6226180"/>
              <a:gd name="connsiteY0" fmla="*/ 0 h 3096285"/>
              <a:gd name="connsiteX1" fmla="*/ 325920 w 6226180"/>
              <a:gd name="connsiteY1" fmla="*/ 471997 h 3096285"/>
              <a:gd name="connsiteX2" fmla="*/ 618123 w 6226180"/>
              <a:gd name="connsiteY2" fmla="*/ 2427412 h 3096285"/>
              <a:gd name="connsiteX3" fmla="*/ 1674552 w 6226180"/>
              <a:gd name="connsiteY3" fmla="*/ 2989313 h 3096285"/>
              <a:gd name="connsiteX4" fmla="*/ 3045660 w 6226180"/>
              <a:gd name="connsiteY4" fmla="*/ 3067979 h 3096285"/>
              <a:gd name="connsiteX5" fmla="*/ 4967458 w 6226180"/>
              <a:gd name="connsiteY5" fmla="*/ 2652171 h 3096285"/>
              <a:gd name="connsiteX6" fmla="*/ 6226180 w 6226180"/>
              <a:gd name="connsiteY6" fmla="*/ 2517316 h 3096285"/>
              <a:gd name="connsiteX0" fmla="*/ 0 w 6226180"/>
              <a:gd name="connsiteY0" fmla="*/ 0 h 3071319"/>
              <a:gd name="connsiteX1" fmla="*/ 325920 w 6226180"/>
              <a:gd name="connsiteY1" fmla="*/ 471997 h 3071319"/>
              <a:gd name="connsiteX2" fmla="*/ 618123 w 6226180"/>
              <a:gd name="connsiteY2" fmla="*/ 2427412 h 3071319"/>
              <a:gd name="connsiteX3" fmla="*/ 1674552 w 6226180"/>
              <a:gd name="connsiteY3" fmla="*/ 2989313 h 3071319"/>
              <a:gd name="connsiteX4" fmla="*/ 3045660 w 6226180"/>
              <a:gd name="connsiteY4" fmla="*/ 3067979 h 3071319"/>
              <a:gd name="connsiteX5" fmla="*/ 4248190 w 6226180"/>
              <a:gd name="connsiteY5" fmla="*/ 2989315 h 3071319"/>
              <a:gd name="connsiteX6" fmla="*/ 4967458 w 6226180"/>
              <a:gd name="connsiteY6" fmla="*/ 2652171 h 3071319"/>
              <a:gd name="connsiteX7" fmla="*/ 6226180 w 6226180"/>
              <a:gd name="connsiteY7" fmla="*/ 2517316 h 3071319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67458 w 6226180"/>
              <a:gd name="connsiteY6" fmla="*/ 2652171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22503 w 6226180"/>
              <a:gd name="connsiteY6" fmla="*/ 2719599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33742 w 6226180"/>
              <a:gd name="connsiteY6" fmla="*/ 2663409 h 3074542"/>
              <a:gd name="connsiteX7" fmla="*/ 6226180 w 6226180"/>
              <a:gd name="connsiteY7" fmla="*/ 2517316 h 3074542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4315621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035"/>
              <a:gd name="connsiteX1" fmla="*/ 325920 w 6226180"/>
              <a:gd name="connsiteY1" fmla="*/ 471997 h 3102035"/>
              <a:gd name="connsiteX2" fmla="*/ 618123 w 6226180"/>
              <a:gd name="connsiteY2" fmla="*/ 2427412 h 3102035"/>
              <a:gd name="connsiteX3" fmla="*/ 1674552 w 6226180"/>
              <a:gd name="connsiteY3" fmla="*/ 2989313 h 3102035"/>
              <a:gd name="connsiteX4" fmla="*/ 3056899 w 6226180"/>
              <a:gd name="connsiteY4" fmla="*/ 3101693 h 3102035"/>
              <a:gd name="connsiteX5" fmla="*/ 4349337 w 6226180"/>
              <a:gd name="connsiteY5" fmla="*/ 2978077 h 3102035"/>
              <a:gd name="connsiteX6" fmla="*/ 4933742 w 6226180"/>
              <a:gd name="connsiteY6" fmla="*/ 2663409 h 3102035"/>
              <a:gd name="connsiteX7" fmla="*/ 6226180 w 6226180"/>
              <a:gd name="connsiteY7" fmla="*/ 2517316 h 3102035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562868 w 6226180"/>
              <a:gd name="connsiteY6" fmla="*/ 2652171 h 3102768"/>
              <a:gd name="connsiteX7" fmla="*/ 6226180 w 6226180"/>
              <a:gd name="connsiteY7" fmla="*/ 2517316 h 3102768"/>
              <a:gd name="connsiteX0" fmla="*/ 0 w 6226180"/>
              <a:gd name="connsiteY0" fmla="*/ 0 h 3110697"/>
              <a:gd name="connsiteX1" fmla="*/ 325920 w 6226180"/>
              <a:gd name="connsiteY1" fmla="*/ 471997 h 3110697"/>
              <a:gd name="connsiteX2" fmla="*/ 618123 w 6226180"/>
              <a:gd name="connsiteY2" fmla="*/ 2427412 h 3110697"/>
              <a:gd name="connsiteX3" fmla="*/ 1674552 w 6226180"/>
              <a:gd name="connsiteY3" fmla="*/ 2989313 h 3110697"/>
              <a:gd name="connsiteX4" fmla="*/ 3056899 w 6226180"/>
              <a:gd name="connsiteY4" fmla="*/ 3101693 h 3110697"/>
              <a:gd name="connsiteX5" fmla="*/ 3989701 w 6226180"/>
              <a:gd name="connsiteY5" fmla="*/ 3056743 h 3110697"/>
              <a:gd name="connsiteX6" fmla="*/ 4562868 w 6226180"/>
              <a:gd name="connsiteY6" fmla="*/ 2652171 h 3110697"/>
              <a:gd name="connsiteX7" fmla="*/ 6226180 w 6226180"/>
              <a:gd name="connsiteY7" fmla="*/ 2517316 h 3110697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618123 w 6226180"/>
              <a:gd name="connsiteY2" fmla="*/ 2427412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83260 w 6226180"/>
              <a:gd name="connsiteY2" fmla="*/ 256226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60783 w 6226180"/>
              <a:gd name="connsiteY2" fmla="*/ 233750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03804"/>
              <a:gd name="connsiteX1" fmla="*/ 202295 w 6226180"/>
              <a:gd name="connsiteY1" fmla="*/ 629329 h 3103804"/>
              <a:gd name="connsiteX2" fmla="*/ 460783 w 6226180"/>
              <a:gd name="connsiteY2" fmla="*/ 2337508 h 3103804"/>
              <a:gd name="connsiteX3" fmla="*/ 1033951 w 6226180"/>
              <a:gd name="connsiteY3" fmla="*/ 2899409 h 3103804"/>
              <a:gd name="connsiteX4" fmla="*/ 2124095 w 6226180"/>
              <a:gd name="connsiteY4" fmla="*/ 3079217 h 3103804"/>
              <a:gd name="connsiteX5" fmla="*/ 3989701 w 6226180"/>
              <a:gd name="connsiteY5" fmla="*/ 3056743 h 3103804"/>
              <a:gd name="connsiteX6" fmla="*/ 4562868 w 6226180"/>
              <a:gd name="connsiteY6" fmla="*/ 2652171 h 3103804"/>
              <a:gd name="connsiteX7" fmla="*/ 6226180 w 6226180"/>
              <a:gd name="connsiteY7" fmla="*/ 2517316 h 3103804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562868 w 6226180"/>
              <a:gd name="connsiteY6" fmla="*/ 2652171 h 3117807"/>
              <a:gd name="connsiteX7" fmla="*/ 6226180 w 6226180"/>
              <a:gd name="connsiteY7" fmla="*/ 2517316 h 3117807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236949 w 6226180"/>
              <a:gd name="connsiteY6" fmla="*/ 2719599 h 3117807"/>
              <a:gd name="connsiteX7" fmla="*/ 6226180 w 6226180"/>
              <a:gd name="connsiteY7" fmla="*/ 2517316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236949 w 6169987"/>
              <a:gd name="connsiteY6" fmla="*/ 271959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550692 w 6169987"/>
              <a:gd name="connsiteY2" fmla="*/ 2640935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539453 w 6169987"/>
              <a:gd name="connsiteY2" fmla="*/ 1932940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370874 w 6169987"/>
              <a:gd name="connsiteY1" fmla="*/ 494473 h 3117807"/>
              <a:gd name="connsiteX2" fmla="*/ 539453 w 6169987"/>
              <a:gd name="connsiteY2" fmla="*/ 1932940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230494"/>
              <a:gd name="connsiteX1" fmla="*/ 370874 w 6169987"/>
              <a:gd name="connsiteY1" fmla="*/ 494473 h 3230494"/>
              <a:gd name="connsiteX2" fmla="*/ 539453 w 6169987"/>
              <a:gd name="connsiteY2" fmla="*/ 1932940 h 3230494"/>
              <a:gd name="connsiteX3" fmla="*/ 1033951 w 6169987"/>
              <a:gd name="connsiteY3" fmla="*/ 2899409 h 3230494"/>
              <a:gd name="connsiteX4" fmla="*/ 1933039 w 6169987"/>
              <a:gd name="connsiteY4" fmla="*/ 3225311 h 3230494"/>
              <a:gd name="connsiteX5" fmla="*/ 3528919 w 6169987"/>
              <a:gd name="connsiteY5" fmla="*/ 3079219 h 3230494"/>
              <a:gd name="connsiteX6" fmla="*/ 4484198 w 6169987"/>
              <a:gd name="connsiteY6" fmla="*/ 2831979 h 3230494"/>
              <a:gd name="connsiteX7" fmla="*/ 6169987 w 6169987"/>
              <a:gd name="connsiteY7" fmla="*/ 2595982 h 3230494"/>
              <a:gd name="connsiteX0" fmla="*/ 0 w 6169987"/>
              <a:gd name="connsiteY0" fmla="*/ 0 h 3249987"/>
              <a:gd name="connsiteX1" fmla="*/ 370874 w 6169987"/>
              <a:gd name="connsiteY1" fmla="*/ 494473 h 3249987"/>
              <a:gd name="connsiteX2" fmla="*/ 539453 w 6169987"/>
              <a:gd name="connsiteY2" fmla="*/ 1932940 h 3249987"/>
              <a:gd name="connsiteX3" fmla="*/ 1033951 w 6169987"/>
              <a:gd name="connsiteY3" fmla="*/ 2899409 h 3249987"/>
              <a:gd name="connsiteX4" fmla="*/ 1933039 w 6169987"/>
              <a:gd name="connsiteY4" fmla="*/ 3225311 h 3249987"/>
              <a:gd name="connsiteX5" fmla="*/ 3450249 w 6169987"/>
              <a:gd name="connsiteY5" fmla="*/ 3180361 h 3249987"/>
              <a:gd name="connsiteX6" fmla="*/ 4484198 w 6169987"/>
              <a:gd name="connsiteY6" fmla="*/ 2831979 h 3249987"/>
              <a:gd name="connsiteX7" fmla="*/ 6169987 w 6169987"/>
              <a:gd name="connsiteY7" fmla="*/ 2595982 h 3249987"/>
              <a:gd name="connsiteX0" fmla="*/ 0 w 6169987"/>
              <a:gd name="connsiteY0" fmla="*/ 0 h 3249987"/>
              <a:gd name="connsiteX1" fmla="*/ 370874 w 6169987"/>
              <a:gd name="connsiteY1" fmla="*/ 494473 h 3249987"/>
              <a:gd name="connsiteX2" fmla="*/ 539453 w 6169987"/>
              <a:gd name="connsiteY2" fmla="*/ 1932940 h 3249987"/>
              <a:gd name="connsiteX3" fmla="*/ 1033951 w 6169987"/>
              <a:gd name="connsiteY3" fmla="*/ 2899409 h 3249987"/>
              <a:gd name="connsiteX4" fmla="*/ 1933039 w 6169987"/>
              <a:gd name="connsiteY4" fmla="*/ 3225311 h 3249987"/>
              <a:gd name="connsiteX5" fmla="*/ 3450249 w 6169987"/>
              <a:gd name="connsiteY5" fmla="*/ 3180361 h 3249987"/>
              <a:gd name="connsiteX6" fmla="*/ 4529153 w 6169987"/>
              <a:gd name="connsiteY6" fmla="*/ 2674647 h 3249987"/>
              <a:gd name="connsiteX7" fmla="*/ 6169987 w 6169987"/>
              <a:gd name="connsiteY7" fmla="*/ 2595982 h 3249987"/>
              <a:gd name="connsiteX0" fmla="*/ 0 w 6192465"/>
              <a:gd name="connsiteY0" fmla="*/ 0 h 3249987"/>
              <a:gd name="connsiteX1" fmla="*/ 370874 w 6192465"/>
              <a:gd name="connsiteY1" fmla="*/ 494473 h 3249987"/>
              <a:gd name="connsiteX2" fmla="*/ 539453 w 6192465"/>
              <a:gd name="connsiteY2" fmla="*/ 1932940 h 3249987"/>
              <a:gd name="connsiteX3" fmla="*/ 1033951 w 6192465"/>
              <a:gd name="connsiteY3" fmla="*/ 2899409 h 3249987"/>
              <a:gd name="connsiteX4" fmla="*/ 1933039 w 6192465"/>
              <a:gd name="connsiteY4" fmla="*/ 3225311 h 3249987"/>
              <a:gd name="connsiteX5" fmla="*/ 3450249 w 6192465"/>
              <a:gd name="connsiteY5" fmla="*/ 3180361 h 3249987"/>
              <a:gd name="connsiteX6" fmla="*/ 4529153 w 6192465"/>
              <a:gd name="connsiteY6" fmla="*/ 2674647 h 3249987"/>
              <a:gd name="connsiteX7" fmla="*/ 6192465 w 6192465"/>
              <a:gd name="connsiteY7" fmla="*/ 2461126 h 3249987"/>
              <a:gd name="connsiteX0" fmla="*/ 0 w 6192465"/>
              <a:gd name="connsiteY0" fmla="*/ 57065 h 2846293"/>
              <a:gd name="connsiteX1" fmla="*/ 370874 w 6192465"/>
              <a:gd name="connsiteY1" fmla="*/ 90779 h 2846293"/>
              <a:gd name="connsiteX2" fmla="*/ 539453 w 6192465"/>
              <a:gd name="connsiteY2" fmla="*/ 1529246 h 2846293"/>
              <a:gd name="connsiteX3" fmla="*/ 1033951 w 6192465"/>
              <a:gd name="connsiteY3" fmla="*/ 2495715 h 2846293"/>
              <a:gd name="connsiteX4" fmla="*/ 1933039 w 6192465"/>
              <a:gd name="connsiteY4" fmla="*/ 2821617 h 2846293"/>
              <a:gd name="connsiteX5" fmla="*/ 3450249 w 6192465"/>
              <a:gd name="connsiteY5" fmla="*/ 2776667 h 2846293"/>
              <a:gd name="connsiteX6" fmla="*/ 4529153 w 6192465"/>
              <a:gd name="connsiteY6" fmla="*/ 2270953 h 2846293"/>
              <a:gd name="connsiteX7" fmla="*/ 6192465 w 6192465"/>
              <a:gd name="connsiteY7" fmla="*/ 2057432 h 2846293"/>
              <a:gd name="connsiteX0" fmla="*/ 0 w 6192465"/>
              <a:gd name="connsiteY0" fmla="*/ 0 h 2789228"/>
              <a:gd name="connsiteX1" fmla="*/ 382112 w 6192465"/>
              <a:gd name="connsiteY1" fmla="*/ 539424 h 2789228"/>
              <a:gd name="connsiteX2" fmla="*/ 539453 w 6192465"/>
              <a:gd name="connsiteY2" fmla="*/ 1472181 h 2789228"/>
              <a:gd name="connsiteX3" fmla="*/ 1033951 w 6192465"/>
              <a:gd name="connsiteY3" fmla="*/ 2438650 h 2789228"/>
              <a:gd name="connsiteX4" fmla="*/ 1933039 w 6192465"/>
              <a:gd name="connsiteY4" fmla="*/ 2764552 h 2789228"/>
              <a:gd name="connsiteX5" fmla="*/ 3450249 w 6192465"/>
              <a:gd name="connsiteY5" fmla="*/ 2719602 h 2789228"/>
              <a:gd name="connsiteX6" fmla="*/ 4529153 w 6192465"/>
              <a:gd name="connsiteY6" fmla="*/ 2213888 h 2789228"/>
              <a:gd name="connsiteX7" fmla="*/ 6192465 w 6192465"/>
              <a:gd name="connsiteY7" fmla="*/ 2000367 h 2789228"/>
              <a:gd name="connsiteX0" fmla="*/ 0 w 6136272"/>
              <a:gd name="connsiteY0" fmla="*/ 0 h 2339708"/>
              <a:gd name="connsiteX1" fmla="*/ 325919 w 6136272"/>
              <a:gd name="connsiteY1" fmla="*/ 89904 h 2339708"/>
              <a:gd name="connsiteX2" fmla="*/ 483260 w 6136272"/>
              <a:gd name="connsiteY2" fmla="*/ 1022661 h 2339708"/>
              <a:gd name="connsiteX3" fmla="*/ 977758 w 6136272"/>
              <a:gd name="connsiteY3" fmla="*/ 1989130 h 2339708"/>
              <a:gd name="connsiteX4" fmla="*/ 1876846 w 6136272"/>
              <a:gd name="connsiteY4" fmla="*/ 2315032 h 2339708"/>
              <a:gd name="connsiteX5" fmla="*/ 3394056 w 6136272"/>
              <a:gd name="connsiteY5" fmla="*/ 2270082 h 2339708"/>
              <a:gd name="connsiteX6" fmla="*/ 4472960 w 6136272"/>
              <a:gd name="connsiteY6" fmla="*/ 1764368 h 2339708"/>
              <a:gd name="connsiteX7" fmla="*/ 6136272 w 6136272"/>
              <a:gd name="connsiteY7" fmla="*/ 1550847 h 2339708"/>
              <a:gd name="connsiteX0" fmla="*/ 0 w 6136272"/>
              <a:gd name="connsiteY0" fmla="*/ 0 h 2339708"/>
              <a:gd name="connsiteX1" fmla="*/ 483260 w 6136272"/>
              <a:gd name="connsiteY1" fmla="*/ 1022661 h 2339708"/>
              <a:gd name="connsiteX2" fmla="*/ 977758 w 6136272"/>
              <a:gd name="connsiteY2" fmla="*/ 1989130 h 2339708"/>
              <a:gd name="connsiteX3" fmla="*/ 1876846 w 6136272"/>
              <a:gd name="connsiteY3" fmla="*/ 2315032 h 2339708"/>
              <a:gd name="connsiteX4" fmla="*/ 3394056 w 6136272"/>
              <a:gd name="connsiteY4" fmla="*/ 2270082 h 2339708"/>
              <a:gd name="connsiteX5" fmla="*/ 4472960 w 6136272"/>
              <a:gd name="connsiteY5" fmla="*/ 1764368 h 2339708"/>
              <a:gd name="connsiteX6" fmla="*/ 6136272 w 6136272"/>
              <a:gd name="connsiteY6" fmla="*/ 1550847 h 2339708"/>
              <a:gd name="connsiteX0" fmla="*/ 0 w 6136272"/>
              <a:gd name="connsiteY0" fmla="*/ 0 h 2339708"/>
              <a:gd name="connsiteX1" fmla="*/ 325920 w 6136272"/>
              <a:gd name="connsiteY1" fmla="*/ 348380 h 2339708"/>
              <a:gd name="connsiteX2" fmla="*/ 977758 w 6136272"/>
              <a:gd name="connsiteY2" fmla="*/ 1989130 h 2339708"/>
              <a:gd name="connsiteX3" fmla="*/ 1876846 w 6136272"/>
              <a:gd name="connsiteY3" fmla="*/ 2315032 h 2339708"/>
              <a:gd name="connsiteX4" fmla="*/ 3394056 w 6136272"/>
              <a:gd name="connsiteY4" fmla="*/ 2270082 h 2339708"/>
              <a:gd name="connsiteX5" fmla="*/ 4472960 w 6136272"/>
              <a:gd name="connsiteY5" fmla="*/ 1764368 h 2339708"/>
              <a:gd name="connsiteX6" fmla="*/ 6136272 w 6136272"/>
              <a:gd name="connsiteY6" fmla="*/ 1550847 h 2339708"/>
              <a:gd name="connsiteX0" fmla="*/ 0 w 6147511"/>
              <a:gd name="connsiteY0" fmla="*/ 0 h 2159899"/>
              <a:gd name="connsiteX1" fmla="*/ 337159 w 6147511"/>
              <a:gd name="connsiteY1" fmla="*/ 168571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20606 h 2180505"/>
              <a:gd name="connsiteX1" fmla="*/ 337159 w 6147511"/>
              <a:gd name="connsiteY1" fmla="*/ 189177 h 2180505"/>
              <a:gd name="connsiteX2" fmla="*/ 988997 w 6147511"/>
              <a:gd name="connsiteY2" fmla="*/ 1829927 h 2180505"/>
              <a:gd name="connsiteX3" fmla="*/ 1888085 w 6147511"/>
              <a:gd name="connsiteY3" fmla="*/ 2155829 h 2180505"/>
              <a:gd name="connsiteX4" fmla="*/ 3405295 w 6147511"/>
              <a:gd name="connsiteY4" fmla="*/ 2110879 h 2180505"/>
              <a:gd name="connsiteX5" fmla="*/ 4484199 w 6147511"/>
              <a:gd name="connsiteY5" fmla="*/ 1605165 h 2180505"/>
              <a:gd name="connsiteX6" fmla="*/ 6147511 w 6147511"/>
              <a:gd name="connsiteY6" fmla="*/ 1391644 h 2180505"/>
              <a:gd name="connsiteX0" fmla="*/ 0 w 6147511"/>
              <a:gd name="connsiteY0" fmla="*/ 12144 h 2172043"/>
              <a:gd name="connsiteX1" fmla="*/ 337159 w 6147511"/>
              <a:gd name="connsiteY1" fmla="*/ 180715 h 2172043"/>
              <a:gd name="connsiteX2" fmla="*/ 988997 w 6147511"/>
              <a:gd name="connsiteY2" fmla="*/ 1821465 h 2172043"/>
              <a:gd name="connsiteX3" fmla="*/ 1888085 w 6147511"/>
              <a:gd name="connsiteY3" fmla="*/ 2147367 h 2172043"/>
              <a:gd name="connsiteX4" fmla="*/ 3405295 w 6147511"/>
              <a:gd name="connsiteY4" fmla="*/ 2102417 h 2172043"/>
              <a:gd name="connsiteX5" fmla="*/ 4484199 w 6147511"/>
              <a:gd name="connsiteY5" fmla="*/ 1596703 h 2172043"/>
              <a:gd name="connsiteX6" fmla="*/ 6147511 w 6147511"/>
              <a:gd name="connsiteY6" fmla="*/ 1383182 h 2172043"/>
              <a:gd name="connsiteX0" fmla="*/ 0 w 6147511"/>
              <a:gd name="connsiteY0" fmla="*/ 0 h 2159899"/>
              <a:gd name="connsiteX1" fmla="*/ 494499 w 6147511"/>
              <a:gd name="connsiteY1" fmla="*/ 235999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0 h 2159899"/>
              <a:gd name="connsiteX1" fmla="*/ 494499 w 6147511"/>
              <a:gd name="connsiteY1" fmla="*/ 235999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0 h 2197291"/>
              <a:gd name="connsiteX1" fmla="*/ 494499 w 6147511"/>
              <a:gd name="connsiteY1" fmla="*/ 235999 h 2197291"/>
              <a:gd name="connsiteX2" fmla="*/ 752987 w 6147511"/>
              <a:gd name="connsiteY2" fmla="*/ 1303610 h 2197291"/>
              <a:gd name="connsiteX3" fmla="*/ 1888085 w 6147511"/>
              <a:gd name="connsiteY3" fmla="*/ 2135223 h 2197291"/>
              <a:gd name="connsiteX4" fmla="*/ 3405295 w 6147511"/>
              <a:gd name="connsiteY4" fmla="*/ 2090273 h 2197291"/>
              <a:gd name="connsiteX5" fmla="*/ 4484199 w 6147511"/>
              <a:gd name="connsiteY5" fmla="*/ 1584559 h 2197291"/>
              <a:gd name="connsiteX6" fmla="*/ 6147511 w 6147511"/>
              <a:gd name="connsiteY6" fmla="*/ 1371038 h 2197291"/>
              <a:gd name="connsiteX0" fmla="*/ 0 w 6147511"/>
              <a:gd name="connsiteY0" fmla="*/ 0 h 2197291"/>
              <a:gd name="connsiteX1" fmla="*/ 427067 w 6147511"/>
              <a:gd name="connsiteY1" fmla="*/ 258475 h 2197291"/>
              <a:gd name="connsiteX2" fmla="*/ 752987 w 6147511"/>
              <a:gd name="connsiteY2" fmla="*/ 1303610 h 2197291"/>
              <a:gd name="connsiteX3" fmla="*/ 1888085 w 6147511"/>
              <a:gd name="connsiteY3" fmla="*/ 2135223 h 2197291"/>
              <a:gd name="connsiteX4" fmla="*/ 3405295 w 6147511"/>
              <a:gd name="connsiteY4" fmla="*/ 2090273 h 2197291"/>
              <a:gd name="connsiteX5" fmla="*/ 4484199 w 6147511"/>
              <a:gd name="connsiteY5" fmla="*/ 1584559 h 2197291"/>
              <a:gd name="connsiteX6" fmla="*/ 6147511 w 6147511"/>
              <a:gd name="connsiteY6" fmla="*/ 1371038 h 2197291"/>
              <a:gd name="connsiteX0" fmla="*/ 0 w 6147511"/>
              <a:gd name="connsiteY0" fmla="*/ 0 h 2100587"/>
              <a:gd name="connsiteX1" fmla="*/ 427067 w 6147511"/>
              <a:gd name="connsiteY1" fmla="*/ 258475 h 2100587"/>
              <a:gd name="connsiteX2" fmla="*/ 752987 w 6147511"/>
              <a:gd name="connsiteY2" fmla="*/ 1303610 h 2100587"/>
              <a:gd name="connsiteX3" fmla="*/ 1269962 w 6147511"/>
              <a:gd name="connsiteY3" fmla="*/ 1730654 h 2100587"/>
              <a:gd name="connsiteX4" fmla="*/ 3405295 w 6147511"/>
              <a:gd name="connsiteY4" fmla="*/ 2090273 h 2100587"/>
              <a:gd name="connsiteX5" fmla="*/ 4484199 w 6147511"/>
              <a:gd name="connsiteY5" fmla="*/ 1584559 h 2100587"/>
              <a:gd name="connsiteX6" fmla="*/ 6147511 w 6147511"/>
              <a:gd name="connsiteY6" fmla="*/ 1371038 h 2100587"/>
              <a:gd name="connsiteX0" fmla="*/ 0 w 6147511"/>
              <a:gd name="connsiteY0" fmla="*/ 0 h 2098545"/>
              <a:gd name="connsiteX1" fmla="*/ 427067 w 6147511"/>
              <a:gd name="connsiteY1" fmla="*/ 258475 h 2098545"/>
              <a:gd name="connsiteX2" fmla="*/ 752987 w 6147511"/>
              <a:gd name="connsiteY2" fmla="*/ 1303610 h 2098545"/>
              <a:gd name="connsiteX3" fmla="*/ 1269962 w 6147511"/>
              <a:gd name="connsiteY3" fmla="*/ 1730654 h 2098545"/>
              <a:gd name="connsiteX4" fmla="*/ 3405295 w 6147511"/>
              <a:gd name="connsiteY4" fmla="*/ 2090273 h 2098545"/>
              <a:gd name="connsiteX5" fmla="*/ 4484199 w 6147511"/>
              <a:gd name="connsiteY5" fmla="*/ 1584559 h 2098545"/>
              <a:gd name="connsiteX6" fmla="*/ 6147511 w 6147511"/>
              <a:gd name="connsiteY6" fmla="*/ 1371038 h 2098545"/>
              <a:gd name="connsiteX0" fmla="*/ 0 w 6147511"/>
              <a:gd name="connsiteY0" fmla="*/ 0 h 2100911"/>
              <a:gd name="connsiteX1" fmla="*/ 427067 w 6147511"/>
              <a:gd name="connsiteY1" fmla="*/ 258475 h 2100911"/>
              <a:gd name="connsiteX2" fmla="*/ 651839 w 6147511"/>
              <a:gd name="connsiteY2" fmla="*/ 1236182 h 2100911"/>
              <a:gd name="connsiteX3" fmla="*/ 1269962 w 6147511"/>
              <a:gd name="connsiteY3" fmla="*/ 1730654 h 2100911"/>
              <a:gd name="connsiteX4" fmla="*/ 3405295 w 6147511"/>
              <a:gd name="connsiteY4" fmla="*/ 2090273 h 2100911"/>
              <a:gd name="connsiteX5" fmla="*/ 4484199 w 6147511"/>
              <a:gd name="connsiteY5" fmla="*/ 1584559 h 2100911"/>
              <a:gd name="connsiteX6" fmla="*/ 6147511 w 6147511"/>
              <a:gd name="connsiteY6" fmla="*/ 1371038 h 2100911"/>
              <a:gd name="connsiteX0" fmla="*/ 0 w 6147511"/>
              <a:gd name="connsiteY0" fmla="*/ 0 h 2068147"/>
              <a:gd name="connsiteX1" fmla="*/ 427067 w 6147511"/>
              <a:gd name="connsiteY1" fmla="*/ 258475 h 2068147"/>
              <a:gd name="connsiteX2" fmla="*/ 651839 w 6147511"/>
              <a:gd name="connsiteY2" fmla="*/ 1236182 h 2068147"/>
              <a:gd name="connsiteX3" fmla="*/ 1269962 w 6147511"/>
              <a:gd name="connsiteY3" fmla="*/ 1730654 h 2068147"/>
              <a:gd name="connsiteX4" fmla="*/ 2933275 w 6147511"/>
              <a:gd name="connsiteY4" fmla="*/ 2056559 h 2068147"/>
              <a:gd name="connsiteX5" fmla="*/ 4484199 w 6147511"/>
              <a:gd name="connsiteY5" fmla="*/ 1584559 h 2068147"/>
              <a:gd name="connsiteX6" fmla="*/ 6147511 w 6147511"/>
              <a:gd name="connsiteY6" fmla="*/ 1371038 h 2068147"/>
              <a:gd name="connsiteX0" fmla="*/ 0 w 6147511"/>
              <a:gd name="connsiteY0" fmla="*/ 0 h 2068147"/>
              <a:gd name="connsiteX1" fmla="*/ 427067 w 6147511"/>
              <a:gd name="connsiteY1" fmla="*/ 258475 h 2068147"/>
              <a:gd name="connsiteX2" fmla="*/ 651839 w 6147511"/>
              <a:gd name="connsiteY2" fmla="*/ 1236182 h 2068147"/>
              <a:gd name="connsiteX3" fmla="*/ 1269962 w 6147511"/>
              <a:gd name="connsiteY3" fmla="*/ 1730654 h 2068147"/>
              <a:gd name="connsiteX4" fmla="*/ 2933275 w 6147511"/>
              <a:gd name="connsiteY4" fmla="*/ 2056559 h 2068147"/>
              <a:gd name="connsiteX5" fmla="*/ 4484199 w 6147511"/>
              <a:gd name="connsiteY5" fmla="*/ 1584559 h 2068147"/>
              <a:gd name="connsiteX6" fmla="*/ 6147511 w 6147511"/>
              <a:gd name="connsiteY6" fmla="*/ 1371038 h 2068147"/>
              <a:gd name="connsiteX0" fmla="*/ 0 w 6147511"/>
              <a:gd name="connsiteY0" fmla="*/ 0 h 2056734"/>
              <a:gd name="connsiteX1" fmla="*/ 427067 w 6147511"/>
              <a:gd name="connsiteY1" fmla="*/ 258475 h 2056734"/>
              <a:gd name="connsiteX2" fmla="*/ 651839 w 6147511"/>
              <a:gd name="connsiteY2" fmla="*/ 1236182 h 2056734"/>
              <a:gd name="connsiteX3" fmla="*/ 1269962 w 6147511"/>
              <a:gd name="connsiteY3" fmla="*/ 1730654 h 2056734"/>
              <a:gd name="connsiteX4" fmla="*/ 2933275 w 6147511"/>
              <a:gd name="connsiteY4" fmla="*/ 2056559 h 2056734"/>
              <a:gd name="connsiteX5" fmla="*/ 4484199 w 6147511"/>
              <a:gd name="connsiteY5" fmla="*/ 1584559 h 2056734"/>
              <a:gd name="connsiteX6" fmla="*/ 6147511 w 6147511"/>
              <a:gd name="connsiteY6" fmla="*/ 1371038 h 2056734"/>
              <a:gd name="connsiteX0" fmla="*/ 0 w 6147511"/>
              <a:gd name="connsiteY0" fmla="*/ 0 h 2056724"/>
              <a:gd name="connsiteX1" fmla="*/ 427067 w 6147511"/>
              <a:gd name="connsiteY1" fmla="*/ 258475 h 2056724"/>
              <a:gd name="connsiteX2" fmla="*/ 651839 w 6147511"/>
              <a:gd name="connsiteY2" fmla="*/ 1236182 h 2056724"/>
              <a:gd name="connsiteX3" fmla="*/ 1269962 w 6147511"/>
              <a:gd name="connsiteY3" fmla="*/ 1730654 h 2056724"/>
              <a:gd name="connsiteX4" fmla="*/ 2933275 w 6147511"/>
              <a:gd name="connsiteY4" fmla="*/ 2056559 h 2056724"/>
              <a:gd name="connsiteX5" fmla="*/ 4270665 w 6147511"/>
              <a:gd name="connsiteY5" fmla="*/ 1562083 h 2056724"/>
              <a:gd name="connsiteX6" fmla="*/ 6147511 w 6147511"/>
              <a:gd name="connsiteY6" fmla="*/ 1371038 h 2056724"/>
              <a:gd name="connsiteX0" fmla="*/ 0 w 6068841"/>
              <a:gd name="connsiteY0" fmla="*/ 0 h 2056733"/>
              <a:gd name="connsiteX1" fmla="*/ 427067 w 6068841"/>
              <a:gd name="connsiteY1" fmla="*/ 258475 h 2056733"/>
              <a:gd name="connsiteX2" fmla="*/ 651839 w 6068841"/>
              <a:gd name="connsiteY2" fmla="*/ 1236182 h 2056733"/>
              <a:gd name="connsiteX3" fmla="*/ 1269962 w 6068841"/>
              <a:gd name="connsiteY3" fmla="*/ 1730654 h 2056733"/>
              <a:gd name="connsiteX4" fmla="*/ 2933275 w 6068841"/>
              <a:gd name="connsiteY4" fmla="*/ 2056559 h 2056733"/>
              <a:gd name="connsiteX5" fmla="*/ 4270665 w 6068841"/>
              <a:gd name="connsiteY5" fmla="*/ 1562083 h 2056733"/>
              <a:gd name="connsiteX6" fmla="*/ 6068841 w 6068841"/>
              <a:gd name="connsiteY6" fmla="*/ 1258657 h 2056733"/>
              <a:gd name="connsiteX0" fmla="*/ 0 w 6068841"/>
              <a:gd name="connsiteY0" fmla="*/ 0 h 2056727"/>
              <a:gd name="connsiteX1" fmla="*/ 427067 w 6068841"/>
              <a:gd name="connsiteY1" fmla="*/ 258475 h 2056727"/>
              <a:gd name="connsiteX2" fmla="*/ 651839 w 6068841"/>
              <a:gd name="connsiteY2" fmla="*/ 1236182 h 2056727"/>
              <a:gd name="connsiteX3" fmla="*/ 1269962 w 6068841"/>
              <a:gd name="connsiteY3" fmla="*/ 1730654 h 2056727"/>
              <a:gd name="connsiteX4" fmla="*/ 2933275 w 6068841"/>
              <a:gd name="connsiteY4" fmla="*/ 2056559 h 2056727"/>
              <a:gd name="connsiteX5" fmla="*/ 4270665 w 6068841"/>
              <a:gd name="connsiteY5" fmla="*/ 1562083 h 2056727"/>
              <a:gd name="connsiteX6" fmla="*/ 5057367 w 6068841"/>
              <a:gd name="connsiteY6" fmla="*/ 1342254 h 2056727"/>
              <a:gd name="connsiteX7" fmla="*/ 6068841 w 6068841"/>
              <a:gd name="connsiteY7" fmla="*/ 1258657 h 2056727"/>
              <a:gd name="connsiteX0" fmla="*/ 0 w 6080080"/>
              <a:gd name="connsiteY0" fmla="*/ 0 h 2056727"/>
              <a:gd name="connsiteX1" fmla="*/ 427067 w 6080080"/>
              <a:gd name="connsiteY1" fmla="*/ 258475 h 2056727"/>
              <a:gd name="connsiteX2" fmla="*/ 651839 w 6080080"/>
              <a:gd name="connsiteY2" fmla="*/ 1236182 h 2056727"/>
              <a:gd name="connsiteX3" fmla="*/ 1269962 w 6080080"/>
              <a:gd name="connsiteY3" fmla="*/ 1730654 h 2056727"/>
              <a:gd name="connsiteX4" fmla="*/ 2933275 w 6080080"/>
              <a:gd name="connsiteY4" fmla="*/ 2056559 h 2056727"/>
              <a:gd name="connsiteX5" fmla="*/ 4270665 w 6080080"/>
              <a:gd name="connsiteY5" fmla="*/ 1562083 h 2056727"/>
              <a:gd name="connsiteX6" fmla="*/ 5057367 w 6080080"/>
              <a:gd name="connsiteY6" fmla="*/ 1342254 h 2056727"/>
              <a:gd name="connsiteX7" fmla="*/ 6080080 w 6080080"/>
              <a:gd name="connsiteY7" fmla="*/ 1314847 h 2056727"/>
              <a:gd name="connsiteX0" fmla="*/ 0 w 6080080"/>
              <a:gd name="connsiteY0" fmla="*/ 0 h 2056727"/>
              <a:gd name="connsiteX1" fmla="*/ 427067 w 6080080"/>
              <a:gd name="connsiteY1" fmla="*/ 258475 h 2056727"/>
              <a:gd name="connsiteX2" fmla="*/ 651839 w 6080080"/>
              <a:gd name="connsiteY2" fmla="*/ 1236182 h 2056727"/>
              <a:gd name="connsiteX3" fmla="*/ 1269962 w 6080080"/>
              <a:gd name="connsiteY3" fmla="*/ 1730654 h 2056727"/>
              <a:gd name="connsiteX4" fmla="*/ 2933275 w 6080080"/>
              <a:gd name="connsiteY4" fmla="*/ 2056559 h 2056727"/>
              <a:gd name="connsiteX5" fmla="*/ 4270665 w 6080080"/>
              <a:gd name="connsiteY5" fmla="*/ 1562083 h 2056727"/>
              <a:gd name="connsiteX6" fmla="*/ 5057367 w 6080080"/>
              <a:gd name="connsiteY6" fmla="*/ 1342254 h 2056727"/>
              <a:gd name="connsiteX7" fmla="*/ 6080080 w 6080080"/>
              <a:gd name="connsiteY7" fmla="*/ 1314847 h 2056727"/>
              <a:gd name="connsiteX0" fmla="*/ 0 w 6080080"/>
              <a:gd name="connsiteY0" fmla="*/ 0 h 2124133"/>
              <a:gd name="connsiteX1" fmla="*/ 427067 w 6080080"/>
              <a:gd name="connsiteY1" fmla="*/ 258475 h 2124133"/>
              <a:gd name="connsiteX2" fmla="*/ 651839 w 6080080"/>
              <a:gd name="connsiteY2" fmla="*/ 1236182 h 2124133"/>
              <a:gd name="connsiteX3" fmla="*/ 1269962 w 6080080"/>
              <a:gd name="connsiteY3" fmla="*/ 1730654 h 2124133"/>
              <a:gd name="connsiteX4" fmla="*/ 3113092 w 6080080"/>
              <a:gd name="connsiteY4" fmla="*/ 2123987 h 2124133"/>
              <a:gd name="connsiteX5" fmla="*/ 4270665 w 6080080"/>
              <a:gd name="connsiteY5" fmla="*/ 1562083 h 2124133"/>
              <a:gd name="connsiteX6" fmla="*/ 5057367 w 6080080"/>
              <a:gd name="connsiteY6" fmla="*/ 1342254 h 2124133"/>
              <a:gd name="connsiteX7" fmla="*/ 6080080 w 6080080"/>
              <a:gd name="connsiteY7" fmla="*/ 1314847 h 2124133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269962 w 6080080"/>
              <a:gd name="connsiteY3" fmla="*/ 1730654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202530 w 6080080"/>
              <a:gd name="connsiteY3" fmla="*/ 1753130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000236 w 6080080"/>
              <a:gd name="connsiteY3" fmla="*/ 1764368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1000236 w 6080080"/>
              <a:gd name="connsiteY3" fmla="*/ 1764368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70665 w 6080080"/>
              <a:gd name="connsiteY6" fmla="*/ 156208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70665 w 6080080"/>
              <a:gd name="connsiteY6" fmla="*/ 156208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18124 w 6080080"/>
              <a:gd name="connsiteY2" fmla="*/ 1359801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18124 w 6080080"/>
              <a:gd name="connsiteY2" fmla="*/ 1359801 h 2150497"/>
              <a:gd name="connsiteX3" fmla="*/ 1011475 w 6080080"/>
              <a:gd name="connsiteY3" fmla="*/ 1730654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40602 w 6080080"/>
              <a:gd name="connsiteY2" fmla="*/ 1269896 h 2150497"/>
              <a:gd name="connsiteX3" fmla="*/ 1011475 w 6080080"/>
              <a:gd name="connsiteY3" fmla="*/ 1730654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40602 w 6080080"/>
              <a:gd name="connsiteY2" fmla="*/ 1269896 h 2150497"/>
              <a:gd name="connsiteX3" fmla="*/ 1000237 w 6080080"/>
              <a:gd name="connsiteY3" fmla="*/ 1764368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1000237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203234 w 6080080"/>
              <a:gd name="connsiteY6" fmla="*/ 1449703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1000237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842897 w 6080080"/>
              <a:gd name="connsiteY3" fmla="*/ 1798082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82112 w 6080080"/>
              <a:gd name="connsiteY1" fmla="*/ 269713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82112 w 6080080"/>
              <a:gd name="connsiteY1" fmla="*/ 269713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214472 w 6080080"/>
              <a:gd name="connsiteY6" fmla="*/ 1607035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33702"/>
              <a:gd name="connsiteX1" fmla="*/ 382112 w 6080080"/>
              <a:gd name="connsiteY1" fmla="*/ 269713 h 2133702"/>
              <a:gd name="connsiteX2" fmla="*/ 528216 w 6080080"/>
              <a:gd name="connsiteY2" fmla="*/ 1247420 h 2133702"/>
              <a:gd name="connsiteX3" fmla="*/ 910328 w 6080080"/>
              <a:gd name="connsiteY3" fmla="*/ 1809320 h 2133702"/>
              <a:gd name="connsiteX4" fmla="*/ 1730742 w 6080080"/>
              <a:gd name="connsiteY4" fmla="*/ 2061487 h 2133702"/>
              <a:gd name="connsiteX5" fmla="*/ 3214239 w 6080080"/>
              <a:gd name="connsiteY5" fmla="*/ 2101511 h 2133702"/>
              <a:gd name="connsiteX6" fmla="*/ 4214472 w 6080080"/>
              <a:gd name="connsiteY6" fmla="*/ 1607035 h 2133702"/>
              <a:gd name="connsiteX7" fmla="*/ 5057367 w 6080080"/>
              <a:gd name="connsiteY7" fmla="*/ 1342254 h 2133702"/>
              <a:gd name="connsiteX8" fmla="*/ 6080080 w 6080080"/>
              <a:gd name="connsiteY8" fmla="*/ 1314847 h 2133702"/>
              <a:gd name="connsiteX0" fmla="*/ 0 w 6125034"/>
              <a:gd name="connsiteY0" fmla="*/ 0 h 2122464"/>
              <a:gd name="connsiteX1" fmla="*/ 427066 w 6125034"/>
              <a:gd name="connsiteY1" fmla="*/ 258475 h 2122464"/>
              <a:gd name="connsiteX2" fmla="*/ 573170 w 6125034"/>
              <a:gd name="connsiteY2" fmla="*/ 1236182 h 2122464"/>
              <a:gd name="connsiteX3" fmla="*/ 955282 w 6125034"/>
              <a:gd name="connsiteY3" fmla="*/ 1798082 h 2122464"/>
              <a:gd name="connsiteX4" fmla="*/ 1775696 w 6125034"/>
              <a:gd name="connsiteY4" fmla="*/ 2050249 h 2122464"/>
              <a:gd name="connsiteX5" fmla="*/ 3259193 w 6125034"/>
              <a:gd name="connsiteY5" fmla="*/ 2090273 h 2122464"/>
              <a:gd name="connsiteX6" fmla="*/ 4259426 w 6125034"/>
              <a:gd name="connsiteY6" fmla="*/ 1595797 h 2122464"/>
              <a:gd name="connsiteX7" fmla="*/ 5102321 w 6125034"/>
              <a:gd name="connsiteY7" fmla="*/ 1331016 h 2122464"/>
              <a:gd name="connsiteX8" fmla="*/ 6125034 w 6125034"/>
              <a:gd name="connsiteY8" fmla="*/ 1303609 h 2122464"/>
              <a:gd name="connsiteX0" fmla="*/ 0 w 6113795"/>
              <a:gd name="connsiteY0" fmla="*/ 0 h 3021505"/>
              <a:gd name="connsiteX1" fmla="*/ 415827 w 6113795"/>
              <a:gd name="connsiteY1" fmla="*/ 1157516 h 3021505"/>
              <a:gd name="connsiteX2" fmla="*/ 561931 w 6113795"/>
              <a:gd name="connsiteY2" fmla="*/ 2135223 h 3021505"/>
              <a:gd name="connsiteX3" fmla="*/ 944043 w 6113795"/>
              <a:gd name="connsiteY3" fmla="*/ 2697123 h 3021505"/>
              <a:gd name="connsiteX4" fmla="*/ 1764457 w 6113795"/>
              <a:gd name="connsiteY4" fmla="*/ 2949290 h 3021505"/>
              <a:gd name="connsiteX5" fmla="*/ 3247954 w 6113795"/>
              <a:gd name="connsiteY5" fmla="*/ 2989314 h 3021505"/>
              <a:gd name="connsiteX6" fmla="*/ 4248187 w 6113795"/>
              <a:gd name="connsiteY6" fmla="*/ 2494838 h 3021505"/>
              <a:gd name="connsiteX7" fmla="*/ 5091082 w 6113795"/>
              <a:gd name="connsiteY7" fmla="*/ 2230057 h 3021505"/>
              <a:gd name="connsiteX8" fmla="*/ 6113795 w 6113795"/>
              <a:gd name="connsiteY8" fmla="*/ 2202650 h 3021505"/>
              <a:gd name="connsiteX0" fmla="*/ 0 w 6068841"/>
              <a:gd name="connsiteY0" fmla="*/ 269765 h 1886518"/>
              <a:gd name="connsiteX1" fmla="*/ 370873 w 6068841"/>
              <a:gd name="connsiteY1" fmla="*/ 22529 h 1886518"/>
              <a:gd name="connsiteX2" fmla="*/ 516977 w 6068841"/>
              <a:gd name="connsiteY2" fmla="*/ 1000236 h 1886518"/>
              <a:gd name="connsiteX3" fmla="*/ 899089 w 6068841"/>
              <a:gd name="connsiteY3" fmla="*/ 1562136 h 1886518"/>
              <a:gd name="connsiteX4" fmla="*/ 1719503 w 6068841"/>
              <a:gd name="connsiteY4" fmla="*/ 1814303 h 1886518"/>
              <a:gd name="connsiteX5" fmla="*/ 3203000 w 6068841"/>
              <a:gd name="connsiteY5" fmla="*/ 1854327 h 1886518"/>
              <a:gd name="connsiteX6" fmla="*/ 4203233 w 6068841"/>
              <a:gd name="connsiteY6" fmla="*/ 1359851 h 1886518"/>
              <a:gd name="connsiteX7" fmla="*/ 5046128 w 6068841"/>
              <a:gd name="connsiteY7" fmla="*/ 1095070 h 1886518"/>
              <a:gd name="connsiteX8" fmla="*/ 6068841 w 6068841"/>
              <a:gd name="connsiteY8" fmla="*/ 1067663 h 1886518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516977 w 6068841"/>
              <a:gd name="connsiteY2" fmla="*/ 730471 h 1616753"/>
              <a:gd name="connsiteX3" fmla="*/ 899089 w 6068841"/>
              <a:gd name="connsiteY3" fmla="*/ 1292371 h 1616753"/>
              <a:gd name="connsiteX4" fmla="*/ 1719503 w 6068841"/>
              <a:gd name="connsiteY4" fmla="*/ 1544538 h 1616753"/>
              <a:gd name="connsiteX5" fmla="*/ 3203000 w 6068841"/>
              <a:gd name="connsiteY5" fmla="*/ 1584562 h 1616753"/>
              <a:gd name="connsiteX6" fmla="*/ 4203233 w 6068841"/>
              <a:gd name="connsiteY6" fmla="*/ 1090086 h 1616753"/>
              <a:gd name="connsiteX7" fmla="*/ 5046128 w 6068841"/>
              <a:gd name="connsiteY7" fmla="*/ 825305 h 1616753"/>
              <a:gd name="connsiteX8" fmla="*/ 6068841 w 6068841"/>
              <a:gd name="connsiteY8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899089 w 6068841"/>
              <a:gd name="connsiteY2" fmla="*/ 1292371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1180054 w 6068841"/>
              <a:gd name="connsiteY2" fmla="*/ 1337323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831657 w 6068841"/>
              <a:gd name="connsiteY2" fmla="*/ 1292371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82241"/>
              <a:gd name="connsiteX1" fmla="*/ 438304 w 6068841"/>
              <a:gd name="connsiteY1" fmla="*/ 337141 h 1682241"/>
              <a:gd name="connsiteX2" fmla="*/ 831657 w 6068841"/>
              <a:gd name="connsiteY2" fmla="*/ 1292371 h 1682241"/>
              <a:gd name="connsiteX3" fmla="*/ 1719503 w 6068841"/>
              <a:gd name="connsiteY3" fmla="*/ 1656918 h 1682241"/>
              <a:gd name="connsiteX4" fmla="*/ 3203000 w 6068841"/>
              <a:gd name="connsiteY4" fmla="*/ 1584562 h 1682241"/>
              <a:gd name="connsiteX5" fmla="*/ 4203233 w 6068841"/>
              <a:gd name="connsiteY5" fmla="*/ 1090086 h 1682241"/>
              <a:gd name="connsiteX6" fmla="*/ 5046128 w 6068841"/>
              <a:gd name="connsiteY6" fmla="*/ 825305 h 1682241"/>
              <a:gd name="connsiteX7" fmla="*/ 6068841 w 6068841"/>
              <a:gd name="connsiteY7" fmla="*/ 797898 h 1682241"/>
              <a:gd name="connsiteX0" fmla="*/ 0 w 6068841"/>
              <a:gd name="connsiteY0" fmla="*/ 0 h 1721509"/>
              <a:gd name="connsiteX1" fmla="*/ 438304 w 6068841"/>
              <a:gd name="connsiteY1" fmla="*/ 337141 h 1721509"/>
              <a:gd name="connsiteX2" fmla="*/ 831657 w 6068841"/>
              <a:gd name="connsiteY2" fmla="*/ 1292371 h 1721509"/>
              <a:gd name="connsiteX3" fmla="*/ 1719503 w 6068841"/>
              <a:gd name="connsiteY3" fmla="*/ 1656918 h 1721509"/>
              <a:gd name="connsiteX4" fmla="*/ 3203000 w 6068841"/>
              <a:gd name="connsiteY4" fmla="*/ 1685704 h 1721509"/>
              <a:gd name="connsiteX5" fmla="*/ 4203233 w 6068841"/>
              <a:gd name="connsiteY5" fmla="*/ 1090086 h 1721509"/>
              <a:gd name="connsiteX6" fmla="*/ 5046128 w 6068841"/>
              <a:gd name="connsiteY6" fmla="*/ 825305 h 1721509"/>
              <a:gd name="connsiteX7" fmla="*/ 6068841 w 6068841"/>
              <a:gd name="connsiteY7" fmla="*/ 797898 h 1721509"/>
              <a:gd name="connsiteX0" fmla="*/ 0 w 6068841"/>
              <a:gd name="connsiteY0" fmla="*/ 0 h 1721509"/>
              <a:gd name="connsiteX1" fmla="*/ 438304 w 6068841"/>
              <a:gd name="connsiteY1" fmla="*/ 337141 h 1721509"/>
              <a:gd name="connsiteX2" fmla="*/ 831657 w 6068841"/>
              <a:gd name="connsiteY2" fmla="*/ 1292371 h 1721509"/>
              <a:gd name="connsiteX3" fmla="*/ 1719503 w 6068841"/>
              <a:gd name="connsiteY3" fmla="*/ 1656918 h 1721509"/>
              <a:gd name="connsiteX4" fmla="*/ 3203000 w 6068841"/>
              <a:gd name="connsiteY4" fmla="*/ 1685704 h 1721509"/>
              <a:gd name="connsiteX5" fmla="*/ 4147040 w 6068841"/>
              <a:gd name="connsiteY5" fmla="*/ 1449703 h 1721509"/>
              <a:gd name="connsiteX6" fmla="*/ 5046128 w 6068841"/>
              <a:gd name="connsiteY6" fmla="*/ 825305 h 1721509"/>
              <a:gd name="connsiteX7" fmla="*/ 6068841 w 6068841"/>
              <a:gd name="connsiteY7" fmla="*/ 797898 h 1721509"/>
              <a:gd name="connsiteX0" fmla="*/ 0 w 6068841"/>
              <a:gd name="connsiteY0" fmla="*/ 0 h 1737301"/>
              <a:gd name="connsiteX1" fmla="*/ 438304 w 6068841"/>
              <a:gd name="connsiteY1" fmla="*/ 337141 h 1737301"/>
              <a:gd name="connsiteX2" fmla="*/ 831657 w 6068841"/>
              <a:gd name="connsiteY2" fmla="*/ 1292371 h 1737301"/>
              <a:gd name="connsiteX3" fmla="*/ 1719503 w 6068841"/>
              <a:gd name="connsiteY3" fmla="*/ 1656918 h 1737301"/>
              <a:gd name="connsiteX4" fmla="*/ 3191761 w 6068841"/>
              <a:gd name="connsiteY4" fmla="*/ 1708180 h 1737301"/>
              <a:gd name="connsiteX5" fmla="*/ 4147040 w 6068841"/>
              <a:gd name="connsiteY5" fmla="*/ 1449703 h 1737301"/>
              <a:gd name="connsiteX6" fmla="*/ 5046128 w 6068841"/>
              <a:gd name="connsiteY6" fmla="*/ 825305 h 1737301"/>
              <a:gd name="connsiteX7" fmla="*/ 6068841 w 6068841"/>
              <a:gd name="connsiteY7" fmla="*/ 797898 h 1737301"/>
              <a:gd name="connsiteX0" fmla="*/ 0 w 6068841"/>
              <a:gd name="connsiteY0" fmla="*/ 0 h 1712348"/>
              <a:gd name="connsiteX1" fmla="*/ 438304 w 6068841"/>
              <a:gd name="connsiteY1" fmla="*/ 337141 h 1712348"/>
              <a:gd name="connsiteX2" fmla="*/ 831657 w 6068841"/>
              <a:gd name="connsiteY2" fmla="*/ 1292371 h 1712348"/>
              <a:gd name="connsiteX3" fmla="*/ 1719503 w 6068841"/>
              <a:gd name="connsiteY3" fmla="*/ 1656918 h 1712348"/>
              <a:gd name="connsiteX4" fmla="*/ 3191761 w 6068841"/>
              <a:gd name="connsiteY4" fmla="*/ 1708180 h 1712348"/>
              <a:gd name="connsiteX5" fmla="*/ 4147040 w 6068841"/>
              <a:gd name="connsiteY5" fmla="*/ 1449703 h 1712348"/>
              <a:gd name="connsiteX6" fmla="*/ 5046128 w 6068841"/>
              <a:gd name="connsiteY6" fmla="*/ 825305 h 1712348"/>
              <a:gd name="connsiteX7" fmla="*/ 6068841 w 6068841"/>
              <a:gd name="connsiteY7" fmla="*/ 797898 h 1712348"/>
              <a:gd name="connsiteX0" fmla="*/ 0 w 6068841"/>
              <a:gd name="connsiteY0" fmla="*/ 0 h 1712348"/>
              <a:gd name="connsiteX1" fmla="*/ 438304 w 6068841"/>
              <a:gd name="connsiteY1" fmla="*/ 337141 h 1712348"/>
              <a:gd name="connsiteX2" fmla="*/ 831657 w 6068841"/>
              <a:gd name="connsiteY2" fmla="*/ 1292371 h 1712348"/>
              <a:gd name="connsiteX3" fmla="*/ 1719503 w 6068841"/>
              <a:gd name="connsiteY3" fmla="*/ 1656918 h 1712348"/>
              <a:gd name="connsiteX4" fmla="*/ 3191761 w 6068841"/>
              <a:gd name="connsiteY4" fmla="*/ 1708180 h 1712348"/>
              <a:gd name="connsiteX5" fmla="*/ 4102085 w 6068841"/>
              <a:gd name="connsiteY5" fmla="*/ 1427227 h 1712348"/>
              <a:gd name="connsiteX6" fmla="*/ 5046128 w 6068841"/>
              <a:gd name="connsiteY6" fmla="*/ 825305 h 1712348"/>
              <a:gd name="connsiteX7" fmla="*/ 6068841 w 6068841"/>
              <a:gd name="connsiteY7" fmla="*/ 797898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46128 w 6080079"/>
              <a:gd name="connsiteY6" fmla="*/ 825305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36037 w 6136272"/>
              <a:gd name="connsiteY6" fmla="*/ 814067 h 1746062"/>
              <a:gd name="connsiteX7" fmla="*/ 6136272 w 6136272"/>
              <a:gd name="connsiteY7" fmla="*/ 59561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59561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776044"/>
              <a:gd name="connsiteX1" fmla="*/ 494497 w 6136272"/>
              <a:gd name="connsiteY1" fmla="*/ 370855 h 1776044"/>
              <a:gd name="connsiteX2" fmla="*/ 887850 w 6136272"/>
              <a:gd name="connsiteY2" fmla="*/ 1326085 h 1776044"/>
              <a:gd name="connsiteX3" fmla="*/ 1775696 w 6136272"/>
              <a:gd name="connsiteY3" fmla="*/ 1690632 h 1776044"/>
              <a:gd name="connsiteX4" fmla="*/ 2888319 w 6136272"/>
              <a:gd name="connsiteY4" fmla="*/ 1775074 h 1776044"/>
              <a:gd name="connsiteX5" fmla="*/ 4158278 w 6136272"/>
              <a:gd name="connsiteY5" fmla="*/ 1460941 h 1776044"/>
              <a:gd name="connsiteX6" fmla="*/ 5180991 w 6136272"/>
              <a:gd name="connsiteY6" fmla="*/ 913608 h 1776044"/>
              <a:gd name="connsiteX7" fmla="*/ 6136272 w 6136272"/>
              <a:gd name="connsiteY7" fmla="*/ 678564 h 1776044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2663547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693310"/>
              <a:gd name="connsiteX1" fmla="*/ 494497 w 6136272"/>
              <a:gd name="connsiteY1" fmla="*/ 370855 h 1693310"/>
              <a:gd name="connsiteX2" fmla="*/ 887850 w 6136272"/>
              <a:gd name="connsiteY2" fmla="*/ 1326085 h 1693310"/>
              <a:gd name="connsiteX3" fmla="*/ 1775696 w 6136272"/>
              <a:gd name="connsiteY3" fmla="*/ 1690632 h 1693310"/>
              <a:gd name="connsiteX4" fmla="*/ 4158278 w 6136272"/>
              <a:gd name="connsiteY4" fmla="*/ 1460941 h 1693310"/>
              <a:gd name="connsiteX5" fmla="*/ 5180991 w 6136272"/>
              <a:gd name="connsiteY5" fmla="*/ 913608 h 1693310"/>
              <a:gd name="connsiteX6" fmla="*/ 6136272 w 6136272"/>
              <a:gd name="connsiteY6" fmla="*/ 678564 h 1693310"/>
              <a:gd name="connsiteX0" fmla="*/ 0 w 6136272"/>
              <a:gd name="connsiteY0" fmla="*/ 0 h 1778309"/>
              <a:gd name="connsiteX1" fmla="*/ 494497 w 6136272"/>
              <a:gd name="connsiteY1" fmla="*/ 370855 h 1778309"/>
              <a:gd name="connsiteX2" fmla="*/ 887850 w 6136272"/>
              <a:gd name="connsiteY2" fmla="*/ 1326085 h 1778309"/>
              <a:gd name="connsiteX3" fmla="*/ 1775696 w 6136272"/>
              <a:gd name="connsiteY3" fmla="*/ 1690632 h 1778309"/>
              <a:gd name="connsiteX4" fmla="*/ 2945871 w 6136272"/>
              <a:gd name="connsiteY4" fmla="*/ 1766853 h 1778309"/>
              <a:gd name="connsiteX5" fmla="*/ 4158278 w 6136272"/>
              <a:gd name="connsiteY5" fmla="*/ 1460941 h 1778309"/>
              <a:gd name="connsiteX6" fmla="*/ 5180991 w 6136272"/>
              <a:gd name="connsiteY6" fmla="*/ 913608 h 1778309"/>
              <a:gd name="connsiteX7" fmla="*/ 6136272 w 6136272"/>
              <a:gd name="connsiteY7" fmla="*/ 678564 h 1778309"/>
              <a:gd name="connsiteX0" fmla="*/ 0 w 6136272"/>
              <a:gd name="connsiteY0" fmla="*/ 0 h 1757047"/>
              <a:gd name="connsiteX1" fmla="*/ 494497 w 6136272"/>
              <a:gd name="connsiteY1" fmla="*/ 370855 h 1757047"/>
              <a:gd name="connsiteX2" fmla="*/ 887850 w 6136272"/>
              <a:gd name="connsiteY2" fmla="*/ 1326085 h 1757047"/>
              <a:gd name="connsiteX3" fmla="*/ 1775696 w 6136272"/>
              <a:gd name="connsiteY3" fmla="*/ 1690632 h 1757047"/>
              <a:gd name="connsiteX4" fmla="*/ 2833485 w 6136272"/>
              <a:gd name="connsiteY4" fmla="*/ 1741968 h 1757047"/>
              <a:gd name="connsiteX5" fmla="*/ 4158278 w 6136272"/>
              <a:gd name="connsiteY5" fmla="*/ 1460941 h 1757047"/>
              <a:gd name="connsiteX6" fmla="*/ 5180991 w 6136272"/>
              <a:gd name="connsiteY6" fmla="*/ 913608 h 1757047"/>
              <a:gd name="connsiteX7" fmla="*/ 6136272 w 6136272"/>
              <a:gd name="connsiteY7" fmla="*/ 678564 h 1757047"/>
              <a:gd name="connsiteX0" fmla="*/ 0 w 6136272"/>
              <a:gd name="connsiteY0" fmla="*/ 0 h 1760777"/>
              <a:gd name="connsiteX1" fmla="*/ 494497 w 6136272"/>
              <a:gd name="connsiteY1" fmla="*/ 370855 h 1760777"/>
              <a:gd name="connsiteX2" fmla="*/ 887850 w 6136272"/>
              <a:gd name="connsiteY2" fmla="*/ 1326085 h 1760777"/>
              <a:gd name="connsiteX3" fmla="*/ 1629595 w 6136272"/>
              <a:gd name="connsiteY3" fmla="*/ 1707222 h 1760777"/>
              <a:gd name="connsiteX4" fmla="*/ 2833485 w 6136272"/>
              <a:gd name="connsiteY4" fmla="*/ 1741968 h 1760777"/>
              <a:gd name="connsiteX5" fmla="*/ 4158278 w 6136272"/>
              <a:gd name="connsiteY5" fmla="*/ 1460941 h 1760777"/>
              <a:gd name="connsiteX6" fmla="*/ 5180991 w 6136272"/>
              <a:gd name="connsiteY6" fmla="*/ 913608 h 1760777"/>
              <a:gd name="connsiteX7" fmla="*/ 6136272 w 6136272"/>
              <a:gd name="connsiteY7" fmla="*/ 678564 h 1760777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58278 w 6136272"/>
              <a:gd name="connsiteY5" fmla="*/ 1460941 h 1744820"/>
              <a:gd name="connsiteX6" fmla="*/ 5180991 w 6136272"/>
              <a:gd name="connsiteY6" fmla="*/ 913608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80991 w 6136272"/>
              <a:gd name="connsiteY6" fmla="*/ 913608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92229 w 6136272"/>
              <a:gd name="connsiteY6" fmla="*/ 979969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92229 w 6136272"/>
              <a:gd name="connsiteY6" fmla="*/ 97996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13323 w 6136272"/>
              <a:gd name="connsiteY5" fmla="*/ 1452646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419466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819036"/>
              <a:gd name="connsiteX1" fmla="*/ 494497 w 6136272"/>
              <a:gd name="connsiteY1" fmla="*/ 370855 h 1819036"/>
              <a:gd name="connsiteX2" fmla="*/ 1629595 w 6136272"/>
              <a:gd name="connsiteY2" fmla="*/ 1707222 h 1819036"/>
              <a:gd name="connsiteX3" fmla="*/ 2721099 w 6136272"/>
              <a:gd name="connsiteY3" fmla="*/ 1717083 h 1819036"/>
              <a:gd name="connsiteX4" fmla="*/ 4124562 w 6136272"/>
              <a:gd name="connsiteY4" fmla="*/ 1419466 h 1819036"/>
              <a:gd name="connsiteX5" fmla="*/ 5180991 w 6136272"/>
              <a:gd name="connsiteY5" fmla="*/ 1046329 h 1819036"/>
              <a:gd name="connsiteX6" fmla="*/ 6136272 w 6136272"/>
              <a:gd name="connsiteY6" fmla="*/ 794695 h 1819036"/>
              <a:gd name="connsiteX0" fmla="*/ 0 w 6136272"/>
              <a:gd name="connsiteY0" fmla="*/ 0 h 1755037"/>
              <a:gd name="connsiteX1" fmla="*/ 494497 w 6136272"/>
              <a:gd name="connsiteY1" fmla="*/ 370855 h 1755037"/>
              <a:gd name="connsiteX2" fmla="*/ 1629595 w 6136272"/>
              <a:gd name="connsiteY2" fmla="*/ 1707222 h 1755037"/>
              <a:gd name="connsiteX3" fmla="*/ 4124562 w 6136272"/>
              <a:gd name="connsiteY3" fmla="*/ 1419466 h 1755037"/>
              <a:gd name="connsiteX4" fmla="*/ 5180991 w 6136272"/>
              <a:gd name="connsiteY4" fmla="*/ 1046329 h 1755037"/>
              <a:gd name="connsiteX5" fmla="*/ 6136272 w 6136272"/>
              <a:gd name="connsiteY5" fmla="*/ 794695 h 1755037"/>
              <a:gd name="connsiteX0" fmla="*/ 0 w 6136272"/>
              <a:gd name="connsiteY0" fmla="*/ 12254 h 1472257"/>
              <a:gd name="connsiteX1" fmla="*/ 494497 w 6136272"/>
              <a:gd name="connsiteY1" fmla="*/ 383109 h 1472257"/>
              <a:gd name="connsiteX2" fmla="*/ 2843363 w 6136272"/>
              <a:gd name="connsiteY2" fmla="*/ 35574 h 1472257"/>
              <a:gd name="connsiteX3" fmla="*/ 4124562 w 6136272"/>
              <a:gd name="connsiteY3" fmla="*/ 1431720 h 1472257"/>
              <a:gd name="connsiteX4" fmla="*/ 5180991 w 6136272"/>
              <a:gd name="connsiteY4" fmla="*/ 1058583 h 1472257"/>
              <a:gd name="connsiteX5" fmla="*/ 6136272 w 6136272"/>
              <a:gd name="connsiteY5" fmla="*/ 806949 h 1472257"/>
              <a:gd name="connsiteX0" fmla="*/ 0 w 6136272"/>
              <a:gd name="connsiteY0" fmla="*/ 0 h 1046330"/>
              <a:gd name="connsiteX1" fmla="*/ 494497 w 6136272"/>
              <a:gd name="connsiteY1" fmla="*/ 370855 h 1046330"/>
              <a:gd name="connsiteX2" fmla="*/ 2843363 w 6136272"/>
              <a:gd name="connsiteY2" fmla="*/ 23320 h 1046330"/>
              <a:gd name="connsiteX3" fmla="*/ 5180991 w 6136272"/>
              <a:gd name="connsiteY3" fmla="*/ 1046329 h 1046330"/>
              <a:gd name="connsiteX4" fmla="*/ 6136272 w 6136272"/>
              <a:gd name="connsiteY4" fmla="*/ 794695 h 1046330"/>
              <a:gd name="connsiteX0" fmla="*/ 0 w 6136272"/>
              <a:gd name="connsiteY0" fmla="*/ 0 h 794695"/>
              <a:gd name="connsiteX1" fmla="*/ 494497 w 6136272"/>
              <a:gd name="connsiteY1" fmla="*/ 370855 h 794695"/>
              <a:gd name="connsiteX2" fmla="*/ 2843363 w 6136272"/>
              <a:gd name="connsiteY2" fmla="*/ 23320 h 794695"/>
              <a:gd name="connsiteX3" fmla="*/ 6136272 w 6136272"/>
              <a:gd name="connsiteY3" fmla="*/ 794695 h 794695"/>
              <a:gd name="connsiteX0" fmla="*/ 0 w 6169988"/>
              <a:gd name="connsiteY0" fmla="*/ 0 h 877646"/>
              <a:gd name="connsiteX1" fmla="*/ 494497 w 6169988"/>
              <a:gd name="connsiteY1" fmla="*/ 370855 h 877646"/>
              <a:gd name="connsiteX2" fmla="*/ 2843363 w 6169988"/>
              <a:gd name="connsiteY2" fmla="*/ 23320 h 877646"/>
              <a:gd name="connsiteX3" fmla="*/ 6169988 w 6169988"/>
              <a:gd name="connsiteY3" fmla="*/ 877646 h 877646"/>
              <a:gd name="connsiteX0" fmla="*/ 0 w 6169988"/>
              <a:gd name="connsiteY0" fmla="*/ 0 h 877646"/>
              <a:gd name="connsiteX1" fmla="*/ 2090377 w 6169988"/>
              <a:gd name="connsiteY1" fmla="*/ 752429 h 877646"/>
              <a:gd name="connsiteX2" fmla="*/ 2843363 w 6169988"/>
              <a:gd name="connsiteY2" fmla="*/ 23320 h 877646"/>
              <a:gd name="connsiteX3" fmla="*/ 6169988 w 6169988"/>
              <a:gd name="connsiteY3" fmla="*/ 877646 h 877646"/>
              <a:gd name="connsiteX0" fmla="*/ 0 w 6169988"/>
              <a:gd name="connsiteY0" fmla="*/ 1941352 h 1942898"/>
              <a:gd name="connsiteX1" fmla="*/ 2090377 w 6169988"/>
              <a:gd name="connsiteY1" fmla="*/ 736140 h 1942898"/>
              <a:gd name="connsiteX2" fmla="*/ 2843363 w 6169988"/>
              <a:gd name="connsiteY2" fmla="*/ 7031 h 1942898"/>
              <a:gd name="connsiteX3" fmla="*/ 6169988 w 6169988"/>
              <a:gd name="connsiteY3" fmla="*/ 861357 h 1942898"/>
              <a:gd name="connsiteX0" fmla="*/ 0 w 6169988"/>
              <a:gd name="connsiteY0" fmla="*/ 1936793 h 1972340"/>
              <a:gd name="connsiteX1" fmla="*/ 696792 w 6169988"/>
              <a:gd name="connsiteY1" fmla="*/ 1718697 h 1972340"/>
              <a:gd name="connsiteX2" fmla="*/ 2843363 w 6169988"/>
              <a:gd name="connsiteY2" fmla="*/ 2472 h 1972340"/>
              <a:gd name="connsiteX3" fmla="*/ 6169988 w 6169988"/>
              <a:gd name="connsiteY3" fmla="*/ 856798 h 1972340"/>
              <a:gd name="connsiteX0" fmla="*/ 0 w 6169988"/>
              <a:gd name="connsiteY0" fmla="*/ 1249808 h 1264186"/>
              <a:gd name="connsiteX1" fmla="*/ 696792 w 6169988"/>
              <a:gd name="connsiteY1" fmla="*/ 1031712 h 1264186"/>
              <a:gd name="connsiteX2" fmla="*/ 1966753 w 6169988"/>
              <a:gd name="connsiteY2" fmla="*/ 3979 h 1264186"/>
              <a:gd name="connsiteX3" fmla="*/ 6169988 w 6169988"/>
              <a:gd name="connsiteY3" fmla="*/ 169813 h 1264186"/>
              <a:gd name="connsiteX0" fmla="*/ 0 w 6169988"/>
              <a:gd name="connsiteY0" fmla="*/ 1284260 h 1298638"/>
              <a:gd name="connsiteX1" fmla="*/ 696792 w 6169988"/>
              <a:gd name="connsiteY1" fmla="*/ 1066164 h 1298638"/>
              <a:gd name="connsiteX2" fmla="*/ 1966753 w 6169988"/>
              <a:gd name="connsiteY2" fmla="*/ 38431 h 1298638"/>
              <a:gd name="connsiteX3" fmla="*/ 4249546 w 6169988"/>
              <a:gd name="connsiteY3" fmla="*/ 310706 h 1298638"/>
              <a:gd name="connsiteX4" fmla="*/ 6169988 w 6169988"/>
              <a:gd name="connsiteY4" fmla="*/ 204265 h 1298638"/>
              <a:gd name="connsiteX0" fmla="*/ 0 w 6203703"/>
              <a:gd name="connsiteY0" fmla="*/ 1284260 h 1298638"/>
              <a:gd name="connsiteX1" fmla="*/ 696792 w 6203703"/>
              <a:gd name="connsiteY1" fmla="*/ 1066164 h 1298638"/>
              <a:gd name="connsiteX2" fmla="*/ 1966753 w 6203703"/>
              <a:gd name="connsiteY2" fmla="*/ 38431 h 1298638"/>
              <a:gd name="connsiteX3" fmla="*/ 4249546 w 6203703"/>
              <a:gd name="connsiteY3" fmla="*/ 310706 h 1298638"/>
              <a:gd name="connsiteX4" fmla="*/ 6203703 w 6203703"/>
              <a:gd name="connsiteY4" fmla="*/ 569249 h 1298638"/>
              <a:gd name="connsiteX0" fmla="*/ 0 w 6203703"/>
              <a:gd name="connsiteY0" fmla="*/ 1270531 h 1284909"/>
              <a:gd name="connsiteX1" fmla="*/ 696792 w 6203703"/>
              <a:gd name="connsiteY1" fmla="*/ 1052435 h 1284909"/>
              <a:gd name="connsiteX2" fmla="*/ 1966753 w 6203703"/>
              <a:gd name="connsiteY2" fmla="*/ 24702 h 1284909"/>
              <a:gd name="connsiteX3" fmla="*/ 4474318 w 6203703"/>
              <a:gd name="connsiteY3" fmla="*/ 587304 h 1284909"/>
              <a:gd name="connsiteX4" fmla="*/ 6203703 w 6203703"/>
              <a:gd name="connsiteY4" fmla="*/ 555520 h 1284909"/>
              <a:gd name="connsiteX0" fmla="*/ 0 w 6091317"/>
              <a:gd name="connsiteY0" fmla="*/ 1270531 h 1284909"/>
              <a:gd name="connsiteX1" fmla="*/ 696792 w 6091317"/>
              <a:gd name="connsiteY1" fmla="*/ 1052435 h 1284909"/>
              <a:gd name="connsiteX2" fmla="*/ 1966753 w 6091317"/>
              <a:gd name="connsiteY2" fmla="*/ 24702 h 1284909"/>
              <a:gd name="connsiteX3" fmla="*/ 4474318 w 6091317"/>
              <a:gd name="connsiteY3" fmla="*/ 587304 h 1284909"/>
              <a:gd name="connsiteX4" fmla="*/ 6091317 w 6091317"/>
              <a:gd name="connsiteY4" fmla="*/ 696536 h 1284909"/>
              <a:gd name="connsiteX0" fmla="*/ 0 w 6091317"/>
              <a:gd name="connsiteY0" fmla="*/ 1198378 h 1211522"/>
              <a:gd name="connsiteX1" fmla="*/ 696792 w 6091317"/>
              <a:gd name="connsiteY1" fmla="*/ 980282 h 1211522"/>
              <a:gd name="connsiteX2" fmla="*/ 2506205 w 6091317"/>
              <a:gd name="connsiteY2" fmla="*/ 27205 h 1211522"/>
              <a:gd name="connsiteX3" fmla="*/ 4474318 w 6091317"/>
              <a:gd name="connsiteY3" fmla="*/ 515151 h 1211522"/>
              <a:gd name="connsiteX4" fmla="*/ 6091317 w 6091317"/>
              <a:gd name="connsiteY4" fmla="*/ 624383 h 1211522"/>
              <a:gd name="connsiteX0" fmla="*/ 0 w 6091317"/>
              <a:gd name="connsiteY0" fmla="*/ 1195626 h 1208770"/>
              <a:gd name="connsiteX1" fmla="*/ 696792 w 6091317"/>
              <a:gd name="connsiteY1" fmla="*/ 977530 h 1208770"/>
              <a:gd name="connsiteX2" fmla="*/ 2506205 w 6091317"/>
              <a:gd name="connsiteY2" fmla="*/ 24453 h 1208770"/>
              <a:gd name="connsiteX3" fmla="*/ 4519272 w 6091317"/>
              <a:gd name="connsiteY3" fmla="*/ 595349 h 1208770"/>
              <a:gd name="connsiteX4" fmla="*/ 6091317 w 6091317"/>
              <a:gd name="connsiteY4" fmla="*/ 621631 h 1208770"/>
              <a:gd name="connsiteX0" fmla="*/ 0 w 6091317"/>
              <a:gd name="connsiteY0" fmla="*/ 1196130 h 1209274"/>
              <a:gd name="connsiteX1" fmla="*/ 696792 w 6091317"/>
              <a:gd name="connsiteY1" fmla="*/ 978034 h 1209274"/>
              <a:gd name="connsiteX2" fmla="*/ 2506205 w 6091317"/>
              <a:gd name="connsiteY2" fmla="*/ 24957 h 1209274"/>
              <a:gd name="connsiteX3" fmla="*/ 4856429 w 6091317"/>
              <a:gd name="connsiteY3" fmla="*/ 579263 h 1209274"/>
              <a:gd name="connsiteX4" fmla="*/ 6091317 w 6091317"/>
              <a:gd name="connsiteY4" fmla="*/ 622135 h 1209274"/>
              <a:gd name="connsiteX0" fmla="*/ 0 w 6091317"/>
              <a:gd name="connsiteY0" fmla="*/ 1196130 h 1209274"/>
              <a:gd name="connsiteX1" fmla="*/ 696792 w 6091317"/>
              <a:gd name="connsiteY1" fmla="*/ 978034 h 1209274"/>
              <a:gd name="connsiteX2" fmla="*/ 2506205 w 6091317"/>
              <a:gd name="connsiteY2" fmla="*/ 24957 h 1209274"/>
              <a:gd name="connsiteX3" fmla="*/ 4856429 w 6091317"/>
              <a:gd name="connsiteY3" fmla="*/ 579263 h 1209274"/>
              <a:gd name="connsiteX4" fmla="*/ 6091317 w 6091317"/>
              <a:gd name="connsiteY4" fmla="*/ 622135 h 1209274"/>
              <a:gd name="connsiteX0" fmla="*/ 0 w 6091317"/>
              <a:gd name="connsiteY0" fmla="*/ 1175770 h 1188914"/>
              <a:gd name="connsiteX1" fmla="*/ 696792 w 6091317"/>
              <a:gd name="connsiteY1" fmla="*/ 957674 h 1188914"/>
              <a:gd name="connsiteX2" fmla="*/ 2506205 w 6091317"/>
              <a:gd name="connsiteY2" fmla="*/ 4597 h 1188914"/>
              <a:gd name="connsiteX3" fmla="*/ 6091317 w 6091317"/>
              <a:gd name="connsiteY3" fmla="*/ 601775 h 1188914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147510"/>
              <a:gd name="connsiteY0" fmla="*/ 1195077 h 1208221"/>
              <a:gd name="connsiteX1" fmla="*/ 696792 w 6147510"/>
              <a:gd name="connsiteY1" fmla="*/ 976981 h 1208221"/>
              <a:gd name="connsiteX2" fmla="*/ 2506205 w 6147510"/>
              <a:gd name="connsiteY2" fmla="*/ 23904 h 1208221"/>
              <a:gd name="connsiteX3" fmla="*/ 4980055 w 6147510"/>
              <a:gd name="connsiteY3" fmla="*/ 569916 h 1208221"/>
              <a:gd name="connsiteX4" fmla="*/ 6147510 w 6147510"/>
              <a:gd name="connsiteY4" fmla="*/ 712328 h 1208221"/>
              <a:gd name="connsiteX0" fmla="*/ 0 w 6147510"/>
              <a:gd name="connsiteY0" fmla="*/ 1192121 h 1205265"/>
              <a:gd name="connsiteX1" fmla="*/ 696792 w 6147510"/>
              <a:gd name="connsiteY1" fmla="*/ 974025 h 1205265"/>
              <a:gd name="connsiteX2" fmla="*/ 2506205 w 6147510"/>
              <a:gd name="connsiteY2" fmla="*/ 20948 h 1205265"/>
              <a:gd name="connsiteX3" fmla="*/ 5069964 w 6147510"/>
              <a:gd name="connsiteY3" fmla="*/ 666500 h 1205265"/>
              <a:gd name="connsiteX4" fmla="*/ 6147510 w 6147510"/>
              <a:gd name="connsiteY4" fmla="*/ 709372 h 1205265"/>
              <a:gd name="connsiteX0" fmla="*/ 0 w 6147510"/>
              <a:gd name="connsiteY0" fmla="*/ 1087526 h 1099156"/>
              <a:gd name="connsiteX1" fmla="*/ 696792 w 6147510"/>
              <a:gd name="connsiteY1" fmla="*/ 869430 h 1099156"/>
              <a:gd name="connsiteX2" fmla="*/ 2483728 w 6147510"/>
              <a:gd name="connsiteY2" fmla="*/ 24189 h 1099156"/>
              <a:gd name="connsiteX3" fmla="*/ 5069964 w 6147510"/>
              <a:gd name="connsiteY3" fmla="*/ 561905 h 1099156"/>
              <a:gd name="connsiteX4" fmla="*/ 6147510 w 6147510"/>
              <a:gd name="connsiteY4" fmla="*/ 604777 h 1099156"/>
              <a:gd name="connsiteX0" fmla="*/ 0 w 6147510"/>
              <a:gd name="connsiteY0" fmla="*/ 1130732 h 1142362"/>
              <a:gd name="connsiteX1" fmla="*/ 696792 w 6147510"/>
              <a:gd name="connsiteY1" fmla="*/ 912636 h 1142362"/>
              <a:gd name="connsiteX2" fmla="*/ 2483728 w 6147510"/>
              <a:gd name="connsiteY2" fmla="*/ 67395 h 1142362"/>
              <a:gd name="connsiteX3" fmla="*/ 3440367 w 6147510"/>
              <a:gd name="connsiteY3" fmla="*/ 115703 h 1142362"/>
              <a:gd name="connsiteX4" fmla="*/ 5069964 w 6147510"/>
              <a:gd name="connsiteY4" fmla="*/ 605111 h 1142362"/>
              <a:gd name="connsiteX5" fmla="*/ 6147510 w 6147510"/>
              <a:gd name="connsiteY5" fmla="*/ 647983 h 1142362"/>
              <a:gd name="connsiteX0" fmla="*/ 0 w 6147510"/>
              <a:gd name="connsiteY0" fmla="*/ 1123037 h 1134666"/>
              <a:gd name="connsiteX1" fmla="*/ 696792 w 6147510"/>
              <a:gd name="connsiteY1" fmla="*/ 904941 h 1134666"/>
              <a:gd name="connsiteX2" fmla="*/ 2483728 w 6147510"/>
              <a:gd name="connsiteY2" fmla="*/ 59700 h 1134666"/>
              <a:gd name="connsiteX3" fmla="*/ 3440367 w 6147510"/>
              <a:gd name="connsiteY3" fmla="*/ 108008 h 1134666"/>
              <a:gd name="connsiteX4" fmla="*/ 5069964 w 6147510"/>
              <a:gd name="connsiteY4" fmla="*/ 597416 h 1134666"/>
              <a:gd name="connsiteX5" fmla="*/ 6147510 w 6147510"/>
              <a:gd name="connsiteY5" fmla="*/ 640288 h 1134666"/>
              <a:gd name="connsiteX0" fmla="*/ 0 w 6147510"/>
              <a:gd name="connsiteY0" fmla="*/ 1123037 h 1134666"/>
              <a:gd name="connsiteX1" fmla="*/ 696792 w 6147510"/>
              <a:gd name="connsiteY1" fmla="*/ 904941 h 1134666"/>
              <a:gd name="connsiteX2" fmla="*/ 2483728 w 6147510"/>
              <a:gd name="connsiteY2" fmla="*/ 59700 h 1134666"/>
              <a:gd name="connsiteX3" fmla="*/ 3440367 w 6147510"/>
              <a:gd name="connsiteY3" fmla="*/ 108008 h 1134666"/>
              <a:gd name="connsiteX4" fmla="*/ 5069964 w 6147510"/>
              <a:gd name="connsiteY4" fmla="*/ 597416 h 1134666"/>
              <a:gd name="connsiteX5" fmla="*/ 6147510 w 6147510"/>
              <a:gd name="connsiteY5" fmla="*/ 640288 h 1134666"/>
              <a:gd name="connsiteX0" fmla="*/ 0 w 6147510"/>
              <a:gd name="connsiteY0" fmla="*/ 1065085 h 1075640"/>
              <a:gd name="connsiteX1" fmla="*/ 696792 w 6147510"/>
              <a:gd name="connsiteY1" fmla="*/ 846989 h 1075640"/>
              <a:gd name="connsiteX2" fmla="*/ 2202763 w 6147510"/>
              <a:gd name="connsiteY2" fmla="*/ 92994 h 1075640"/>
              <a:gd name="connsiteX3" fmla="*/ 3440367 w 6147510"/>
              <a:gd name="connsiteY3" fmla="*/ 50056 h 1075640"/>
              <a:gd name="connsiteX4" fmla="*/ 5069964 w 6147510"/>
              <a:gd name="connsiteY4" fmla="*/ 539464 h 1075640"/>
              <a:gd name="connsiteX5" fmla="*/ 6147510 w 6147510"/>
              <a:gd name="connsiteY5" fmla="*/ 582336 h 1075640"/>
              <a:gd name="connsiteX0" fmla="*/ 0 w 6147510"/>
              <a:gd name="connsiteY0" fmla="*/ 1065085 h 1075640"/>
              <a:gd name="connsiteX1" fmla="*/ 696792 w 6147510"/>
              <a:gd name="connsiteY1" fmla="*/ 846989 h 1075640"/>
              <a:gd name="connsiteX2" fmla="*/ 2202763 w 6147510"/>
              <a:gd name="connsiteY2" fmla="*/ 92994 h 1075640"/>
              <a:gd name="connsiteX3" fmla="*/ 3440367 w 6147510"/>
              <a:gd name="connsiteY3" fmla="*/ 50056 h 1075640"/>
              <a:gd name="connsiteX4" fmla="*/ 4710329 w 6147510"/>
              <a:gd name="connsiteY4" fmla="*/ 556054 h 1075640"/>
              <a:gd name="connsiteX5" fmla="*/ 6147510 w 6147510"/>
              <a:gd name="connsiteY5" fmla="*/ 582336 h 1075640"/>
              <a:gd name="connsiteX0" fmla="*/ 0 w 6147510"/>
              <a:gd name="connsiteY0" fmla="*/ 1036174 h 1046729"/>
              <a:gd name="connsiteX1" fmla="*/ 696792 w 6147510"/>
              <a:gd name="connsiteY1" fmla="*/ 818078 h 1046729"/>
              <a:gd name="connsiteX2" fmla="*/ 2202763 w 6147510"/>
              <a:gd name="connsiteY2" fmla="*/ 64083 h 1046729"/>
              <a:gd name="connsiteX3" fmla="*/ 3597707 w 6147510"/>
              <a:gd name="connsiteY3" fmla="*/ 95801 h 1046729"/>
              <a:gd name="connsiteX4" fmla="*/ 4710329 w 6147510"/>
              <a:gd name="connsiteY4" fmla="*/ 527143 h 1046729"/>
              <a:gd name="connsiteX5" fmla="*/ 6147510 w 6147510"/>
              <a:gd name="connsiteY5" fmla="*/ 553425 h 1046729"/>
              <a:gd name="connsiteX0" fmla="*/ 0 w 6147510"/>
              <a:gd name="connsiteY0" fmla="*/ 1019043 h 1029334"/>
              <a:gd name="connsiteX1" fmla="*/ 696792 w 6147510"/>
              <a:gd name="connsiteY1" fmla="*/ 800947 h 1029334"/>
              <a:gd name="connsiteX2" fmla="*/ 1719503 w 6147510"/>
              <a:gd name="connsiteY2" fmla="*/ 71837 h 1029334"/>
              <a:gd name="connsiteX3" fmla="*/ 3597707 w 6147510"/>
              <a:gd name="connsiteY3" fmla="*/ 78670 h 1029334"/>
              <a:gd name="connsiteX4" fmla="*/ 4710329 w 6147510"/>
              <a:gd name="connsiteY4" fmla="*/ 510012 h 1029334"/>
              <a:gd name="connsiteX5" fmla="*/ 6147510 w 6147510"/>
              <a:gd name="connsiteY5" fmla="*/ 536294 h 1029334"/>
              <a:gd name="connsiteX0" fmla="*/ 0 w 6147510"/>
              <a:gd name="connsiteY0" fmla="*/ 986554 h 996270"/>
              <a:gd name="connsiteX1" fmla="*/ 696792 w 6147510"/>
              <a:gd name="connsiteY1" fmla="*/ 768458 h 996270"/>
              <a:gd name="connsiteX2" fmla="*/ 1404822 w 6147510"/>
              <a:gd name="connsiteY2" fmla="*/ 97413 h 996270"/>
              <a:gd name="connsiteX3" fmla="*/ 3597707 w 6147510"/>
              <a:gd name="connsiteY3" fmla="*/ 46181 h 996270"/>
              <a:gd name="connsiteX4" fmla="*/ 4710329 w 6147510"/>
              <a:gd name="connsiteY4" fmla="*/ 477523 h 996270"/>
              <a:gd name="connsiteX5" fmla="*/ 6147510 w 6147510"/>
              <a:gd name="connsiteY5" fmla="*/ 503805 h 996270"/>
              <a:gd name="connsiteX0" fmla="*/ 0 w 6147510"/>
              <a:gd name="connsiteY0" fmla="*/ 986554 h 998709"/>
              <a:gd name="connsiteX1" fmla="*/ 494497 w 6147510"/>
              <a:gd name="connsiteY1" fmla="*/ 801638 h 998709"/>
              <a:gd name="connsiteX2" fmla="*/ 1404822 w 6147510"/>
              <a:gd name="connsiteY2" fmla="*/ 97413 h 998709"/>
              <a:gd name="connsiteX3" fmla="*/ 3597707 w 6147510"/>
              <a:gd name="connsiteY3" fmla="*/ 46181 h 998709"/>
              <a:gd name="connsiteX4" fmla="*/ 4710329 w 6147510"/>
              <a:gd name="connsiteY4" fmla="*/ 477523 h 998709"/>
              <a:gd name="connsiteX5" fmla="*/ 6147510 w 6147510"/>
              <a:gd name="connsiteY5" fmla="*/ 503805 h 998709"/>
              <a:gd name="connsiteX0" fmla="*/ 0 w 6147510"/>
              <a:gd name="connsiteY0" fmla="*/ 994578 h 1006967"/>
              <a:gd name="connsiteX1" fmla="*/ 494497 w 6147510"/>
              <a:gd name="connsiteY1" fmla="*/ 809662 h 1006967"/>
              <a:gd name="connsiteX2" fmla="*/ 1225005 w 6147510"/>
              <a:gd name="connsiteY2" fmla="*/ 88847 h 1006967"/>
              <a:gd name="connsiteX3" fmla="*/ 3597707 w 6147510"/>
              <a:gd name="connsiteY3" fmla="*/ 54205 h 1006967"/>
              <a:gd name="connsiteX4" fmla="*/ 4710329 w 6147510"/>
              <a:gd name="connsiteY4" fmla="*/ 485547 h 1006967"/>
              <a:gd name="connsiteX5" fmla="*/ 6147510 w 6147510"/>
              <a:gd name="connsiteY5" fmla="*/ 511829 h 1006967"/>
              <a:gd name="connsiteX0" fmla="*/ 0 w 6147510"/>
              <a:gd name="connsiteY0" fmla="*/ 977568 h 989957"/>
              <a:gd name="connsiteX1" fmla="*/ 494497 w 6147510"/>
              <a:gd name="connsiteY1" fmla="*/ 792652 h 989957"/>
              <a:gd name="connsiteX2" fmla="*/ 1225005 w 6147510"/>
              <a:gd name="connsiteY2" fmla="*/ 71837 h 989957"/>
              <a:gd name="connsiteX3" fmla="*/ 3822479 w 6147510"/>
              <a:gd name="connsiteY3" fmla="*/ 78670 h 989957"/>
              <a:gd name="connsiteX4" fmla="*/ 4710329 w 6147510"/>
              <a:gd name="connsiteY4" fmla="*/ 468537 h 989957"/>
              <a:gd name="connsiteX5" fmla="*/ 6147510 w 6147510"/>
              <a:gd name="connsiteY5" fmla="*/ 494819 h 989957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822479 w 6147510"/>
              <a:gd name="connsiteY4" fmla="*/ 165933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788763 w 6147510"/>
              <a:gd name="connsiteY4" fmla="*/ 207409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788763 w 6147510"/>
              <a:gd name="connsiteY4" fmla="*/ 207409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86541 h 1098930"/>
              <a:gd name="connsiteX1" fmla="*/ 494497 w 6147510"/>
              <a:gd name="connsiteY1" fmla="*/ 901625 h 1098930"/>
              <a:gd name="connsiteX2" fmla="*/ 1225005 w 6147510"/>
              <a:gd name="connsiteY2" fmla="*/ 180810 h 1098930"/>
              <a:gd name="connsiteX3" fmla="*/ 2574994 w 6147510"/>
              <a:gd name="connsiteY3" fmla="*/ 21742 h 1098930"/>
              <a:gd name="connsiteX4" fmla="*/ 4710329 w 6147510"/>
              <a:gd name="connsiteY4" fmla="*/ 577510 h 1098930"/>
              <a:gd name="connsiteX5" fmla="*/ 6147510 w 6147510"/>
              <a:gd name="connsiteY5" fmla="*/ 603792 h 1098930"/>
              <a:gd name="connsiteX0" fmla="*/ 0 w 6147510"/>
              <a:gd name="connsiteY0" fmla="*/ 1079379 h 1091768"/>
              <a:gd name="connsiteX1" fmla="*/ 494497 w 6147510"/>
              <a:gd name="connsiteY1" fmla="*/ 894463 h 1091768"/>
              <a:gd name="connsiteX2" fmla="*/ 1225005 w 6147510"/>
              <a:gd name="connsiteY2" fmla="*/ 173648 h 1091768"/>
              <a:gd name="connsiteX3" fmla="*/ 2957106 w 6147510"/>
              <a:gd name="connsiteY3" fmla="*/ 22875 h 1091768"/>
              <a:gd name="connsiteX4" fmla="*/ 4710329 w 6147510"/>
              <a:gd name="connsiteY4" fmla="*/ 570348 h 1091768"/>
              <a:gd name="connsiteX5" fmla="*/ 6147510 w 6147510"/>
              <a:gd name="connsiteY5" fmla="*/ 596630 h 1091768"/>
              <a:gd name="connsiteX0" fmla="*/ 0 w 6147510"/>
              <a:gd name="connsiteY0" fmla="*/ 0 h 919590"/>
              <a:gd name="connsiteX1" fmla="*/ 494497 w 6147510"/>
              <a:gd name="connsiteY1" fmla="*/ 918331 h 919590"/>
              <a:gd name="connsiteX2" fmla="*/ 1225005 w 6147510"/>
              <a:gd name="connsiteY2" fmla="*/ 197516 h 919590"/>
              <a:gd name="connsiteX3" fmla="*/ 2957106 w 6147510"/>
              <a:gd name="connsiteY3" fmla="*/ 46743 h 919590"/>
              <a:gd name="connsiteX4" fmla="*/ 4710329 w 6147510"/>
              <a:gd name="connsiteY4" fmla="*/ 594216 h 919590"/>
              <a:gd name="connsiteX5" fmla="*/ 6147510 w 6147510"/>
              <a:gd name="connsiteY5" fmla="*/ 620498 h 919590"/>
              <a:gd name="connsiteX0" fmla="*/ 0 w 6147510"/>
              <a:gd name="connsiteY0" fmla="*/ 0 h 632878"/>
              <a:gd name="connsiteX1" fmla="*/ 685554 w 6147510"/>
              <a:gd name="connsiteY1" fmla="*/ 569937 h 632878"/>
              <a:gd name="connsiteX2" fmla="*/ 1225005 w 6147510"/>
              <a:gd name="connsiteY2" fmla="*/ 197516 h 632878"/>
              <a:gd name="connsiteX3" fmla="*/ 2957106 w 6147510"/>
              <a:gd name="connsiteY3" fmla="*/ 46743 h 632878"/>
              <a:gd name="connsiteX4" fmla="*/ 4710329 w 6147510"/>
              <a:gd name="connsiteY4" fmla="*/ 594216 h 632878"/>
              <a:gd name="connsiteX5" fmla="*/ 6147510 w 6147510"/>
              <a:gd name="connsiteY5" fmla="*/ 620498 h 632878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2957106 w 6147510"/>
              <a:gd name="connsiteY3" fmla="*/ 46743 h 973121"/>
              <a:gd name="connsiteX4" fmla="*/ 4710329 w 6147510"/>
              <a:gd name="connsiteY4" fmla="*/ 594216 h 973121"/>
              <a:gd name="connsiteX5" fmla="*/ 6147510 w 6147510"/>
              <a:gd name="connsiteY5" fmla="*/ 620498 h 973121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3440366 w 6147510"/>
              <a:gd name="connsiteY3" fmla="*/ 926023 h 973121"/>
              <a:gd name="connsiteX4" fmla="*/ 4710329 w 6147510"/>
              <a:gd name="connsiteY4" fmla="*/ 594216 h 973121"/>
              <a:gd name="connsiteX5" fmla="*/ 6147510 w 6147510"/>
              <a:gd name="connsiteY5" fmla="*/ 620498 h 973121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3440366 w 6147510"/>
              <a:gd name="connsiteY3" fmla="*/ 926023 h 973121"/>
              <a:gd name="connsiteX4" fmla="*/ 4732806 w 6147510"/>
              <a:gd name="connsiteY4" fmla="*/ 718642 h 973121"/>
              <a:gd name="connsiteX5" fmla="*/ 6147510 w 6147510"/>
              <a:gd name="connsiteY5" fmla="*/ 620498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732806 w 6158749"/>
              <a:gd name="connsiteY4" fmla="*/ 718642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935101 w 6158749"/>
              <a:gd name="connsiteY4" fmla="*/ 212641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6158749 w 6158749"/>
              <a:gd name="connsiteY4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878906 w 6158749"/>
              <a:gd name="connsiteY4" fmla="*/ 171170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260548 w 6158749"/>
              <a:gd name="connsiteY3" fmla="*/ 834777 h 973121"/>
              <a:gd name="connsiteX4" fmla="*/ 4878906 w 6158749"/>
              <a:gd name="connsiteY4" fmla="*/ 171170 h 973121"/>
              <a:gd name="connsiteX5" fmla="*/ 6158749 w 6158749"/>
              <a:gd name="connsiteY5" fmla="*/ 97907 h 973121"/>
              <a:gd name="connsiteX0" fmla="*/ 0 w 6158749"/>
              <a:gd name="connsiteY0" fmla="*/ 0 h 848338"/>
              <a:gd name="connsiteX1" fmla="*/ 685554 w 6158749"/>
              <a:gd name="connsiteY1" fmla="*/ 569937 h 848338"/>
              <a:gd name="connsiteX2" fmla="*/ 3260548 w 6158749"/>
              <a:gd name="connsiteY2" fmla="*/ 834777 h 848338"/>
              <a:gd name="connsiteX3" fmla="*/ 4878906 w 6158749"/>
              <a:gd name="connsiteY3" fmla="*/ 171170 h 848338"/>
              <a:gd name="connsiteX4" fmla="*/ 6158749 w 6158749"/>
              <a:gd name="connsiteY4" fmla="*/ 97907 h 848338"/>
              <a:gd name="connsiteX0" fmla="*/ 0 w 6158749"/>
              <a:gd name="connsiteY0" fmla="*/ 0 h 942609"/>
              <a:gd name="connsiteX1" fmla="*/ 764224 w 6158749"/>
              <a:gd name="connsiteY1" fmla="*/ 876856 h 942609"/>
              <a:gd name="connsiteX2" fmla="*/ 3260548 w 6158749"/>
              <a:gd name="connsiteY2" fmla="*/ 834777 h 942609"/>
              <a:gd name="connsiteX3" fmla="*/ 4878906 w 6158749"/>
              <a:gd name="connsiteY3" fmla="*/ 171170 h 942609"/>
              <a:gd name="connsiteX4" fmla="*/ 6158749 w 6158749"/>
              <a:gd name="connsiteY4" fmla="*/ 97907 h 942609"/>
              <a:gd name="connsiteX0" fmla="*/ 0 w 6158749"/>
              <a:gd name="connsiteY0" fmla="*/ 0 h 1150649"/>
              <a:gd name="connsiteX1" fmla="*/ 764224 w 6158749"/>
              <a:gd name="connsiteY1" fmla="*/ 876856 h 1150649"/>
              <a:gd name="connsiteX2" fmla="*/ 3159401 w 6158749"/>
              <a:gd name="connsiteY2" fmla="*/ 1133401 h 1150649"/>
              <a:gd name="connsiteX3" fmla="*/ 4878906 w 6158749"/>
              <a:gd name="connsiteY3" fmla="*/ 171170 h 1150649"/>
              <a:gd name="connsiteX4" fmla="*/ 6158749 w 6158749"/>
              <a:gd name="connsiteY4" fmla="*/ 97907 h 1150649"/>
              <a:gd name="connsiteX0" fmla="*/ 0 w 6158749"/>
              <a:gd name="connsiteY0" fmla="*/ 0 h 1150649"/>
              <a:gd name="connsiteX1" fmla="*/ 764224 w 6158749"/>
              <a:gd name="connsiteY1" fmla="*/ 876856 h 1150649"/>
              <a:gd name="connsiteX2" fmla="*/ 3159401 w 6158749"/>
              <a:gd name="connsiteY2" fmla="*/ 1133401 h 1150649"/>
              <a:gd name="connsiteX3" fmla="*/ 5081200 w 6158749"/>
              <a:gd name="connsiteY3" fmla="*/ 237531 h 1150649"/>
              <a:gd name="connsiteX4" fmla="*/ 6158749 w 6158749"/>
              <a:gd name="connsiteY4" fmla="*/ 97907 h 1150649"/>
              <a:gd name="connsiteX0" fmla="*/ 0 w 6158749"/>
              <a:gd name="connsiteY0" fmla="*/ 0 h 1161128"/>
              <a:gd name="connsiteX1" fmla="*/ 651838 w 6158749"/>
              <a:gd name="connsiteY1" fmla="*/ 959807 h 1161128"/>
              <a:gd name="connsiteX2" fmla="*/ 3159401 w 6158749"/>
              <a:gd name="connsiteY2" fmla="*/ 1133401 h 1161128"/>
              <a:gd name="connsiteX3" fmla="*/ 5081200 w 6158749"/>
              <a:gd name="connsiteY3" fmla="*/ 237531 h 1161128"/>
              <a:gd name="connsiteX4" fmla="*/ 6158749 w 6158749"/>
              <a:gd name="connsiteY4" fmla="*/ 97907 h 1161128"/>
              <a:gd name="connsiteX0" fmla="*/ 0 w 6158749"/>
              <a:gd name="connsiteY0" fmla="*/ 0 h 1219524"/>
              <a:gd name="connsiteX1" fmla="*/ 651838 w 6158749"/>
              <a:gd name="connsiteY1" fmla="*/ 959807 h 1219524"/>
              <a:gd name="connsiteX2" fmla="*/ 3091970 w 6158749"/>
              <a:gd name="connsiteY2" fmla="*/ 1199762 h 1219524"/>
              <a:gd name="connsiteX3" fmla="*/ 5081200 w 6158749"/>
              <a:gd name="connsiteY3" fmla="*/ 237531 h 1219524"/>
              <a:gd name="connsiteX4" fmla="*/ 6158749 w 6158749"/>
              <a:gd name="connsiteY4" fmla="*/ 97907 h 1219524"/>
              <a:gd name="connsiteX0" fmla="*/ 0 w 6169988"/>
              <a:gd name="connsiteY0" fmla="*/ 109471 h 1118667"/>
              <a:gd name="connsiteX1" fmla="*/ 663077 w 6169988"/>
              <a:gd name="connsiteY1" fmla="*/ 861900 h 1118667"/>
              <a:gd name="connsiteX2" fmla="*/ 3103209 w 6169988"/>
              <a:gd name="connsiteY2" fmla="*/ 1101855 h 1118667"/>
              <a:gd name="connsiteX3" fmla="*/ 5092439 w 6169988"/>
              <a:gd name="connsiteY3" fmla="*/ 139624 h 1118667"/>
              <a:gd name="connsiteX4" fmla="*/ 6169988 w 6169988"/>
              <a:gd name="connsiteY4" fmla="*/ 0 h 1118667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663077 w 6169988"/>
              <a:gd name="connsiteY1" fmla="*/ 861900 h 1117536"/>
              <a:gd name="connsiteX2" fmla="*/ 3103209 w 6169988"/>
              <a:gd name="connsiteY2" fmla="*/ 1101855 h 1117536"/>
              <a:gd name="connsiteX3" fmla="*/ 5092439 w 6169988"/>
              <a:gd name="connsiteY3" fmla="*/ 139624 h 1117536"/>
              <a:gd name="connsiteX4" fmla="*/ 6169988 w 6169988"/>
              <a:gd name="connsiteY4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23967"/>
              <a:gd name="connsiteX1" fmla="*/ 248606 w 6169988"/>
              <a:gd name="connsiteY1" fmla="*/ 205985 h 1123967"/>
              <a:gd name="connsiteX2" fmla="*/ 797940 w 6169988"/>
              <a:gd name="connsiteY2" fmla="*/ 928261 h 1123967"/>
              <a:gd name="connsiteX3" fmla="*/ 3103209 w 6169988"/>
              <a:gd name="connsiteY3" fmla="*/ 1101855 h 1123967"/>
              <a:gd name="connsiteX4" fmla="*/ 5092439 w 6169988"/>
              <a:gd name="connsiteY4" fmla="*/ 139624 h 1123967"/>
              <a:gd name="connsiteX5" fmla="*/ 6169988 w 6169988"/>
              <a:gd name="connsiteY5" fmla="*/ 0 h 1123967"/>
              <a:gd name="connsiteX0" fmla="*/ 0 w 6169988"/>
              <a:gd name="connsiteY0" fmla="*/ 109471 h 1123967"/>
              <a:gd name="connsiteX1" fmla="*/ 248606 w 6169988"/>
              <a:gd name="connsiteY1" fmla="*/ 205985 h 1123967"/>
              <a:gd name="connsiteX2" fmla="*/ 797940 w 6169988"/>
              <a:gd name="connsiteY2" fmla="*/ 928261 h 1123967"/>
              <a:gd name="connsiteX3" fmla="*/ 3103209 w 6169988"/>
              <a:gd name="connsiteY3" fmla="*/ 1101855 h 1123967"/>
              <a:gd name="connsiteX4" fmla="*/ 5058723 w 6169988"/>
              <a:gd name="connsiteY4" fmla="*/ 396771 h 1123967"/>
              <a:gd name="connsiteX5" fmla="*/ 6169988 w 6169988"/>
              <a:gd name="connsiteY5" fmla="*/ 0 h 1123967"/>
              <a:gd name="connsiteX0" fmla="*/ 0 w 6158750"/>
              <a:gd name="connsiteY0" fmla="*/ 0 h 1014496"/>
              <a:gd name="connsiteX1" fmla="*/ 248606 w 6158750"/>
              <a:gd name="connsiteY1" fmla="*/ 96514 h 1014496"/>
              <a:gd name="connsiteX2" fmla="*/ 797940 w 6158750"/>
              <a:gd name="connsiteY2" fmla="*/ 818790 h 1014496"/>
              <a:gd name="connsiteX3" fmla="*/ 3103209 w 6158750"/>
              <a:gd name="connsiteY3" fmla="*/ 992384 h 1014496"/>
              <a:gd name="connsiteX4" fmla="*/ 5058723 w 6158750"/>
              <a:gd name="connsiteY4" fmla="*/ 287300 h 1014496"/>
              <a:gd name="connsiteX5" fmla="*/ 6158750 w 6158750"/>
              <a:gd name="connsiteY5" fmla="*/ 122792 h 1014496"/>
              <a:gd name="connsiteX0" fmla="*/ 0 w 6158750"/>
              <a:gd name="connsiteY0" fmla="*/ 0 h 1014496"/>
              <a:gd name="connsiteX1" fmla="*/ 248606 w 6158750"/>
              <a:gd name="connsiteY1" fmla="*/ 96514 h 1014496"/>
              <a:gd name="connsiteX2" fmla="*/ 797940 w 6158750"/>
              <a:gd name="connsiteY2" fmla="*/ 818790 h 1014496"/>
              <a:gd name="connsiteX3" fmla="*/ 3103209 w 6158750"/>
              <a:gd name="connsiteY3" fmla="*/ 992384 h 1014496"/>
              <a:gd name="connsiteX4" fmla="*/ 5058723 w 6158750"/>
              <a:gd name="connsiteY4" fmla="*/ 287300 h 1014496"/>
              <a:gd name="connsiteX5" fmla="*/ 6158750 w 6158750"/>
              <a:gd name="connsiteY5" fmla="*/ 122792 h 1014496"/>
              <a:gd name="connsiteX0" fmla="*/ 0 w 6158750"/>
              <a:gd name="connsiteY0" fmla="*/ 0 h 1162042"/>
              <a:gd name="connsiteX1" fmla="*/ 248606 w 6158750"/>
              <a:gd name="connsiteY1" fmla="*/ 96514 h 1162042"/>
              <a:gd name="connsiteX2" fmla="*/ 797940 w 6158750"/>
              <a:gd name="connsiteY2" fmla="*/ 818790 h 1162042"/>
              <a:gd name="connsiteX3" fmla="*/ 2923391 w 6158750"/>
              <a:gd name="connsiteY3" fmla="*/ 1149990 h 1162042"/>
              <a:gd name="connsiteX4" fmla="*/ 5058723 w 6158750"/>
              <a:gd name="connsiteY4" fmla="*/ 287300 h 1162042"/>
              <a:gd name="connsiteX5" fmla="*/ 6158750 w 6158750"/>
              <a:gd name="connsiteY5" fmla="*/ 122792 h 1162042"/>
              <a:gd name="connsiteX0" fmla="*/ 0 w 6158750"/>
              <a:gd name="connsiteY0" fmla="*/ 0 h 1162042"/>
              <a:gd name="connsiteX1" fmla="*/ 248606 w 6158750"/>
              <a:gd name="connsiteY1" fmla="*/ 96514 h 1162042"/>
              <a:gd name="connsiteX2" fmla="*/ 797940 w 6158750"/>
              <a:gd name="connsiteY2" fmla="*/ 818790 h 1162042"/>
              <a:gd name="connsiteX3" fmla="*/ 2923391 w 6158750"/>
              <a:gd name="connsiteY3" fmla="*/ 1149990 h 1162042"/>
              <a:gd name="connsiteX4" fmla="*/ 5036245 w 6158750"/>
              <a:gd name="connsiteY4" fmla="*/ 378546 h 1162042"/>
              <a:gd name="connsiteX5" fmla="*/ 6158750 w 6158750"/>
              <a:gd name="connsiteY5" fmla="*/ 122792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923391 w 6136273"/>
              <a:gd name="connsiteY3" fmla="*/ 1149990 h 1162042"/>
              <a:gd name="connsiteX4" fmla="*/ 5036245 w 6136273"/>
              <a:gd name="connsiteY4" fmla="*/ 37854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923391 w 6136273"/>
              <a:gd name="connsiteY3" fmla="*/ 1149990 h 1162042"/>
              <a:gd name="connsiteX4" fmla="*/ 5036245 w 6136273"/>
              <a:gd name="connsiteY4" fmla="*/ 42831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551684 w 6136273"/>
              <a:gd name="connsiteY3" fmla="*/ 1149990 h 1162042"/>
              <a:gd name="connsiteX4" fmla="*/ 5036245 w 6136273"/>
              <a:gd name="connsiteY4" fmla="*/ 42831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551684 w 6136273"/>
              <a:gd name="connsiteY3" fmla="*/ 1149990 h 1162042"/>
              <a:gd name="connsiteX4" fmla="*/ 5048635 w 6136273"/>
              <a:gd name="connsiteY4" fmla="*/ 495746 h 1162042"/>
              <a:gd name="connsiteX5" fmla="*/ 6136273 w 6136273"/>
              <a:gd name="connsiteY5" fmla="*/ 205743 h 1162042"/>
              <a:gd name="connsiteX0" fmla="*/ 0 w 6148664"/>
              <a:gd name="connsiteY0" fmla="*/ 0 h 1162042"/>
              <a:gd name="connsiteX1" fmla="*/ 248606 w 6148664"/>
              <a:gd name="connsiteY1" fmla="*/ 96514 h 1162042"/>
              <a:gd name="connsiteX2" fmla="*/ 797940 w 6148664"/>
              <a:gd name="connsiteY2" fmla="*/ 818790 h 1162042"/>
              <a:gd name="connsiteX3" fmla="*/ 2551684 w 6148664"/>
              <a:gd name="connsiteY3" fmla="*/ 1149990 h 1162042"/>
              <a:gd name="connsiteX4" fmla="*/ 5048635 w 6148664"/>
              <a:gd name="connsiteY4" fmla="*/ 495746 h 1162042"/>
              <a:gd name="connsiteX5" fmla="*/ 6148664 w 6148664"/>
              <a:gd name="connsiteY5" fmla="*/ 273175 h 1162042"/>
              <a:gd name="connsiteX0" fmla="*/ 0 w 6148664"/>
              <a:gd name="connsiteY0" fmla="*/ 0 h 1150006"/>
              <a:gd name="connsiteX1" fmla="*/ 248606 w 6148664"/>
              <a:gd name="connsiteY1" fmla="*/ 96514 h 1150006"/>
              <a:gd name="connsiteX2" fmla="*/ 797940 w 6148664"/>
              <a:gd name="connsiteY2" fmla="*/ 818790 h 1150006"/>
              <a:gd name="connsiteX3" fmla="*/ 2551684 w 6148664"/>
              <a:gd name="connsiteY3" fmla="*/ 1149990 h 1150006"/>
              <a:gd name="connsiteX4" fmla="*/ 3809888 w 6148664"/>
              <a:gd name="connsiteY4" fmla="*/ 669793 h 1150006"/>
              <a:gd name="connsiteX5" fmla="*/ 5048635 w 6148664"/>
              <a:gd name="connsiteY5" fmla="*/ 495746 h 1150006"/>
              <a:gd name="connsiteX6" fmla="*/ 6148664 w 6148664"/>
              <a:gd name="connsiteY6" fmla="*/ 273175 h 1150006"/>
              <a:gd name="connsiteX0" fmla="*/ 0 w 6148664"/>
              <a:gd name="connsiteY0" fmla="*/ 0 h 1150006"/>
              <a:gd name="connsiteX1" fmla="*/ 248606 w 6148664"/>
              <a:gd name="connsiteY1" fmla="*/ 96514 h 1150006"/>
              <a:gd name="connsiteX2" fmla="*/ 797940 w 6148664"/>
              <a:gd name="connsiteY2" fmla="*/ 818790 h 1150006"/>
              <a:gd name="connsiteX3" fmla="*/ 2551684 w 6148664"/>
              <a:gd name="connsiteY3" fmla="*/ 1149990 h 1150006"/>
              <a:gd name="connsiteX4" fmla="*/ 3809888 w 6148664"/>
              <a:gd name="connsiteY4" fmla="*/ 669793 h 1150006"/>
              <a:gd name="connsiteX5" fmla="*/ 4989841 w 6148664"/>
              <a:gd name="connsiteY5" fmla="*/ 380562 h 1150006"/>
              <a:gd name="connsiteX6" fmla="*/ 6148664 w 6148664"/>
              <a:gd name="connsiteY6" fmla="*/ 273175 h 1150006"/>
              <a:gd name="connsiteX0" fmla="*/ 0 w 6136905"/>
              <a:gd name="connsiteY0" fmla="*/ 0 h 1354778"/>
              <a:gd name="connsiteX1" fmla="*/ 236847 w 6136905"/>
              <a:gd name="connsiteY1" fmla="*/ 301286 h 1354778"/>
              <a:gd name="connsiteX2" fmla="*/ 786181 w 6136905"/>
              <a:gd name="connsiteY2" fmla="*/ 1023562 h 1354778"/>
              <a:gd name="connsiteX3" fmla="*/ 2539925 w 6136905"/>
              <a:gd name="connsiteY3" fmla="*/ 1354762 h 1354778"/>
              <a:gd name="connsiteX4" fmla="*/ 3798129 w 6136905"/>
              <a:gd name="connsiteY4" fmla="*/ 874565 h 1354778"/>
              <a:gd name="connsiteX5" fmla="*/ 4978082 w 6136905"/>
              <a:gd name="connsiteY5" fmla="*/ 585334 h 1354778"/>
              <a:gd name="connsiteX6" fmla="*/ 6136905 w 6136905"/>
              <a:gd name="connsiteY6" fmla="*/ 477947 h 1354778"/>
              <a:gd name="connsiteX0" fmla="*/ 0 w 6007557"/>
              <a:gd name="connsiteY0" fmla="*/ 0 h 1418770"/>
              <a:gd name="connsiteX1" fmla="*/ 107499 w 6007557"/>
              <a:gd name="connsiteY1" fmla="*/ 365278 h 1418770"/>
              <a:gd name="connsiteX2" fmla="*/ 656833 w 6007557"/>
              <a:gd name="connsiteY2" fmla="*/ 1087554 h 1418770"/>
              <a:gd name="connsiteX3" fmla="*/ 2410577 w 6007557"/>
              <a:gd name="connsiteY3" fmla="*/ 1418754 h 1418770"/>
              <a:gd name="connsiteX4" fmla="*/ 3668781 w 6007557"/>
              <a:gd name="connsiteY4" fmla="*/ 938557 h 1418770"/>
              <a:gd name="connsiteX5" fmla="*/ 4848734 w 6007557"/>
              <a:gd name="connsiteY5" fmla="*/ 649326 h 1418770"/>
              <a:gd name="connsiteX6" fmla="*/ 6007557 w 6007557"/>
              <a:gd name="connsiteY6" fmla="*/ 541939 h 1418770"/>
              <a:gd name="connsiteX0" fmla="*/ 0 w 6007557"/>
              <a:gd name="connsiteY0" fmla="*/ 0 h 1418779"/>
              <a:gd name="connsiteX1" fmla="*/ 107499 w 6007557"/>
              <a:gd name="connsiteY1" fmla="*/ 365278 h 1418779"/>
              <a:gd name="connsiteX2" fmla="*/ 656833 w 6007557"/>
              <a:gd name="connsiteY2" fmla="*/ 1087554 h 1418779"/>
              <a:gd name="connsiteX3" fmla="*/ 2410577 w 6007557"/>
              <a:gd name="connsiteY3" fmla="*/ 1418754 h 1418779"/>
              <a:gd name="connsiteX4" fmla="*/ 3539433 w 6007557"/>
              <a:gd name="connsiteY4" fmla="*/ 1066539 h 1418779"/>
              <a:gd name="connsiteX5" fmla="*/ 4848734 w 6007557"/>
              <a:gd name="connsiteY5" fmla="*/ 649326 h 1418779"/>
              <a:gd name="connsiteX6" fmla="*/ 6007557 w 6007557"/>
              <a:gd name="connsiteY6" fmla="*/ 541939 h 1418779"/>
              <a:gd name="connsiteX0" fmla="*/ 0 w 6007557"/>
              <a:gd name="connsiteY0" fmla="*/ 0 h 1418786"/>
              <a:gd name="connsiteX1" fmla="*/ 107499 w 6007557"/>
              <a:gd name="connsiteY1" fmla="*/ 365278 h 1418786"/>
              <a:gd name="connsiteX2" fmla="*/ 656833 w 6007557"/>
              <a:gd name="connsiteY2" fmla="*/ 1087554 h 1418786"/>
              <a:gd name="connsiteX3" fmla="*/ 2410577 w 6007557"/>
              <a:gd name="connsiteY3" fmla="*/ 1418754 h 1418786"/>
              <a:gd name="connsiteX4" fmla="*/ 3539433 w 6007557"/>
              <a:gd name="connsiteY4" fmla="*/ 1066539 h 1418786"/>
              <a:gd name="connsiteX5" fmla="*/ 4848734 w 6007557"/>
              <a:gd name="connsiteY5" fmla="*/ 649326 h 1418786"/>
              <a:gd name="connsiteX6" fmla="*/ 6007557 w 6007557"/>
              <a:gd name="connsiteY6" fmla="*/ 541939 h 1418786"/>
              <a:gd name="connsiteX0" fmla="*/ 0 w 6007557"/>
              <a:gd name="connsiteY0" fmla="*/ 0 h 1418806"/>
              <a:gd name="connsiteX1" fmla="*/ 107499 w 6007557"/>
              <a:gd name="connsiteY1" fmla="*/ 365278 h 1418806"/>
              <a:gd name="connsiteX2" fmla="*/ 656833 w 6007557"/>
              <a:gd name="connsiteY2" fmla="*/ 1087554 h 1418806"/>
              <a:gd name="connsiteX3" fmla="*/ 2410577 w 6007557"/>
              <a:gd name="connsiteY3" fmla="*/ 1418754 h 1418806"/>
              <a:gd name="connsiteX4" fmla="*/ 3586469 w 6007557"/>
              <a:gd name="connsiteY4" fmla="*/ 1143330 h 1418806"/>
              <a:gd name="connsiteX5" fmla="*/ 4848734 w 6007557"/>
              <a:gd name="connsiteY5" fmla="*/ 649326 h 1418806"/>
              <a:gd name="connsiteX6" fmla="*/ 6007557 w 6007557"/>
              <a:gd name="connsiteY6" fmla="*/ 541939 h 1418806"/>
              <a:gd name="connsiteX0" fmla="*/ 0 w 6007557"/>
              <a:gd name="connsiteY0" fmla="*/ 0 h 1418806"/>
              <a:gd name="connsiteX1" fmla="*/ 107499 w 6007557"/>
              <a:gd name="connsiteY1" fmla="*/ 365278 h 1418806"/>
              <a:gd name="connsiteX2" fmla="*/ 656833 w 6007557"/>
              <a:gd name="connsiteY2" fmla="*/ 1087554 h 1418806"/>
              <a:gd name="connsiteX3" fmla="*/ 2410577 w 6007557"/>
              <a:gd name="connsiteY3" fmla="*/ 1418754 h 1418806"/>
              <a:gd name="connsiteX4" fmla="*/ 3586469 w 6007557"/>
              <a:gd name="connsiteY4" fmla="*/ 1143330 h 1418806"/>
              <a:gd name="connsiteX5" fmla="*/ 4719386 w 6007557"/>
              <a:gd name="connsiteY5" fmla="*/ 636528 h 1418806"/>
              <a:gd name="connsiteX6" fmla="*/ 6007557 w 6007557"/>
              <a:gd name="connsiteY6" fmla="*/ 541939 h 1418806"/>
              <a:gd name="connsiteX0" fmla="*/ 0 w 5984040"/>
              <a:gd name="connsiteY0" fmla="*/ 0 h 1418806"/>
              <a:gd name="connsiteX1" fmla="*/ 107499 w 5984040"/>
              <a:gd name="connsiteY1" fmla="*/ 365278 h 1418806"/>
              <a:gd name="connsiteX2" fmla="*/ 656833 w 5984040"/>
              <a:gd name="connsiteY2" fmla="*/ 1087554 h 1418806"/>
              <a:gd name="connsiteX3" fmla="*/ 2410577 w 5984040"/>
              <a:gd name="connsiteY3" fmla="*/ 1418754 h 1418806"/>
              <a:gd name="connsiteX4" fmla="*/ 3586469 w 5984040"/>
              <a:gd name="connsiteY4" fmla="*/ 1143330 h 1418806"/>
              <a:gd name="connsiteX5" fmla="*/ 4719386 w 5984040"/>
              <a:gd name="connsiteY5" fmla="*/ 636528 h 1418806"/>
              <a:gd name="connsiteX6" fmla="*/ 5984040 w 5984040"/>
              <a:gd name="connsiteY6" fmla="*/ 490746 h 1418806"/>
              <a:gd name="connsiteX0" fmla="*/ 0 w 5998151"/>
              <a:gd name="connsiteY0" fmla="*/ 750 h 1419556"/>
              <a:gd name="connsiteX1" fmla="*/ 107499 w 5998151"/>
              <a:gd name="connsiteY1" fmla="*/ 366028 h 1419556"/>
              <a:gd name="connsiteX2" fmla="*/ 656833 w 5998151"/>
              <a:gd name="connsiteY2" fmla="*/ 1088304 h 1419556"/>
              <a:gd name="connsiteX3" fmla="*/ 2410577 w 5998151"/>
              <a:gd name="connsiteY3" fmla="*/ 1419504 h 1419556"/>
              <a:gd name="connsiteX4" fmla="*/ 3586469 w 5998151"/>
              <a:gd name="connsiteY4" fmla="*/ 1144080 h 1419556"/>
              <a:gd name="connsiteX5" fmla="*/ 4719386 w 5998151"/>
              <a:gd name="connsiteY5" fmla="*/ 637278 h 1419556"/>
              <a:gd name="connsiteX6" fmla="*/ 5998151 w 5998151"/>
              <a:gd name="connsiteY6" fmla="*/ 0 h 1419556"/>
              <a:gd name="connsiteX0" fmla="*/ 0 w 5998151"/>
              <a:gd name="connsiteY0" fmla="*/ 750 h 1419556"/>
              <a:gd name="connsiteX1" fmla="*/ 107499 w 5998151"/>
              <a:gd name="connsiteY1" fmla="*/ 366028 h 1419556"/>
              <a:gd name="connsiteX2" fmla="*/ 656833 w 5998151"/>
              <a:gd name="connsiteY2" fmla="*/ 1088304 h 1419556"/>
              <a:gd name="connsiteX3" fmla="*/ 2410577 w 5998151"/>
              <a:gd name="connsiteY3" fmla="*/ 1419504 h 1419556"/>
              <a:gd name="connsiteX4" fmla="*/ 3586469 w 5998151"/>
              <a:gd name="connsiteY4" fmla="*/ 1144080 h 1419556"/>
              <a:gd name="connsiteX5" fmla="*/ 4662941 w 5998151"/>
              <a:gd name="connsiteY5" fmla="*/ 330093 h 1419556"/>
              <a:gd name="connsiteX6" fmla="*/ 5998151 w 5998151"/>
              <a:gd name="connsiteY6" fmla="*/ 0 h 1419556"/>
              <a:gd name="connsiteX0" fmla="*/ 0 w 5998151"/>
              <a:gd name="connsiteY0" fmla="*/ 750 h 1419531"/>
              <a:gd name="connsiteX1" fmla="*/ 107499 w 5998151"/>
              <a:gd name="connsiteY1" fmla="*/ 366028 h 1419531"/>
              <a:gd name="connsiteX2" fmla="*/ 656833 w 5998151"/>
              <a:gd name="connsiteY2" fmla="*/ 1088304 h 1419531"/>
              <a:gd name="connsiteX3" fmla="*/ 2410577 w 5998151"/>
              <a:gd name="connsiteY3" fmla="*/ 1419504 h 1419531"/>
              <a:gd name="connsiteX4" fmla="*/ 3558247 w 5998151"/>
              <a:gd name="connsiteY4" fmla="*/ 1036565 h 1419531"/>
              <a:gd name="connsiteX5" fmla="*/ 4662941 w 5998151"/>
              <a:gd name="connsiteY5" fmla="*/ 330093 h 1419531"/>
              <a:gd name="connsiteX6" fmla="*/ 5998151 w 5998151"/>
              <a:gd name="connsiteY6" fmla="*/ 0 h 1419531"/>
              <a:gd name="connsiteX0" fmla="*/ 0 w 5998151"/>
              <a:gd name="connsiteY0" fmla="*/ 750 h 1388817"/>
              <a:gd name="connsiteX1" fmla="*/ 107499 w 5998151"/>
              <a:gd name="connsiteY1" fmla="*/ 366028 h 1388817"/>
              <a:gd name="connsiteX2" fmla="*/ 656833 w 5998151"/>
              <a:gd name="connsiteY2" fmla="*/ 1088304 h 1388817"/>
              <a:gd name="connsiteX3" fmla="*/ 2763354 w 5998151"/>
              <a:gd name="connsiteY3" fmla="*/ 1388786 h 1388817"/>
              <a:gd name="connsiteX4" fmla="*/ 3558247 w 5998151"/>
              <a:gd name="connsiteY4" fmla="*/ 1036565 h 1388817"/>
              <a:gd name="connsiteX5" fmla="*/ 4662941 w 5998151"/>
              <a:gd name="connsiteY5" fmla="*/ 330093 h 1388817"/>
              <a:gd name="connsiteX6" fmla="*/ 5998151 w 5998151"/>
              <a:gd name="connsiteY6" fmla="*/ 0 h 1388817"/>
              <a:gd name="connsiteX0" fmla="*/ 0 w 5998151"/>
              <a:gd name="connsiteY0" fmla="*/ 750 h 1388845"/>
              <a:gd name="connsiteX1" fmla="*/ 107499 w 5998151"/>
              <a:gd name="connsiteY1" fmla="*/ 366028 h 1388845"/>
              <a:gd name="connsiteX2" fmla="*/ 656833 w 5998151"/>
              <a:gd name="connsiteY2" fmla="*/ 1088304 h 1388845"/>
              <a:gd name="connsiteX3" fmla="*/ 2763354 w 5998151"/>
              <a:gd name="connsiteY3" fmla="*/ 1388786 h 1388845"/>
              <a:gd name="connsiteX4" fmla="*/ 3473581 w 5998151"/>
              <a:gd name="connsiteY4" fmla="*/ 1128720 h 1388845"/>
              <a:gd name="connsiteX5" fmla="*/ 4662941 w 5998151"/>
              <a:gd name="connsiteY5" fmla="*/ 330093 h 1388845"/>
              <a:gd name="connsiteX6" fmla="*/ 5998151 w 5998151"/>
              <a:gd name="connsiteY6" fmla="*/ 0 h 1388845"/>
              <a:gd name="connsiteX0" fmla="*/ 0 w 5998151"/>
              <a:gd name="connsiteY0" fmla="*/ 750 h 1422589"/>
              <a:gd name="connsiteX1" fmla="*/ 107499 w 5998151"/>
              <a:gd name="connsiteY1" fmla="*/ 366028 h 1422589"/>
              <a:gd name="connsiteX2" fmla="*/ 656833 w 5998151"/>
              <a:gd name="connsiteY2" fmla="*/ 1088304 h 1422589"/>
              <a:gd name="connsiteX3" fmla="*/ 2763354 w 5998151"/>
              <a:gd name="connsiteY3" fmla="*/ 1388786 h 1422589"/>
              <a:gd name="connsiteX4" fmla="*/ 4662941 w 5998151"/>
              <a:gd name="connsiteY4" fmla="*/ 330093 h 1422589"/>
              <a:gd name="connsiteX5" fmla="*/ 5998151 w 5998151"/>
              <a:gd name="connsiteY5" fmla="*/ 0 h 1422589"/>
              <a:gd name="connsiteX0" fmla="*/ 0 w 5998151"/>
              <a:gd name="connsiteY0" fmla="*/ 750 h 1422589"/>
              <a:gd name="connsiteX1" fmla="*/ 107499 w 5998151"/>
              <a:gd name="connsiteY1" fmla="*/ 366028 h 1422589"/>
              <a:gd name="connsiteX2" fmla="*/ 656833 w 5998151"/>
              <a:gd name="connsiteY2" fmla="*/ 1088304 h 1422589"/>
              <a:gd name="connsiteX3" fmla="*/ 2763354 w 5998151"/>
              <a:gd name="connsiteY3" fmla="*/ 1388786 h 1422589"/>
              <a:gd name="connsiteX4" fmla="*/ 4535941 w 5998151"/>
              <a:gd name="connsiteY4" fmla="*/ 237938 h 1422589"/>
              <a:gd name="connsiteX5" fmla="*/ 5998151 w 5998151"/>
              <a:gd name="connsiteY5" fmla="*/ 0 h 1422589"/>
              <a:gd name="connsiteX0" fmla="*/ 0 w 5998151"/>
              <a:gd name="connsiteY0" fmla="*/ 292575 h 1714414"/>
              <a:gd name="connsiteX1" fmla="*/ 107499 w 5998151"/>
              <a:gd name="connsiteY1" fmla="*/ 657853 h 1714414"/>
              <a:gd name="connsiteX2" fmla="*/ 656833 w 5998151"/>
              <a:gd name="connsiteY2" fmla="*/ 1380129 h 1714414"/>
              <a:gd name="connsiteX3" fmla="*/ 2763354 w 5998151"/>
              <a:gd name="connsiteY3" fmla="*/ 1680611 h 1714414"/>
              <a:gd name="connsiteX4" fmla="*/ 4535941 w 5998151"/>
              <a:gd name="connsiteY4" fmla="*/ 529763 h 1714414"/>
              <a:gd name="connsiteX5" fmla="*/ 5998151 w 5998151"/>
              <a:gd name="connsiteY5" fmla="*/ 0 h 1714414"/>
              <a:gd name="connsiteX0" fmla="*/ 0 w 5998151"/>
              <a:gd name="connsiteY0" fmla="*/ 292575 h 1714414"/>
              <a:gd name="connsiteX1" fmla="*/ 107499 w 5998151"/>
              <a:gd name="connsiteY1" fmla="*/ 657853 h 1714414"/>
              <a:gd name="connsiteX2" fmla="*/ 656833 w 5998151"/>
              <a:gd name="connsiteY2" fmla="*/ 1380129 h 1714414"/>
              <a:gd name="connsiteX3" fmla="*/ 2763354 w 5998151"/>
              <a:gd name="connsiteY3" fmla="*/ 1680611 h 1714414"/>
              <a:gd name="connsiteX4" fmla="*/ 4535941 w 5998151"/>
              <a:gd name="connsiteY4" fmla="*/ 299374 h 1714414"/>
              <a:gd name="connsiteX5" fmla="*/ 5998151 w 5998151"/>
              <a:gd name="connsiteY5" fmla="*/ 0 h 1714414"/>
              <a:gd name="connsiteX0" fmla="*/ 0 w 5998151"/>
              <a:gd name="connsiteY0" fmla="*/ 292575 h 1703061"/>
              <a:gd name="connsiteX1" fmla="*/ 107499 w 5998151"/>
              <a:gd name="connsiteY1" fmla="*/ 657853 h 1703061"/>
              <a:gd name="connsiteX2" fmla="*/ 656833 w 5998151"/>
              <a:gd name="connsiteY2" fmla="*/ 1195819 h 1703061"/>
              <a:gd name="connsiteX3" fmla="*/ 2763354 w 5998151"/>
              <a:gd name="connsiteY3" fmla="*/ 1680611 h 1703061"/>
              <a:gd name="connsiteX4" fmla="*/ 4535941 w 5998151"/>
              <a:gd name="connsiteY4" fmla="*/ 299374 h 1703061"/>
              <a:gd name="connsiteX5" fmla="*/ 5998151 w 5998151"/>
              <a:gd name="connsiteY5" fmla="*/ 0 h 1703061"/>
              <a:gd name="connsiteX0" fmla="*/ 0 w 5998151"/>
              <a:gd name="connsiteY0" fmla="*/ 292575 h 1707475"/>
              <a:gd name="connsiteX1" fmla="*/ 220388 w 5998151"/>
              <a:gd name="connsiteY1" fmla="*/ 89562 h 1707475"/>
              <a:gd name="connsiteX2" fmla="*/ 656833 w 5998151"/>
              <a:gd name="connsiteY2" fmla="*/ 1195819 h 1707475"/>
              <a:gd name="connsiteX3" fmla="*/ 2763354 w 5998151"/>
              <a:gd name="connsiteY3" fmla="*/ 1680611 h 1707475"/>
              <a:gd name="connsiteX4" fmla="*/ 4535941 w 5998151"/>
              <a:gd name="connsiteY4" fmla="*/ 299374 h 1707475"/>
              <a:gd name="connsiteX5" fmla="*/ 5998151 w 5998151"/>
              <a:gd name="connsiteY5" fmla="*/ 0 h 1707475"/>
              <a:gd name="connsiteX0" fmla="*/ 0 w 6082817"/>
              <a:gd name="connsiteY0" fmla="*/ 0 h 3672707"/>
              <a:gd name="connsiteX1" fmla="*/ 305054 w 6082817"/>
              <a:gd name="connsiteY1" fmla="*/ 2054794 h 3672707"/>
              <a:gd name="connsiteX2" fmla="*/ 741499 w 6082817"/>
              <a:gd name="connsiteY2" fmla="*/ 3161051 h 3672707"/>
              <a:gd name="connsiteX3" fmla="*/ 2848020 w 6082817"/>
              <a:gd name="connsiteY3" fmla="*/ 3645843 h 3672707"/>
              <a:gd name="connsiteX4" fmla="*/ 4620607 w 6082817"/>
              <a:gd name="connsiteY4" fmla="*/ 2264606 h 3672707"/>
              <a:gd name="connsiteX5" fmla="*/ 6082817 w 6082817"/>
              <a:gd name="connsiteY5" fmla="*/ 1965232 h 3672707"/>
              <a:gd name="connsiteX0" fmla="*/ 0 w 6082817"/>
              <a:gd name="connsiteY0" fmla="*/ 0 h 3686018"/>
              <a:gd name="connsiteX1" fmla="*/ 234499 w 6082817"/>
              <a:gd name="connsiteY1" fmla="*/ 1025725 h 3686018"/>
              <a:gd name="connsiteX2" fmla="*/ 741499 w 6082817"/>
              <a:gd name="connsiteY2" fmla="*/ 3161051 h 3686018"/>
              <a:gd name="connsiteX3" fmla="*/ 2848020 w 6082817"/>
              <a:gd name="connsiteY3" fmla="*/ 3645843 h 3686018"/>
              <a:gd name="connsiteX4" fmla="*/ 4620607 w 6082817"/>
              <a:gd name="connsiteY4" fmla="*/ 2264606 h 3686018"/>
              <a:gd name="connsiteX5" fmla="*/ 6082817 w 6082817"/>
              <a:gd name="connsiteY5" fmla="*/ 1965232 h 3686018"/>
              <a:gd name="connsiteX0" fmla="*/ 0 w 6082817"/>
              <a:gd name="connsiteY0" fmla="*/ 0 h 3209882"/>
              <a:gd name="connsiteX1" fmla="*/ 234499 w 6082817"/>
              <a:gd name="connsiteY1" fmla="*/ 549589 h 3209882"/>
              <a:gd name="connsiteX2" fmla="*/ 741499 w 6082817"/>
              <a:gd name="connsiteY2" fmla="*/ 2684915 h 3209882"/>
              <a:gd name="connsiteX3" fmla="*/ 2848020 w 6082817"/>
              <a:gd name="connsiteY3" fmla="*/ 3169707 h 3209882"/>
              <a:gd name="connsiteX4" fmla="*/ 4620607 w 6082817"/>
              <a:gd name="connsiteY4" fmla="*/ 1788470 h 3209882"/>
              <a:gd name="connsiteX5" fmla="*/ 6082817 w 6082817"/>
              <a:gd name="connsiteY5" fmla="*/ 1489096 h 3209882"/>
              <a:gd name="connsiteX0" fmla="*/ 0 w 6082817"/>
              <a:gd name="connsiteY0" fmla="*/ 0 h 3209882"/>
              <a:gd name="connsiteX1" fmla="*/ 333276 w 6082817"/>
              <a:gd name="connsiteY1" fmla="*/ 549589 h 3209882"/>
              <a:gd name="connsiteX2" fmla="*/ 741499 w 6082817"/>
              <a:gd name="connsiteY2" fmla="*/ 2684915 h 3209882"/>
              <a:gd name="connsiteX3" fmla="*/ 2848020 w 6082817"/>
              <a:gd name="connsiteY3" fmla="*/ 3169707 h 3209882"/>
              <a:gd name="connsiteX4" fmla="*/ 4620607 w 6082817"/>
              <a:gd name="connsiteY4" fmla="*/ 1788470 h 3209882"/>
              <a:gd name="connsiteX5" fmla="*/ 6082817 w 6082817"/>
              <a:gd name="connsiteY5" fmla="*/ 1489096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620607 w 6111039"/>
              <a:gd name="connsiteY4" fmla="*/ 1788470 h 3209882"/>
              <a:gd name="connsiteX5" fmla="*/ 6111039 w 6111039"/>
              <a:gd name="connsiteY5" fmla="*/ 1458378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620607 w 6111039"/>
              <a:gd name="connsiteY4" fmla="*/ 1788470 h 3209882"/>
              <a:gd name="connsiteX5" fmla="*/ 6111039 w 6111039"/>
              <a:gd name="connsiteY5" fmla="*/ 1458378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521829 w 6111039"/>
              <a:gd name="connsiteY4" fmla="*/ 1942062 h 3209882"/>
              <a:gd name="connsiteX5" fmla="*/ 6111039 w 6111039"/>
              <a:gd name="connsiteY5" fmla="*/ 1458378 h 3209882"/>
              <a:gd name="connsiteX0" fmla="*/ 0 w 6111039"/>
              <a:gd name="connsiteY0" fmla="*/ 0 h 3182412"/>
              <a:gd name="connsiteX1" fmla="*/ 333276 w 6111039"/>
              <a:gd name="connsiteY1" fmla="*/ 549589 h 3182412"/>
              <a:gd name="connsiteX2" fmla="*/ 741499 w 6111039"/>
              <a:gd name="connsiteY2" fmla="*/ 2684915 h 3182412"/>
              <a:gd name="connsiteX3" fmla="*/ 3017353 w 6111039"/>
              <a:gd name="connsiteY3" fmla="*/ 3138989 h 3182412"/>
              <a:gd name="connsiteX4" fmla="*/ 4521829 w 6111039"/>
              <a:gd name="connsiteY4" fmla="*/ 1942062 h 3182412"/>
              <a:gd name="connsiteX5" fmla="*/ 6111039 w 6111039"/>
              <a:gd name="connsiteY5" fmla="*/ 1458378 h 3182412"/>
              <a:gd name="connsiteX0" fmla="*/ 0 w 6111039"/>
              <a:gd name="connsiteY0" fmla="*/ 0 h 3214986"/>
              <a:gd name="connsiteX1" fmla="*/ 333276 w 6111039"/>
              <a:gd name="connsiteY1" fmla="*/ 549589 h 3214986"/>
              <a:gd name="connsiteX2" fmla="*/ 741499 w 6111039"/>
              <a:gd name="connsiteY2" fmla="*/ 2684915 h 3214986"/>
              <a:gd name="connsiteX3" fmla="*/ 3017353 w 6111039"/>
              <a:gd name="connsiteY3" fmla="*/ 3138989 h 3214986"/>
              <a:gd name="connsiteX4" fmla="*/ 6111039 w 6111039"/>
              <a:gd name="connsiteY4" fmla="*/ 1458378 h 3214986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594762 w 6111039"/>
              <a:gd name="connsiteY4" fmla="*/ 1782637 h 3154758"/>
              <a:gd name="connsiteX5" fmla="*/ 6111039 w 6111039"/>
              <a:gd name="connsiteY5" fmla="*/ 1458378 h 3154758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679429 w 6111039"/>
              <a:gd name="connsiteY4" fmla="*/ 1736560 h 3154758"/>
              <a:gd name="connsiteX5" fmla="*/ 6111039 w 6111039"/>
              <a:gd name="connsiteY5" fmla="*/ 1458378 h 3154758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679429 w 6111039"/>
              <a:gd name="connsiteY4" fmla="*/ 1736560 h 3154758"/>
              <a:gd name="connsiteX5" fmla="*/ 6111039 w 6111039"/>
              <a:gd name="connsiteY5" fmla="*/ 1458378 h 3154758"/>
              <a:gd name="connsiteX0" fmla="*/ 0 w 6111039"/>
              <a:gd name="connsiteY0" fmla="*/ 0 h 3197983"/>
              <a:gd name="connsiteX1" fmla="*/ 333276 w 6111039"/>
              <a:gd name="connsiteY1" fmla="*/ 549589 h 3197983"/>
              <a:gd name="connsiteX2" fmla="*/ 741499 w 6111039"/>
              <a:gd name="connsiteY2" fmla="*/ 2684915 h 3197983"/>
              <a:gd name="connsiteX3" fmla="*/ 2904464 w 6111039"/>
              <a:gd name="connsiteY3" fmla="*/ 3185067 h 3197983"/>
              <a:gd name="connsiteX4" fmla="*/ 4679429 w 6111039"/>
              <a:gd name="connsiteY4" fmla="*/ 1736560 h 3197983"/>
              <a:gd name="connsiteX5" fmla="*/ 6111039 w 6111039"/>
              <a:gd name="connsiteY5" fmla="*/ 1458378 h 3197983"/>
              <a:gd name="connsiteX0" fmla="*/ 0 w 6111039"/>
              <a:gd name="connsiteY0" fmla="*/ 0 h 3202984"/>
              <a:gd name="connsiteX1" fmla="*/ 333276 w 6111039"/>
              <a:gd name="connsiteY1" fmla="*/ 549589 h 3202984"/>
              <a:gd name="connsiteX2" fmla="*/ 727388 w 6111039"/>
              <a:gd name="connsiteY2" fmla="*/ 2746352 h 3202984"/>
              <a:gd name="connsiteX3" fmla="*/ 2904464 w 6111039"/>
              <a:gd name="connsiteY3" fmla="*/ 3185067 h 3202984"/>
              <a:gd name="connsiteX4" fmla="*/ 4679429 w 6111039"/>
              <a:gd name="connsiteY4" fmla="*/ 1736560 h 3202984"/>
              <a:gd name="connsiteX5" fmla="*/ 6111039 w 6111039"/>
              <a:gd name="connsiteY5" fmla="*/ 1458378 h 3202984"/>
              <a:gd name="connsiteX0" fmla="*/ 0 w 6111039"/>
              <a:gd name="connsiteY0" fmla="*/ 0 h 3202984"/>
              <a:gd name="connsiteX1" fmla="*/ 333276 w 6111039"/>
              <a:gd name="connsiteY1" fmla="*/ 549589 h 3202984"/>
              <a:gd name="connsiteX2" fmla="*/ 727388 w 6111039"/>
              <a:gd name="connsiteY2" fmla="*/ 2746352 h 3202984"/>
              <a:gd name="connsiteX3" fmla="*/ 2904464 w 6111039"/>
              <a:gd name="connsiteY3" fmla="*/ 3185067 h 3202984"/>
              <a:gd name="connsiteX4" fmla="*/ 4651206 w 6111039"/>
              <a:gd name="connsiteY4" fmla="*/ 1813357 h 3202984"/>
              <a:gd name="connsiteX5" fmla="*/ 6111039 w 6111039"/>
              <a:gd name="connsiteY5" fmla="*/ 1458378 h 3202984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4651206 w 6111039"/>
              <a:gd name="connsiteY5" fmla="*/ 1813357 h 3198137"/>
              <a:gd name="connsiteX6" fmla="*/ 6111039 w 6111039"/>
              <a:gd name="connsiteY6" fmla="*/ 1458378 h 3198137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6111039 w 6111039"/>
              <a:gd name="connsiteY5" fmla="*/ 1458378 h 3198137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4721762 w 6111039"/>
              <a:gd name="connsiteY5" fmla="*/ 1797997 h 3198137"/>
              <a:gd name="connsiteX6" fmla="*/ 6111039 w 6111039"/>
              <a:gd name="connsiteY6" fmla="*/ 1458378 h 3198137"/>
              <a:gd name="connsiteX0" fmla="*/ 0 w 6111039"/>
              <a:gd name="connsiteY0" fmla="*/ 0 h 3244981"/>
              <a:gd name="connsiteX1" fmla="*/ 333276 w 6111039"/>
              <a:gd name="connsiteY1" fmla="*/ 549589 h 3244981"/>
              <a:gd name="connsiteX2" fmla="*/ 727388 w 6111039"/>
              <a:gd name="connsiteY2" fmla="*/ 2746352 h 3244981"/>
              <a:gd name="connsiteX3" fmla="*/ 2904464 w 6111039"/>
              <a:gd name="connsiteY3" fmla="*/ 3185067 h 3244981"/>
              <a:gd name="connsiteX4" fmla="*/ 4721762 w 6111039"/>
              <a:gd name="connsiteY4" fmla="*/ 1797997 h 3244981"/>
              <a:gd name="connsiteX5" fmla="*/ 6111039 w 6111039"/>
              <a:gd name="connsiteY5" fmla="*/ 1458378 h 3244981"/>
              <a:gd name="connsiteX0" fmla="*/ 0 w 6111039"/>
              <a:gd name="connsiteY0" fmla="*/ 0 h 3203971"/>
              <a:gd name="connsiteX1" fmla="*/ 333276 w 6111039"/>
              <a:gd name="connsiteY1" fmla="*/ 549589 h 3203971"/>
              <a:gd name="connsiteX2" fmla="*/ 727388 w 6111039"/>
              <a:gd name="connsiteY2" fmla="*/ 2746352 h 3203971"/>
              <a:gd name="connsiteX3" fmla="*/ 2904464 w 6111039"/>
              <a:gd name="connsiteY3" fmla="*/ 3185067 h 3203971"/>
              <a:gd name="connsiteX4" fmla="*/ 4058540 w 6111039"/>
              <a:gd name="connsiteY4" fmla="*/ 2473802 h 3203971"/>
              <a:gd name="connsiteX5" fmla="*/ 4721762 w 6111039"/>
              <a:gd name="connsiteY5" fmla="*/ 1797997 h 3203971"/>
              <a:gd name="connsiteX6" fmla="*/ 6111039 w 6111039"/>
              <a:gd name="connsiteY6" fmla="*/ 1458378 h 3203971"/>
              <a:gd name="connsiteX0" fmla="*/ 0 w 6111039"/>
              <a:gd name="connsiteY0" fmla="*/ 0 h 3203972"/>
              <a:gd name="connsiteX1" fmla="*/ 333276 w 6111039"/>
              <a:gd name="connsiteY1" fmla="*/ 549589 h 3203972"/>
              <a:gd name="connsiteX2" fmla="*/ 727388 w 6111039"/>
              <a:gd name="connsiteY2" fmla="*/ 2746352 h 3203972"/>
              <a:gd name="connsiteX3" fmla="*/ 2904464 w 6111039"/>
              <a:gd name="connsiteY3" fmla="*/ 3185067 h 3203972"/>
              <a:gd name="connsiteX4" fmla="*/ 4058540 w 6111039"/>
              <a:gd name="connsiteY4" fmla="*/ 2473802 h 3203972"/>
              <a:gd name="connsiteX5" fmla="*/ 4721762 w 6111039"/>
              <a:gd name="connsiteY5" fmla="*/ 1797997 h 3203972"/>
              <a:gd name="connsiteX6" fmla="*/ 6111039 w 6111039"/>
              <a:gd name="connsiteY6" fmla="*/ 1458378 h 3203972"/>
              <a:gd name="connsiteX0" fmla="*/ 0 w 6111039"/>
              <a:gd name="connsiteY0" fmla="*/ 0 h 3244982"/>
              <a:gd name="connsiteX1" fmla="*/ 333276 w 6111039"/>
              <a:gd name="connsiteY1" fmla="*/ 549589 h 3244982"/>
              <a:gd name="connsiteX2" fmla="*/ 727388 w 6111039"/>
              <a:gd name="connsiteY2" fmla="*/ 2746352 h 3244982"/>
              <a:gd name="connsiteX3" fmla="*/ 2904464 w 6111039"/>
              <a:gd name="connsiteY3" fmla="*/ 3185067 h 3244982"/>
              <a:gd name="connsiteX4" fmla="*/ 4721762 w 6111039"/>
              <a:gd name="connsiteY4" fmla="*/ 1797997 h 3244982"/>
              <a:gd name="connsiteX5" fmla="*/ 6111039 w 6111039"/>
              <a:gd name="connsiteY5" fmla="*/ 1458378 h 3244982"/>
              <a:gd name="connsiteX0" fmla="*/ 0 w 6111039"/>
              <a:gd name="connsiteY0" fmla="*/ 0 h 3244981"/>
              <a:gd name="connsiteX1" fmla="*/ 333276 w 6111039"/>
              <a:gd name="connsiteY1" fmla="*/ 549589 h 3244981"/>
              <a:gd name="connsiteX2" fmla="*/ 727388 w 6111039"/>
              <a:gd name="connsiteY2" fmla="*/ 2746352 h 3244981"/>
              <a:gd name="connsiteX3" fmla="*/ 2904464 w 6111039"/>
              <a:gd name="connsiteY3" fmla="*/ 3185067 h 3244981"/>
              <a:gd name="connsiteX4" fmla="*/ 4594762 w 6111039"/>
              <a:gd name="connsiteY4" fmla="*/ 1797996 h 3244981"/>
              <a:gd name="connsiteX5" fmla="*/ 6111039 w 6111039"/>
              <a:gd name="connsiteY5" fmla="*/ 1458378 h 3244981"/>
              <a:gd name="connsiteX0" fmla="*/ 0 w 6111039"/>
              <a:gd name="connsiteY0" fmla="*/ 0 h 3218716"/>
              <a:gd name="connsiteX1" fmla="*/ 333276 w 6111039"/>
              <a:gd name="connsiteY1" fmla="*/ 549589 h 3218716"/>
              <a:gd name="connsiteX2" fmla="*/ 727388 w 6111039"/>
              <a:gd name="connsiteY2" fmla="*/ 2746352 h 3218716"/>
              <a:gd name="connsiteX3" fmla="*/ 3073797 w 6111039"/>
              <a:gd name="connsiteY3" fmla="*/ 3154349 h 3218716"/>
              <a:gd name="connsiteX4" fmla="*/ 4594762 w 6111039"/>
              <a:gd name="connsiteY4" fmla="*/ 1797996 h 3218716"/>
              <a:gd name="connsiteX5" fmla="*/ 6111039 w 6111039"/>
              <a:gd name="connsiteY5" fmla="*/ 1458378 h 3218716"/>
              <a:gd name="connsiteX0" fmla="*/ 0 w 6111039"/>
              <a:gd name="connsiteY0" fmla="*/ 0 h 3218716"/>
              <a:gd name="connsiteX1" fmla="*/ 333276 w 6111039"/>
              <a:gd name="connsiteY1" fmla="*/ 549589 h 3218716"/>
              <a:gd name="connsiteX2" fmla="*/ 727388 w 6111039"/>
              <a:gd name="connsiteY2" fmla="*/ 2746352 h 3218716"/>
              <a:gd name="connsiteX3" fmla="*/ 3073797 w 6111039"/>
              <a:gd name="connsiteY3" fmla="*/ 3154349 h 3218716"/>
              <a:gd name="connsiteX4" fmla="*/ 4622984 w 6111039"/>
              <a:gd name="connsiteY4" fmla="*/ 1890151 h 3218716"/>
              <a:gd name="connsiteX5" fmla="*/ 6111039 w 6111039"/>
              <a:gd name="connsiteY5" fmla="*/ 1458378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581253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581253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489097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93540 w 6125150"/>
              <a:gd name="connsiteY4" fmla="*/ 1767277 h 3218716"/>
              <a:gd name="connsiteX5" fmla="*/ 6125150 w 6125150"/>
              <a:gd name="connsiteY5" fmla="*/ 1489097 h 3218716"/>
              <a:gd name="connsiteX0" fmla="*/ 0 w 6125150"/>
              <a:gd name="connsiteY0" fmla="*/ 0 h 3227071"/>
              <a:gd name="connsiteX1" fmla="*/ 333276 w 6125150"/>
              <a:gd name="connsiteY1" fmla="*/ 549589 h 3227071"/>
              <a:gd name="connsiteX2" fmla="*/ 727388 w 6125150"/>
              <a:gd name="connsiteY2" fmla="*/ 2746352 h 3227071"/>
              <a:gd name="connsiteX3" fmla="*/ 3073797 w 6125150"/>
              <a:gd name="connsiteY3" fmla="*/ 3154349 h 3227071"/>
              <a:gd name="connsiteX4" fmla="*/ 4849848 w 6125150"/>
              <a:gd name="connsiteY4" fmla="*/ 1682211 h 3227071"/>
              <a:gd name="connsiteX5" fmla="*/ 6125150 w 6125150"/>
              <a:gd name="connsiteY5" fmla="*/ 1489097 h 3227071"/>
              <a:gd name="connsiteX0" fmla="*/ 0 w 6125150"/>
              <a:gd name="connsiteY0" fmla="*/ 0 h 3227071"/>
              <a:gd name="connsiteX1" fmla="*/ 333276 w 6125150"/>
              <a:gd name="connsiteY1" fmla="*/ 549589 h 3227071"/>
              <a:gd name="connsiteX2" fmla="*/ 727388 w 6125150"/>
              <a:gd name="connsiteY2" fmla="*/ 2746352 h 3227071"/>
              <a:gd name="connsiteX3" fmla="*/ 3073797 w 6125150"/>
              <a:gd name="connsiteY3" fmla="*/ 3154349 h 3227071"/>
              <a:gd name="connsiteX4" fmla="*/ 4849848 w 6125150"/>
              <a:gd name="connsiteY4" fmla="*/ 1682211 h 3227071"/>
              <a:gd name="connsiteX5" fmla="*/ 6125150 w 6125150"/>
              <a:gd name="connsiteY5" fmla="*/ 1404030 h 3227071"/>
              <a:gd name="connsiteX0" fmla="*/ 0 w 6125150"/>
              <a:gd name="connsiteY0" fmla="*/ 0 h 3453886"/>
              <a:gd name="connsiteX1" fmla="*/ 333276 w 6125150"/>
              <a:gd name="connsiteY1" fmla="*/ 549589 h 3453886"/>
              <a:gd name="connsiteX2" fmla="*/ 727388 w 6125150"/>
              <a:gd name="connsiteY2" fmla="*/ 2746352 h 3453886"/>
              <a:gd name="connsiteX3" fmla="*/ 3168255 w 6125150"/>
              <a:gd name="connsiteY3" fmla="*/ 3408103 h 3453886"/>
              <a:gd name="connsiteX4" fmla="*/ 4849848 w 6125150"/>
              <a:gd name="connsiteY4" fmla="*/ 1682211 h 3453886"/>
              <a:gd name="connsiteX5" fmla="*/ 6125150 w 6125150"/>
              <a:gd name="connsiteY5" fmla="*/ 1404030 h 3453886"/>
              <a:gd name="connsiteX0" fmla="*/ 0 w 6125150"/>
              <a:gd name="connsiteY0" fmla="*/ 0 h 3517462"/>
              <a:gd name="connsiteX1" fmla="*/ 333276 w 6125150"/>
              <a:gd name="connsiteY1" fmla="*/ 549589 h 3517462"/>
              <a:gd name="connsiteX2" fmla="*/ 884817 w 6125150"/>
              <a:gd name="connsiteY2" fmla="*/ 3034710 h 3517462"/>
              <a:gd name="connsiteX3" fmla="*/ 3168255 w 6125150"/>
              <a:gd name="connsiteY3" fmla="*/ 3408103 h 3517462"/>
              <a:gd name="connsiteX4" fmla="*/ 4849848 w 6125150"/>
              <a:gd name="connsiteY4" fmla="*/ 1682211 h 3517462"/>
              <a:gd name="connsiteX5" fmla="*/ 6125150 w 6125150"/>
              <a:gd name="connsiteY5" fmla="*/ 1404030 h 3517462"/>
              <a:gd name="connsiteX0" fmla="*/ 0 w 6125150"/>
              <a:gd name="connsiteY0" fmla="*/ 0 h 3466254"/>
              <a:gd name="connsiteX1" fmla="*/ 333276 w 6125150"/>
              <a:gd name="connsiteY1" fmla="*/ 549589 h 3466254"/>
              <a:gd name="connsiteX2" fmla="*/ 884817 w 6125150"/>
              <a:gd name="connsiteY2" fmla="*/ 3034710 h 3466254"/>
              <a:gd name="connsiteX3" fmla="*/ 3168255 w 6125150"/>
              <a:gd name="connsiteY3" fmla="*/ 3408103 h 3466254"/>
              <a:gd name="connsiteX4" fmla="*/ 5017772 w 6125150"/>
              <a:gd name="connsiteY4" fmla="*/ 2374268 h 3466254"/>
              <a:gd name="connsiteX5" fmla="*/ 6125150 w 6125150"/>
              <a:gd name="connsiteY5" fmla="*/ 1404030 h 3466254"/>
              <a:gd name="connsiteX0" fmla="*/ 0 w 6156635"/>
              <a:gd name="connsiteY0" fmla="*/ 0 h 3466254"/>
              <a:gd name="connsiteX1" fmla="*/ 333276 w 6156635"/>
              <a:gd name="connsiteY1" fmla="*/ 549589 h 3466254"/>
              <a:gd name="connsiteX2" fmla="*/ 884817 w 6156635"/>
              <a:gd name="connsiteY2" fmla="*/ 3034710 h 3466254"/>
              <a:gd name="connsiteX3" fmla="*/ 3168255 w 6156635"/>
              <a:gd name="connsiteY3" fmla="*/ 3408103 h 3466254"/>
              <a:gd name="connsiteX4" fmla="*/ 5017772 w 6156635"/>
              <a:gd name="connsiteY4" fmla="*/ 2374268 h 3466254"/>
              <a:gd name="connsiteX5" fmla="*/ 6156635 w 6156635"/>
              <a:gd name="connsiteY5" fmla="*/ 2349841 h 3466254"/>
              <a:gd name="connsiteX0" fmla="*/ 0 w 6156635"/>
              <a:gd name="connsiteY0" fmla="*/ 0 h 3444939"/>
              <a:gd name="connsiteX1" fmla="*/ 333276 w 6156635"/>
              <a:gd name="connsiteY1" fmla="*/ 549589 h 3444939"/>
              <a:gd name="connsiteX2" fmla="*/ 884817 w 6156635"/>
              <a:gd name="connsiteY2" fmla="*/ 3034710 h 3444939"/>
              <a:gd name="connsiteX3" fmla="*/ 3168255 w 6156635"/>
              <a:gd name="connsiteY3" fmla="*/ 3408103 h 3444939"/>
              <a:gd name="connsiteX4" fmla="*/ 5028267 w 6156635"/>
              <a:gd name="connsiteY4" fmla="*/ 2662626 h 3444939"/>
              <a:gd name="connsiteX5" fmla="*/ 6156635 w 6156635"/>
              <a:gd name="connsiteY5" fmla="*/ 2349841 h 3444939"/>
              <a:gd name="connsiteX0" fmla="*/ 0 w 6156635"/>
              <a:gd name="connsiteY0" fmla="*/ 0 h 3438975"/>
              <a:gd name="connsiteX1" fmla="*/ 333276 w 6156635"/>
              <a:gd name="connsiteY1" fmla="*/ 549589 h 3438975"/>
              <a:gd name="connsiteX2" fmla="*/ 884817 w 6156635"/>
              <a:gd name="connsiteY2" fmla="*/ 3034710 h 3438975"/>
              <a:gd name="connsiteX3" fmla="*/ 3168255 w 6156635"/>
              <a:gd name="connsiteY3" fmla="*/ 3408103 h 3438975"/>
              <a:gd name="connsiteX4" fmla="*/ 4818362 w 6156635"/>
              <a:gd name="connsiteY4" fmla="*/ 2743366 h 3438975"/>
              <a:gd name="connsiteX5" fmla="*/ 6156635 w 6156635"/>
              <a:gd name="connsiteY5" fmla="*/ 2349841 h 3438975"/>
              <a:gd name="connsiteX0" fmla="*/ 0 w 6156635"/>
              <a:gd name="connsiteY0" fmla="*/ 0 h 3528330"/>
              <a:gd name="connsiteX1" fmla="*/ 333276 w 6156635"/>
              <a:gd name="connsiteY1" fmla="*/ 549589 h 3528330"/>
              <a:gd name="connsiteX2" fmla="*/ 884817 w 6156635"/>
              <a:gd name="connsiteY2" fmla="*/ 3034710 h 3528330"/>
              <a:gd name="connsiteX3" fmla="*/ 2979340 w 6156635"/>
              <a:gd name="connsiteY3" fmla="*/ 3511911 h 3528330"/>
              <a:gd name="connsiteX4" fmla="*/ 4818362 w 6156635"/>
              <a:gd name="connsiteY4" fmla="*/ 2743366 h 3528330"/>
              <a:gd name="connsiteX5" fmla="*/ 6156635 w 6156635"/>
              <a:gd name="connsiteY5" fmla="*/ 2349841 h 3528330"/>
              <a:gd name="connsiteX0" fmla="*/ 0 w 6156635"/>
              <a:gd name="connsiteY0" fmla="*/ 0 h 3537762"/>
              <a:gd name="connsiteX1" fmla="*/ 333276 w 6156635"/>
              <a:gd name="connsiteY1" fmla="*/ 549589 h 3537762"/>
              <a:gd name="connsiteX2" fmla="*/ 800854 w 6156635"/>
              <a:gd name="connsiteY2" fmla="*/ 3080847 h 3537762"/>
              <a:gd name="connsiteX3" fmla="*/ 2979340 w 6156635"/>
              <a:gd name="connsiteY3" fmla="*/ 3511911 h 3537762"/>
              <a:gd name="connsiteX4" fmla="*/ 4818362 w 6156635"/>
              <a:gd name="connsiteY4" fmla="*/ 2743366 h 3537762"/>
              <a:gd name="connsiteX5" fmla="*/ 6156635 w 6156635"/>
              <a:gd name="connsiteY5" fmla="*/ 2349841 h 3537762"/>
              <a:gd name="connsiteX0" fmla="*/ 0 w 6156635"/>
              <a:gd name="connsiteY0" fmla="*/ 0 h 3538051"/>
              <a:gd name="connsiteX1" fmla="*/ 249314 w 6156635"/>
              <a:gd name="connsiteY1" fmla="*/ 538056 h 3538051"/>
              <a:gd name="connsiteX2" fmla="*/ 800854 w 6156635"/>
              <a:gd name="connsiteY2" fmla="*/ 3080847 h 3538051"/>
              <a:gd name="connsiteX3" fmla="*/ 2979340 w 6156635"/>
              <a:gd name="connsiteY3" fmla="*/ 3511911 h 3538051"/>
              <a:gd name="connsiteX4" fmla="*/ 4818362 w 6156635"/>
              <a:gd name="connsiteY4" fmla="*/ 2743366 h 3538051"/>
              <a:gd name="connsiteX5" fmla="*/ 6156635 w 6156635"/>
              <a:gd name="connsiteY5" fmla="*/ 2349841 h 3538051"/>
              <a:gd name="connsiteX0" fmla="*/ 0 w 6135644"/>
              <a:gd name="connsiteY0" fmla="*/ 0 h 3538051"/>
              <a:gd name="connsiteX1" fmla="*/ 249314 w 6135644"/>
              <a:gd name="connsiteY1" fmla="*/ 538056 h 3538051"/>
              <a:gd name="connsiteX2" fmla="*/ 800854 w 6135644"/>
              <a:gd name="connsiteY2" fmla="*/ 3080847 h 3538051"/>
              <a:gd name="connsiteX3" fmla="*/ 2979340 w 6135644"/>
              <a:gd name="connsiteY3" fmla="*/ 3511911 h 3538051"/>
              <a:gd name="connsiteX4" fmla="*/ 4818362 w 6135644"/>
              <a:gd name="connsiteY4" fmla="*/ 2743366 h 3538051"/>
              <a:gd name="connsiteX5" fmla="*/ 6135644 w 6135644"/>
              <a:gd name="connsiteY5" fmla="*/ 2395978 h 3538051"/>
              <a:gd name="connsiteX0" fmla="*/ 0 w 6135644"/>
              <a:gd name="connsiteY0" fmla="*/ 0 h 3538051"/>
              <a:gd name="connsiteX1" fmla="*/ 249314 w 6135644"/>
              <a:gd name="connsiteY1" fmla="*/ 538056 h 3538051"/>
              <a:gd name="connsiteX2" fmla="*/ 800854 w 6135644"/>
              <a:gd name="connsiteY2" fmla="*/ 3080847 h 3538051"/>
              <a:gd name="connsiteX3" fmla="*/ 2979340 w 6135644"/>
              <a:gd name="connsiteY3" fmla="*/ 3511911 h 3538051"/>
              <a:gd name="connsiteX4" fmla="*/ 4818362 w 6135644"/>
              <a:gd name="connsiteY4" fmla="*/ 2743366 h 3538051"/>
              <a:gd name="connsiteX5" fmla="*/ 6135644 w 6135644"/>
              <a:gd name="connsiteY5" fmla="*/ 2395978 h 3538051"/>
              <a:gd name="connsiteX0" fmla="*/ 0 w 6135644"/>
              <a:gd name="connsiteY0" fmla="*/ 0 h 3527017"/>
              <a:gd name="connsiteX1" fmla="*/ 280799 w 6135644"/>
              <a:gd name="connsiteY1" fmla="*/ 1137838 h 3527017"/>
              <a:gd name="connsiteX2" fmla="*/ 800854 w 6135644"/>
              <a:gd name="connsiteY2" fmla="*/ 3080847 h 3527017"/>
              <a:gd name="connsiteX3" fmla="*/ 2979340 w 6135644"/>
              <a:gd name="connsiteY3" fmla="*/ 3511911 h 3527017"/>
              <a:gd name="connsiteX4" fmla="*/ 4818362 w 6135644"/>
              <a:gd name="connsiteY4" fmla="*/ 2743366 h 3527017"/>
              <a:gd name="connsiteX5" fmla="*/ 6135644 w 6135644"/>
              <a:gd name="connsiteY5" fmla="*/ 2395978 h 3527017"/>
              <a:gd name="connsiteX0" fmla="*/ 0 w 6125148"/>
              <a:gd name="connsiteY0" fmla="*/ 0 h 2869563"/>
              <a:gd name="connsiteX1" fmla="*/ 270303 w 6125148"/>
              <a:gd name="connsiteY1" fmla="*/ 480384 h 2869563"/>
              <a:gd name="connsiteX2" fmla="*/ 790358 w 6125148"/>
              <a:gd name="connsiteY2" fmla="*/ 2423393 h 2869563"/>
              <a:gd name="connsiteX3" fmla="*/ 2968844 w 6125148"/>
              <a:gd name="connsiteY3" fmla="*/ 2854457 h 2869563"/>
              <a:gd name="connsiteX4" fmla="*/ 4807866 w 6125148"/>
              <a:gd name="connsiteY4" fmla="*/ 2085912 h 2869563"/>
              <a:gd name="connsiteX5" fmla="*/ 6125148 w 6125148"/>
              <a:gd name="connsiteY5" fmla="*/ 1738524 h 2869563"/>
              <a:gd name="connsiteX0" fmla="*/ 0 w 6125148"/>
              <a:gd name="connsiteY0" fmla="*/ 0 h 2869139"/>
              <a:gd name="connsiteX1" fmla="*/ 144360 w 6125148"/>
              <a:gd name="connsiteY1" fmla="*/ 514988 h 2869139"/>
              <a:gd name="connsiteX2" fmla="*/ 790358 w 6125148"/>
              <a:gd name="connsiteY2" fmla="*/ 2423393 h 2869139"/>
              <a:gd name="connsiteX3" fmla="*/ 2968844 w 6125148"/>
              <a:gd name="connsiteY3" fmla="*/ 2854457 h 2869139"/>
              <a:gd name="connsiteX4" fmla="*/ 4807866 w 6125148"/>
              <a:gd name="connsiteY4" fmla="*/ 2085912 h 2869139"/>
              <a:gd name="connsiteX5" fmla="*/ 6125148 w 6125148"/>
              <a:gd name="connsiteY5" fmla="*/ 1738524 h 2869139"/>
              <a:gd name="connsiteX0" fmla="*/ 0 w 6125148"/>
              <a:gd name="connsiteY0" fmla="*/ 0 h 2858211"/>
              <a:gd name="connsiteX1" fmla="*/ 144360 w 6125148"/>
              <a:gd name="connsiteY1" fmla="*/ 514988 h 2858211"/>
              <a:gd name="connsiteX2" fmla="*/ 790358 w 6125148"/>
              <a:gd name="connsiteY2" fmla="*/ 2423393 h 2858211"/>
              <a:gd name="connsiteX3" fmla="*/ 2968844 w 6125148"/>
              <a:gd name="connsiteY3" fmla="*/ 2854457 h 2858211"/>
              <a:gd name="connsiteX4" fmla="*/ 4849847 w 6125148"/>
              <a:gd name="connsiteY4" fmla="*/ 2293529 h 2858211"/>
              <a:gd name="connsiteX5" fmla="*/ 6125148 w 6125148"/>
              <a:gd name="connsiteY5" fmla="*/ 1738524 h 2858211"/>
              <a:gd name="connsiteX0" fmla="*/ 0 w 6104158"/>
              <a:gd name="connsiteY0" fmla="*/ 0 h 2858211"/>
              <a:gd name="connsiteX1" fmla="*/ 144360 w 6104158"/>
              <a:gd name="connsiteY1" fmla="*/ 514988 h 2858211"/>
              <a:gd name="connsiteX2" fmla="*/ 790358 w 6104158"/>
              <a:gd name="connsiteY2" fmla="*/ 2423393 h 2858211"/>
              <a:gd name="connsiteX3" fmla="*/ 2968844 w 6104158"/>
              <a:gd name="connsiteY3" fmla="*/ 2854457 h 2858211"/>
              <a:gd name="connsiteX4" fmla="*/ 4849847 w 6104158"/>
              <a:gd name="connsiteY4" fmla="*/ 2293529 h 2858211"/>
              <a:gd name="connsiteX5" fmla="*/ 6104158 w 6104158"/>
              <a:gd name="connsiteY5" fmla="*/ 1980745 h 2858211"/>
              <a:gd name="connsiteX0" fmla="*/ 0 w 6104158"/>
              <a:gd name="connsiteY0" fmla="*/ 0 h 2855248"/>
              <a:gd name="connsiteX1" fmla="*/ 144360 w 6104158"/>
              <a:gd name="connsiteY1" fmla="*/ 514988 h 2855248"/>
              <a:gd name="connsiteX2" fmla="*/ 790358 w 6104158"/>
              <a:gd name="connsiteY2" fmla="*/ 2423393 h 2855248"/>
              <a:gd name="connsiteX3" fmla="*/ 2968844 w 6104158"/>
              <a:gd name="connsiteY3" fmla="*/ 2854457 h 2855248"/>
              <a:gd name="connsiteX4" fmla="*/ 4870838 w 6104158"/>
              <a:gd name="connsiteY4" fmla="*/ 2374269 h 2855248"/>
              <a:gd name="connsiteX5" fmla="*/ 6104158 w 6104158"/>
              <a:gd name="connsiteY5" fmla="*/ 1980745 h 2855248"/>
              <a:gd name="connsiteX0" fmla="*/ 0 w 6104158"/>
              <a:gd name="connsiteY0" fmla="*/ 0 h 2993158"/>
              <a:gd name="connsiteX1" fmla="*/ 144360 w 6104158"/>
              <a:gd name="connsiteY1" fmla="*/ 514988 h 2993158"/>
              <a:gd name="connsiteX2" fmla="*/ 790358 w 6104158"/>
              <a:gd name="connsiteY2" fmla="*/ 2423393 h 2993158"/>
              <a:gd name="connsiteX3" fmla="*/ 2800920 w 6104158"/>
              <a:gd name="connsiteY3" fmla="*/ 2992869 h 2993158"/>
              <a:gd name="connsiteX4" fmla="*/ 4870838 w 6104158"/>
              <a:gd name="connsiteY4" fmla="*/ 2374269 h 2993158"/>
              <a:gd name="connsiteX5" fmla="*/ 6104158 w 6104158"/>
              <a:gd name="connsiteY5" fmla="*/ 1980745 h 2993158"/>
              <a:gd name="connsiteX0" fmla="*/ 0 w 6104158"/>
              <a:gd name="connsiteY0" fmla="*/ 0 h 2995687"/>
              <a:gd name="connsiteX1" fmla="*/ 144360 w 6104158"/>
              <a:gd name="connsiteY1" fmla="*/ 514988 h 2995687"/>
              <a:gd name="connsiteX2" fmla="*/ 727387 w 6104158"/>
              <a:gd name="connsiteY2" fmla="*/ 2504133 h 2995687"/>
              <a:gd name="connsiteX3" fmla="*/ 2800920 w 6104158"/>
              <a:gd name="connsiteY3" fmla="*/ 2992869 h 2995687"/>
              <a:gd name="connsiteX4" fmla="*/ 4870838 w 6104158"/>
              <a:gd name="connsiteY4" fmla="*/ 2374269 h 2995687"/>
              <a:gd name="connsiteX5" fmla="*/ 6104158 w 6104158"/>
              <a:gd name="connsiteY5" fmla="*/ 1980745 h 2995687"/>
              <a:gd name="connsiteX0" fmla="*/ 0 w 6104158"/>
              <a:gd name="connsiteY0" fmla="*/ 0 h 2853703"/>
              <a:gd name="connsiteX1" fmla="*/ 144360 w 6104158"/>
              <a:gd name="connsiteY1" fmla="*/ 514988 h 2853703"/>
              <a:gd name="connsiteX2" fmla="*/ 727387 w 6104158"/>
              <a:gd name="connsiteY2" fmla="*/ 2504133 h 2853703"/>
              <a:gd name="connsiteX3" fmla="*/ 2779929 w 6104158"/>
              <a:gd name="connsiteY3" fmla="*/ 2842924 h 2853703"/>
              <a:gd name="connsiteX4" fmla="*/ 4870838 w 6104158"/>
              <a:gd name="connsiteY4" fmla="*/ 2374269 h 2853703"/>
              <a:gd name="connsiteX5" fmla="*/ 6104158 w 6104158"/>
              <a:gd name="connsiteY5" fmla="*/ 1980745 h 2853703"/>
              <a:gd name="connsiteX0" fmla="*/ 0 w 6104158"/>
              <a:gd name="connsiteY0" fmla="*/ 0 h 2844445"/>
              <a:gd name="connsiteX1" fmla="*/ 144360 w 6104158"/>
              <a:gd name="connsiteY1" fmla="*/ 514988 h 2844445"/>
              <a:gd name="connsiteX2" fmla="*/ 769368 w 6104158"/>
              <a:gd name="connsiteY2" fmla="*/ 2434927 h 2844445"/>
              <a:gd name="connsiteX3" fmla="*/ 2779929 w 6104158"/>
              <a:gd name="connsiteY3" fmla="*/ 2842924 h 2844445"/>
              <a:gd name="connsiteX4" fmla="*/ 4870838 w 6104158"/>
              <a:gd name="connsiteY4" fmla="*/ 2374269 h 2844445"/>
              <a:gd name="connsiteX5" fmla="*/ 6104158 w 6104158"/>
              <a:gd name="connsiteY5" fmla="*/ 1980745 h 2844445"/>
              <a:gd name="connsiteX0" fmla="*/ 0 w 6104158"/>
              <a:gd name="connsiteY0" fmla="*/ 0 h 2778506"/>
              <a:gd name="connsiteX1" fmla="*/ 144360 w 6104158"/>
              <a:gd name="connsiteY1" fmla="*/ 514988 h 2778506"/>
              <a:gd name="connsiteX2" fmla="*/ 769368 w 6104158"/>
              <a:gd name="connsiteY2" fmla="*/ 2434927 h 2778506"/>
              <a:gd name="connsiteX3" fmla="*/ 2727453 w 6104158"/>
              <a:gd name="connsiteY3" fmla="*/ 2773718 h 2778506"/>
              <a:gd name="connsiteX4" fmla="*/ 4870838 w 6104158"/>
              <a:gd name="connsiteY4" fmla="*/ 2374269 h 2778506"/>
              <a:gd name="connsiteX5" fmla="*/ 6104158 w 6104158"/>
              <a:gd name="connsiteY5" fmla="*/ 1980745 h 2778506"/>
              <a:gd name="connsiteX0" fmla="*/ 0 w 6104158"/>
              <a:gd name="connsiteY0" fmla="*/ 0 h 2779251"/>
              <a:gd name="connsiteX1" fmla="*/ 144360 w 6104158"/>
              <a:gd name="connsiteY1" fmla="*/ 514988 h 2779251"/>
              <a:gd name="connsiteX2" fmla="*/ 769368 w 6104158"/>
              <a:gd name="connsiteY2" fmla="*/ 2434927 h 2779251"/>
              <a:gd name="connsiteX3" fmla="*/ 2727453 w 6104158"/>
              <a:gd name="connsiteY3" fmla="*/ 2773718 h 2779251"/>
              <a:gd name="connsiteX4" fmla="*/ 4744895 w 6104158"/>
              <a:gd name="connsiteY4" fmla="*/ 2362735 h 2779251"/>
              <a:gd name="connsiteX5" fmla="*/ 6104158 w 6104158"/>
              <a:gd name="connsiteY5" fmla="*/ 1980745 h 2779251"/>
              <a:gd name="connsiteX0" fmla="*/ 0 w 6167129"/>
              <a:gd name="connsiteY0" fmla="*/ 0 h 2779251"/>
              <a:gd name="connsiteX1" fmla="*/ 207331 w 6167129"/>
              <a:gd name="connsiteY1" fmla="*/ 514988 h 2779251"/>
              <a:gd name="connsiteX2" fmla="*/ 832339 w 6167129"/>
              <a:gd name="connsiteY2" fmla="*/ 2434927 h 2779251"/>
              <a:gd name="connsiteX3" fmla="*/ 2790424 w 6167129"/>
              <a:gd name="connsiteY3" fmla="*/ 2773718 h 2779251"/>
              <a:gd name="connsiteX4" fmla="*/ 4807866 w 6167129"/>
              <a:gd name="connsiteY4" fmla="*/ 2362735 h 2779251"/>
              <a:gd name="connsiteX5" fmla="*/ 6167129 w 6167129"/>
              <a:gd name="connsiteY5" fmla="*/ 1980745 h 2779251"/>
              <a:gd name="connsiteX0" fmla="*/ 0 w 6167129"/>
              <a:gd name="connsiteY0" fmla="*/ 0 h 2779251"/>
              <a:gd name="connsiteX1" fmla="*/ 207331 w 6167129"/>
              <a:gd name="connsiteY1" fmla="*/ 514988 h 2779251"/>
              <a:gd name="connsiteX2" fmla="*/ 832339 w 6167129"/>
              <a:gd name="connsiteY2" fmla="*/ 2434927 h 2779251"/>
              <a:gd name="connsiteX3" fmla="*/ 2790424 w 6167129"/>
              <a:gd name="connsiteY3" fmla="*/ 2773718 h 2779251"/>
              <a:gd name="connsiteX4" fmla="*/ 4807866 w 6167129"/>
              <a:gd name="connsiteY4" fmla="*/ 2362735 h 2779251"/>
              <a:gd name="connsiteX5" fmla="*/ 6167129 w 6167129"/>
              <a:gd name="connsiteY5" fmla="*/ 1980745 h 2779251"/>
              <a:gd name="connsiteX0" fmla="*/ 0 w 6167129"/>
              <a:gd name="connsiteY0" fmla="*/ 0 h 2780530"/>
              <a:gd name="connsiteX1" fmla="*/ 217827 w 6167129"/>
              <a:gd name="connsiteY1" fmla="*/ 445782 h 2780530"/>
              <a:gd name="connsiteX2" fmla="*/ 832339 w 6167129"/>
              <a:gd name="connsiteY2" fmla="*/ 2434927 h 2780530"/>
              <a:gd name="connsiteX3" fmla="*/ 2790424 w 6167129"/>
              <a:gd name="connsiteY3" fmla="*/ 2773718 h 2780530"/>
              <a:gd name="connsiteX4" fmla="*/ 4807866 w 6167129"/>
              <a:gd name="connsiteY4" fmla="*/ 2362735 h 2780530"/>
              <a:gd name="connsiteX5" fmla="*/ 6167129 w 6167129"/>
              <a:gd name="connsiteY5" fmla="*/ 1980745 h 2780530"/>
              <a:gd name="connsiteX0" fmla="*/ 0 w 6156634"/>
              <a:gd name="connsiteY0" fmla="*/ 3855 h 2611371"/>
              <a:gd name="connsiteX1" fmla="*/ 207332 w 6156634"/>
              <a:gd name="connsiteY1" fmla="*/ 276623 h 2611371"/>
              <a:gd name="connsiteX2" fmla="*/ 821844 w 6156634"/>
              <a:gd name="connsiteY2" fmla="*/ 2265768 h 2611371"/>
              <a:gd name="connsiteX3" fmla="*/ 2779929 w 6156634"/>
              <a:gd name="connsiteY3" fmla="*/ 2604559 h 2611371"/>
              <a:gd name="connsiteX4" fmla="*/ 4797371 w 6156634"/>
              <a:gd name="connsiteY4" fmla="*/ 2193576 h 2611371"/>
              <a:gd name="connsiteX5" fmla="*/ 6156634 w 6156634"/>
              <a:gd name="connsiteY5" fmla="*/ 1811586 h 2611371"/>
              <a:gd name="connsiteX0" fmla="*/ 0 w 6156634"/>
              <a:gd name="connsiteY0" fmla="*/ 0 h 2605026"/>
              <a:gd name="connsiteX1" fmla="*/ 228323 w 6156634"/>
              <a:gd name="connsiteY1" fmla="*/ 422713 h 2605026"/>
              <a:gd name="connsiteX2" fmla="*/ 821844 w 6156634"/>
              <a:gd name="connsiteY2" fmla="*/ 2261913 h 2605026"/>
              <a:gd name="connsiteX3" fmla="*/ 2779929 w 6156634"/>
              <a:gd name="connsiteY3" fmla="*/ 2600704 h 2605026"/>
              <a:gd name="connsiteX4" fmla="*/ 4797371 w 6156634"/>
              <a:gd name="connsiteY4" fmla="*/ 2189721 h 2605026"/>
              <a:gd name="connsiteX5" fmla="*/ 6156634 w 6156634"/>
              <a:gd name="connsiteY5" fmla="*/ 1807731 h 2605026"/>
              <a:gd name="connsiteX0" fmla="*/ 0 w 6156634"/>
              <a:gd name="connsiteY0" fmla="*/ 0 h 2603007"/>
              <a:gd name="connsiteX1" fmla="*/ 333276 w 6156634"/>
              <a:gd name="connsiteY1" fmla="*/ 641865 h 2603007"/>
              <a:gd name="connsiteX2" fmla="*/ 821844 w 6156634"/>
              <a:gd name="connsiteY2" fmla="*/ 2261913 h 2603007"/>
              <a:gd name="connsiteX3" fmla="*/ 2779929 w 6156634"/>
              <a:gd name="connsiteY3" fmla="*/ 2600704 h 2603007"/>
              <a:gd name="connsiteX4" fmla="*/ 4797371 w 6156634"/>
              <a:gd name="connsiteY4" fmla="*/ 2189721 h 2603007"/>
              <a:gd name="connsiteX5" fmla="*/ 6156634 w 6156634"/>
              <a:gd name="connsiteY5" fmla="*/ 1807731 h 2603007"/>
              <a:gd name="connsiteX0" fmla="*/ 0 w 6156634"/>
              <a:gd name="connsiteY0" fmla="*/ 0 h 2634475"/>
              <a:gd name="connsiteX1" fmla="*/ 333276 w 6156634"/>
              <a:gd name="connsiteY1" fmla="*/ 641865 h 2634475"/>
              <a:gd name="connsiteX2" fmla="*/ 968778 w 6156634"/>
              <a:gd name="connsiteY2" fmla="*/ 2388790 h 2634475"/>
              <a:gd name="connsiteX3" fmla="*/ 2779929 w 6156634"/>
              <a:gd name="connsiteY3" fmla="*/ 2600704 h 2634475"/>
              <a:gd name="connsiteX4" fmla="*/ 4797371 w 6156634"/>
              <a:gd name="connsiteY4" fmla="*/ 2189721 h 2634475"/>
              <a:gd name="connsiteX5" fmla="*/ 6156634 w 6156634"/>
              <a:gd name="connsiteY5" fmla="*/ 1807731 h 2634475"/>
              <a:gd name="connsiteX0" fmla="*/ 0 w 6156634"/>
              <a:gd name="connsiteY0" fmla="*/ 0 h 2625499"/>
              <a:gd name="connsiteX1" fmla="*/ 333276 w 6156634"/>
              <a:gd name="connsiteY1" fmla="*/ 641865 h 2625499"/>
              <a:gd name="connsiteX2" fmla="*/ 1105217 w 6156634"/>
              <a:gd name="connsiteY2" fmla="*/ 2365721 h 2625499"/>
              <a:gd name="connsiteX3" fmla="*/ 2779929 w 6156634"/>
              <a:gd name="connsiteY3" fmla="*/ 2600704 h 2625499"/>
              <a:gd name="connsiteX4" fmla="*/ 4797371 w 6156634"/>
              <a:gd name="connsiteY4" fmla="*/ 2189721 h 2625499"/>
              <a:gd name="connsiteX5" fmla="*/ 6156634 w 6156634"/>
              <a:gd name="connsiteY5" fmla="*/ 1807731 h 2625499"/>
              <a:gd name="connsiteX0" fmla="*/ 0 w 6156634"/>
              <a:gd name="connsiteY0" fmla="*/ 0 h 2672290"/>
              <a:gd name="connsiteX1" fmla="*/ 333276 w 6156634"/>
              <a:gd name="connsiteY1" fmla="*/ 641865 h 2672290"/>
              <a:gd name="connsiteX2" fmla="*/ 1105217 w 6156634"/>
              <a:gd name="connsiteY2" fmla="*/ 2365721 h 2672290"/>
              <a:gd name="connsiteX3" fmla="*/ 2800919 w 6156634"/>
              <a:gd name="connsiteY3" fmla="*/ 2658376 h 2672290"/>
              <a:gd name="connsiteX4" fmla="*/ 4797371 w 6156634"/>
              <a:gd name="connsiteY4" fmla="*/ 2189721 h 2672290"/>
              <a:gd name="connsiteX5" fmla="*/ 6156634 w 6156634"/>
              <a:gd name="connsiteY5" fmla="*/ 1807731 h 2672290"/>
              <a:gd name="connsiteX0" fmla="*/ 0 w 6156634"/>
              <a:gd name="connsiteY0" fmla="*/ 0 h 2676015"/>
              <a:gd name="connsiteX1" fmla="*/ 364762 w 6156634"/>
              <a:gd name="connsiteY1" fmla="*/ 503453 h 2676015"/>
              <a:gd name="connsiteX2" fmla="*/ 1105217 w 6156634"/>
              <a:gd name="connsiteY2" fmla="*/ 2365721 h 2676015"/>
              <a:gd name="connsiteX3" fmla="*/ 2800919 w 6156634"/>
              <a:gd name="connsiteY3" fmla="*/ 2658376 h 2676015"/>
              <a:gd name="connsiteX4" fmla="*/ 4797371 w 6156634"/>
              <a:gd name="connsiteY4" fmla="*/ 2189721 h 2676015"/>
              <a:gd name="connsiteX5" fmla="*/ 6156634 w 6156634"/>
              <a:gd name="connsiteY5" fmla="*/ 1807731 h 2676015"/>
              <a:gd name="connsiteX0" fmla="*/ 0 w 6156634"/>
              <a:gd name="connsiteY0" fmla="*/ 0 h 2668926"/>
              <a:gd name="connsiteX1" fmla="*/ 406743 w 6156634"/>
              <a:gd name="connsiteY1" fmla="*/ 803344 h 2668926"/>
              <a:gd name="connsiteX2" fmla="*/ 1105217 w 6156634"/>
              <a:gd name="connsiteY2" fmla="*/ 2365721 h 2668926"/>
              <a:gd name="connsiteX3" fmla="*/ 2800919 w 6156634"/>
              <a:gd name="connsiteY3" fmla="*/ 2658376 h 2668926"/>
              <a:gd name="connsiteX4" fmla="*/ 4797371 w 6156634"/>
              <a:gd name="connsiteY4" fmla="*/ 2189721 h 2668926"/>
              <a:gd name="connsiteX5" fmla="*/ 6156634 w 6156634"/>
              <a:gd name="connsiteY5" fmla="*/ 1807731 h 2668926"/>
              <a:gd name="connsiteX0" fmla="*/ 0 w 6156634"/>
              <a:gd name="connsiteY0" fmla="*/ 0 h 2668926"/>
              <a:gd name="connsiteX1" fmla="*/ 406743 w 6156634"/>
              <a:gd name="connsiteY1" fmla="*/ 803344 h 2668926"/>
              <a:gd name="connsiteX2" fmla="*/ 1105217 w 6156634"/>
              <a:gd name="connsiteY2" fmla="*/ 2365721 h 2668926"/>
              <a:gd name="connsiteX3" fmla="*/ 2800919 w 6156634"/>
              <a:gd name="connsiteY3" fmla="*/ 2658376 h 2668926"/>
              <a:gd name="connsiteX4" fmla="*/ 4797371 w 6156634"/>
              <a:gd name="connsiteY4" fmla="*/ 2189721 h 2668926"/>
              <a:gd name="connsiteX5" fmla="*/ 6156634 w 6156634"/>
              <a:gd name="connsiteY5" fmla="*/ 1807731 h 266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6634" h="2668926">
                <a:moveTo>
                  <a:pt x="0" y="0"/>
                </a:moveTo>
                <a:cubicBezTo>
                  <a:pt x="6589" y="21141"/>
                  <a:pt x="296007" y="409058"/>
                  <a:pt x="406743" y="803344"/>
                </a:cubicBezTo>
                <a:cubicBezTo>
                  <a:pt x="517479" y="1197630"/>
                  <a:pt x="706188" y="2056549"/>
                  <a:pt x="1105217" y="2365721"/>
                </a:cubicBezTo>
                <a:cubicBezTo>
                  <a:pt x="1504246" y="2674893"/>
                  <a:pt x="2185560" y="2687709"/>
                  <a:pt x="2800919" y="2658376"/>
                </a:cubicBezTo>
                <a:cubicBezTo>
                  <a:pt x="3416278" y="2629043"/>
                  <a:pt x="4262942" y="2477502"/>
                  <a:pt x="4797371" y="2189721"/>
                </a:cubicBezTo>
                <a:cubicBezTo>
                  <a:pt x="5146510" y="2010244"/>
                  <a:pt x="5763163" y="1807987"/>
                  <a:pt x="6156634" y="1807731"/>
                </a:cubicBezTo>
              </a:path>
            </a:pathLst>
          </a:custGeom>
          <a:ln w="5715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34404" y="4137077"/>
            <a:ext cx="22674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Predator biomass?</a:t>
            </a:r>
            <a:endParaRPr lang="en-US" b="1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44419" y="97555"/>
            <a:ext cx="8770974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Conceptual model for changin</a:t>
            </a:r>
            <a:r>
              <a:rPr lang="en-US" sz="3200" dirty="0">
                <a:solidFill>
                  <a:srgbClr val="000000"/>
                </a:solidFill>
              </a:rPr>
              <a:t>g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predator biomass </a:t>
            </a:r>
            <a:r>
              <a:rPr lang="en-US" sz="3200" dirty="0" smtClean="0">
                <a:solidFill>
                  <a:srgbClr val="000000"/>
                </a:solidFill>
              </a:rPr>
              <a:t>over time in a forested headwater stream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178027" y="2889697"/>
            <a:ext cx="0" cy="1439460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163399" y="2889697"/>
            <a:ext cx="835269" cy="1115722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2165871" y="3801941"/>
            <a:ext cx="412798" cy="1119716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578667" y="3801941"/>
            <a:ext cx="437677" cy="1119716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030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15418"/>
            <a:ext cx="865358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Why would a small change in periphyton matter to stream predators?</a:t>
            </a:r>
            <a:endParaRPr lang="en-US" sz="32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Algal material is “higher quality” food that most </a:t>
            </a:r>
            <a:r>
              <a:rPr lang="en-US" sz="2400" dirty="0" err="1" smtClean="0"/>
              <a:t>allochthonous</a:t>
            </a:r>
            <a:r>
              <a:rPr lang="en-US" sz="2400" dirty="0" smtClean="0"/>
              <a:t> material that enters streams (i.e. leaves)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Therefore relatively small increases in primary production have the potential to disproportionately impact secondary production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583173"/>
            <a:ext cx="4483100" cy="317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1131" y="4267013"/>
            <a:ext cx="588160" cy="249116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6539" y="6425433"/>
            <a:ext cx="4380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Cross et al. 2005 </a:t>
            </a:r>
            <a:r>
              <a:rPr lang="en-US" sz="1400" i="1" dirty="0" smtClean="0"/>
              <a:t>Freshwater Biology</a:t>
            </a:r>
            <a:endParaRPr lang="en-US" sz="1400" i="1" dirty="0"/>
          </a:p>
        </p:txBody>
      </p:sp>
      <p:sp>
        <p:nvSpPr>
          <p:cNvPr id="6" name="Rectangle 5"/>
          <p:cNvSpPr/>
          <p:nvPr/>
        </p:nvSpPr>
        <p:spPr>
          <a:xfrm>
            <a:off x="3045442" y="4527105"/>
            <a:ext cx="604050" cy="223106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70161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Specific study hypotheses</a:t>
            </a:r>
            <a:endParaRPr lang="en-US" sz="3600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449501" y="2865675"/>
            <a:ext cx="6019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</a:rPr>
              <a:t>H2: </a:t>
            </a:r>
            <a:r>
              <a:rPr lang="en-US" sz="2000" dirty="0" smtClean="0">
                <a:solidFill>
                  <a:srgbClr val="FF0000"/>
                </a:solidFill>
              </a:rPr>
              <a:t>Canopy closure over 40 years of </a:t>
            </a:r>
            <a:r>
              <a:rPr lang="en-US" sz="2000" dirty="0" smtClean="0">
                <a:solidFill>
                  <a:srgbClr val="FF0000"/>
                </a:solidFill>
              </a:rPr>
              <a:t>stand regeneration and development </a:t>
            </a:r>
            <a:r>
              <a:rPr lang="en-US" sz="2000" dirty="0" smtClean="0">
                <a:solidFill>
                  <a:srgbClr val="FF0000"/>
                </a:solidFill>
              </a:rPr>
              <a:t>will lead to reduced trout biomass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9501" y="1229021"/>
            <a:ext cx="817208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</a:rPr>
              <a:t>H1: </a:t>
            </a:r>
            <a:r>
              <a:rPr lang="en-US" sz="2000" dirty="0" smtClean="0">
                <a:solidFill>
                  <a:srgbClr val="FF0000"/>
                </a:solidFill>
              </a:rPr>
              <a:t>Stream reaches with old</a:t>
            </a:r>
            <a:r>
              <a:rPr lang="en-US" sz="2000" dirty="0">
                <a:solidFill>
                  <a:srgbClr val="FF0000"/>
                </a:solidFill>
              </a:rPr>
              <a:t>-growth </a:t>
            </a:r>
            <a:r>
              <a:rPr lang="en-US" sz="2000" dirty="0" smtClean="0">
                <a:solidFill>
                  <a:srgbClr val="FF0000"/>
                </a:solidFill>
              </a:rPr>
              <a:t>riparian forests will have more light, more primary production and ultimately more trout and total vertebrate biomass than stream reaches with second </a:t>
            </a:r>
            <a:r>
              <a:rPr lang="en-US" sz="2000" dirty="0">
                <a:solidFill>
                  <a:srgbClr val="FF0000"/>
                </a:solidFill>
              </a:rPr>
              <a:t>growth </a:t>
            </a:r>
            <a:r>
              <a:rPr lang="en-US" sz="2000" dirty="0" smtClean="0">
                <a:solidFill>
                  <a:srgbClr val="FF0000"/>
                </a:solidFill>
              </a:rPr>
              <a:t>riparian </a:t>
            </a:r>
            <a:r>
              <a:rPr lang="en-US" sz="2000" dirty="0" smtClean="0">
                <a:solidFill>
                  <a:srgbClr val="FF0000"/>
                </a:solidFill>
              </a:rPr>
              <a:t>forests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9501" y="4294422"/>
            <a:ext cx="549385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</a:rPr>
              <a:t>H3: </a:t>
            </a:r>
            <a:r>
              <a:rPr lang="en-US" sz="2000" dirty="0" smtClean="0">
                <a:solidFill>
                  <a:srgbClr val="FF0000"/>
                </a:solidFill>
              </a:rPr>
              <a:t>Experimentally shading a stream reach will reduce fish biomass.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56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58"/>
    </mc:Choice>
    <mc:Fallback xmlns="">
      <p:transition spd="slow" advTm="7865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53" y="3643781"/>
            <a:ext cx="4525410" cy="2985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206"/>
          <a:stretch/>
        </p:blipFill>
        <p:spPr>
          <a:xfrm>
            <a:off x="630761" y="1116120"/>
            <a:ext cx="3717310" cy="2527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491912" y="2048330"/>
            <a:ext cx="147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Fish Biomass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491912" y="4673563"/>
            <a:ext cx="147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Fish Biomass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401109" y="4212305"/>
            <a:ext cx="1045827" cy="4481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40850" y="3789235"/>
            <a:ext cx="2427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Active management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61348" y="6451320"/>
            <a:ext cx="3429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Sedell</a:t>
            </a:r>
            <a:r>
              <a:rPr lang="en-US" dirty="0" smtClean="0"/>
              <a:t> and Swanson (1984)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57100" y="1699388"/>
            <a:ext cx="38961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“A strategy for managing streamside areas for long-term fisheries values would be to keep the large woody materials in the stream during harvest, leave large coniferous trees to serve as a future source of </a:t>
            </a:r>
            <a:r>
              <a:rPr lang="en-US" sz="2000" i="1" dirty="0" err="1" smtClean="0"/>
              <a:t>instream</a:t>
            </a:r>
            <a:r>
              <a:rPr lang="en-US" sz="2000" i="1" dirty="0" smtClean="0"/>
              <a:t> debris, and selectively thin dense second-growth stands along the stream to provide a mix of food resources, including algae”</a:t>
            </a:r>
            <a:endParaRPr lang="en-US" sz="20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2836022" y="323755"/>
            <a:ext cx="3318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This is not a new idea. . . 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163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Study Design: </a:t>
            </a:r>
            <a:r>
              <a:rPr lang="en-US" sz="3600" b="1" u="sng" dirty="0" err="1" smtClean="0">
                <a:solidFill>
                  <a:srgbClr val="FF0000"/>
                </a:solidFill>
              </a:rPr>
              <a:t>Hyp</a:t>
            </a:r>
            <a:r>
              <a:rPr lang="en-US" sz="3600" b="1" u="sng" dirty="0" smtClean="0">
                <a:solidFill>
                  <a:srgbClr val="FF0000"/>
                </a:solidFill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</a:rPr>
              <a:t>1</a:t>
            </a:r>
            <a:endParaRPr lang="en-US" sz="36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52801" y="695525"/>
            <a:ext cx="82220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Set up 9 pairs of reaches with old-growth and second-growth riparian forests and evaluate relationships among the following metrics compare across streams for each stand type. </a:t>
            </a:r>
          </a:p>
          <a:p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Light/canopy cover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Stream habitat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Background nutrient concentrations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Primary production (chlorophyll </a:t>
            </a:r>
            <a:r>
              <a:rPr lang="en-US" sz="2400" i="1" dirty="0" smtClean="0"/>
              <a:t>a</a:t>
            </a:r>
            <a:r>
              <a:rPr lang="en-US" sz="24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Macroinvertebrate</a:t>
            </a:r>
            <a:r>
              <a:rPr lang="en-US" sz="2400" dirty="0" smtClean="0"/>
              <a:t> biomass and community composition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Fish abundance and biomass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Salamander abundance and biomass</a:t>
            </a:r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9" y="5023186"/>
            <a:ext cx="2358478" cy="1768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678" y="5009529"/>
            <a:ext cx="2338586" cy="1753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37" y="5016747"/>
            <a:ext cx="2338586" cy="17467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86700" y="186413"/>
            <a:ext cx="146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(Matt </a:t>
            </a:r>
            <a:r>
              <a:rPr lang="en-US" b="1" dirty="0" err="1" smtClean="0">
                <a:solidFill>
                  <a:srgbClr val="0000FF"/>
                </a:solidFill>
              </a:rPr>
              <a:t>Kaylor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887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0"/>
    </mc:Choice>
    <mc:Fallback xmlns="">
      <p:transition spd="slow" advTm="82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391" y="247484"/>
            <a:ext cx="74745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Study Hypothesis:</a:t>
            </a:r>
          </a:p>
        </p:txBody>
      </p:sp>
      <p:sp>
        <p:nvSpPr>
          <p:cNvPr id="5" name="Rectangle 4"/>
          <p:cNvSpPr/>
          <p:nvPr/>
        </p:nvSpPr>
        <p:spPr>
          <a:xfrm>
            <a:off x="346343" y="756252"/>
            <a:ext cx="84532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hanging forest structure in </a:t>
            </a:r>
            <a:r>
              <a:rPr lang="en-US" sz="2400" dirty="0"/>
              <a:t>the riparian zone </a:t>
            </a:r>
            <a:r>
              <a:rPr lang="en-US" sz="2400" dirty="0" smtClean="0"/>
              <a:t>influences all levels of the food web in headwater streams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4737" y="2674515"/>
            <a:ext cx="836865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8000"/>
                </a:solidFill>
              </a:rPr>
              <a:t>Forest age/structure controls stream </a:t>
            </a:r>
            <a:r>
              <a:rPr lang="en-US" sz="2400" b="1" u="sng" dirty="0" smtClean="0"/>
              <a:t>light</a:t>
            </a:r>
            <a:r>
              <a:rPr lang="en-US" sz="2400" b="1" dirty="0" smtClean="0">
                <a:solidFill>
                  <a:srgbClr val="FF8000"/>
                </a:solidFill>
              </a:rPr>
              <a:t>, and the </a:t>
            </a:r>
            <a:r>
              <a:rPr lang="en-US" sz="2400" b="1" dirty="0">
                <a:solidFill>
                  <a:srgbClr val="FF8000"/>
                </a:solidFill>
              </a:rPr>
              <a:t>light environment of the stream </a:t>
            </a:r>
            <a:r>
              <a:rPr lang="en-US" sz="2400" b="1" dirty="0" smtClean="0">
                <a:solidFill>
                  <a:srgbClr val="FF8000"/>
                </a:solidFill>
              </a:rPr>
              <a:t>in-turn influences in-stream primary production at the base of stream </a:t>
            </a:r>
            <a:r>
              <a:rPr lang="en-US" sz="2400" b="1" dirty="0">
                <a:solidFill>
                  <a:srgbClr val="FF8000"/>
                </a:solidFill>
              </a:rPr>
              <a:t>food </a:t>
            </a:r>
            <a:r>
              <a:rPr lang="en-US" sz="2400" b="1" dirty="0" smtClean="0">
                <a:solidFill>
                  <a:srgbClr val="FF8000"/>
                </a:solidFill>
              </a:rPr>
              <a:t>webs</a:t>
            </a:r>
            <a:endParaRPr lang="en-US" sz="2400" b="1" dirty="0">
              <a:solidFill>
                <a:srgbClr val="FF8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08" y="4495697"/>
            <a:ext cx="26289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022" y="4495697"/>
            <a:ext cx="2590800" cy="1981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1391" y="2168959"/>
            <a:ext cx="74745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Study Premise:</a:t>
            </a:r>
          </a:p>
        </p:txBody>
      </p:sp>
    </p:spTree>
    <p:extLst>
      <p:ext uri="{BB962C8B-B14F-4D97-AF65-F5344CB8AC3E}">
        <p14:creationId xmlns:p14="http://schemas.microsoft.com/office/powerpoint/2010/main" val="1939149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Study Design</a:t>
            </a:r>
            <a:endParaRPr lang="en-US" sz="36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6331"/>
            <a:ext cx="8763000" cy="6036734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6999260" y="4175720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326360" y="4724400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943600" y="3966616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3988440" y="3580858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4724400" y="2577156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631160" y="2781300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5105400" y="2819400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235500" y="4348460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4703140" y="2890540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5273080" y="2577156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5859760" y="2781300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4109460" y="3413178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172200" y="3982640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5410200" y="4973340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4175720"/>
            <a:ext cx="28956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9 Total Pairs</a:t>
            </a:r>
          </a:p>
          <a:p>
            <a:r>
              <a:rPr lang="en-US" sz="3200" dirty="0" smtClean="0"/>
              <a:t>18 </a:t>
            </a:r>
            <a:r>
              <a:rPr lang="en-US" sz="3200" dirty="0"/>
              <a:t>T</a:t>
            </a:r>
            <a:r>
              <a:rPr lang="en-US" sz="3200" dirty="0" smtClean="0"/>
              <a:t>otal reaches</a:t>
            </a:r>
            <a:endParaRPr lang="en-US" sz="3200" dirty="0"/>
          </a:p>
        </p:txBody>
      </p:sp>
      <p:sp>
        <p:nvSpPr>
          <p:cNvPr id="24" name="Oval 23"/>
          <p:cNvSpPr/>
          <p:nvPr/>
        </p:nvSpPr>
        <p:spPr>
          <a:xfrm>
            <a:off x="3413720" y="1752800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13720" y="1452960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4" t="6260" r="2500" b="76823"/>
          <a:stretch/>
        </p:blipFill>
        <p:spPr>
          <a:xfrm>
            <a:off x="6019800" y="87489"/>
            <a:ext cx="3071855" cy="23509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57200" y="990600"/>
            <a:ext cx="2877740" cy="16703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2900" y="979311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H.J. Andrews Experimental Forest, OR</a:t>
            </a:r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795140" y="2121769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805260" y="1817511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2940" y="1752800"/>
            <a:ext cx="2141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Old-growth</a:t>
            </a:r>
          </a:p>
          <a:p>
            <a:r>
              <a:rPr lang="en-US" dirty="0" smtClean="0"/>
              <a:t>Previously Harvested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68714" y="5470477"/>
            <a:ext cx="179474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2014 Fish Data from Gregory et al. </a:t>
            </a:r>
            <a:endParaRPr lang="en-US" sz="16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105400" y="4992990"/>
            <a:ext cx="220960" cy="32270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6781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0"/>
    </mc:Choice>
    <mc:Fallback xmlns="">
      <p:transition spd="slow" advTm="825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" grpId="0" animBg="1"/>
      <p:bldP spid="24" grpId="0" animBg="1"/>
      <p:bldP spid="2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460" y="940117"/>
            <a:ext cx="1339114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25071" y="940117"/>
            <a:ext cx="130408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41504" y="940116"/>
            <a:ext cx="141340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53262" y="956418"/>
            <a:ext cx="1440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Primary </a:t>
            </a:r>
            <a:r>
              <a:rPr lang="en-US" sz="1600" dirty="0"/>
              <a:t>P</a:t>
            </a:r>
            <a:r>
              <a:rPr lang="en-US" sz="1600" dirty="0" smtClean="0"/>
              <a:t>roduction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54188" y="972719"/>
            <a:ext cx="128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Solar Radiation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70984" y="1375889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76739" y="972719"/>
            <a:ext cx="148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Invertebrate Biomass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-18324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Results: </a:t>
            </a:r>
            <a:r>
              <a:rPr lang="en-US" sz="3600" b="1" u="sng" dirty="0" smtClean="0"/>
              <a:t>Bottom-up Drivers?</a:t>
            </a:r>
            <a:endParaRPr lang="en-US" sz="3600" b="1" u="sng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922683" y="1327556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061007" y="1356254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625135" y="940116"/>
            <a:ext cx="2244090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15063" y="972719"/>
            <a:ext cx="2476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top consumer abundance, biomass      and/or growth rates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91109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6" grpId="0"/>
      <p:bldP spid="17" grpId="0"/>
      <p:bldP spid="21" grpId="0"/>
      <p:bldP spid="32" grpId="0" animBg="1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460" y="940117"/>
            <a:ext cx="1339114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25071" y="940117"/>
            <a:ext cx="130408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41504" y="940116"/>
            <a:ext cx="141340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53262" y="956418"/>
            <a:ext cx="1440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Primary </a:t>
            </a:r>
            <a:r>
              <a:rPr lang="en-US" sz="1600" dirty="0"/>
              <a:t>P</a:t>
            </a:r>
            <a:r>
              <a:rPr lang="en-US" sz="1600" dirty="0" smtClean="0"/>
              <a:t>roduction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54188" y="972719"/>
            <a:ext cx="128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Solar Radiation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70984" y="1375889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922683" y="1327556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061007" y="1356254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625135" y="940116"/>
            <a:ext cx="2244090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15063" y="972719"/>
            <a:ext cx="2476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top consumer abundance, biomass      and/or growth rates 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376739" y="972719"/>
            <a:ext cx="148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Invertebrate Biomass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-18324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Results: </a:t>
            </a:r>
            <a:r>
              <a:rPr lang="en-US" sz="3600" b="1" u="sng" dirty="0" smtClean="0"/>
              <a:t>Bottom-up Drivers?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256271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460" y="940117"/>
            <a:ext cx="1339114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25071" y="940117"/>
            <a:ext cx="130408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41504" y="940116"/>
            <a:ext cx="141340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53262" y="956418"/>
            <a:ext cx="1440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Primary </a:t>
            </a:r>
            <a:r>
              <a:rPr lang="en-US" sz="1600" dirty="0"/>
              <a:t>P</a:t>
            </a:r>
            <a:r>
              <a:rPr lang="en-US" sz="1600" dirty="0" smtClean="0"/>
              <a:t>roduction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54188" y="972719"/>
            <a:ext cx="128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Solar Radiation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70984" y="1375889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922683" y="1327556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061007" y="1356254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625135" y="940116"/>
            <a:ext cx="2244090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15063" y="972719"/>
            <a:ext cx="2476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top consumer abundance, biomass      and/or growth rates </a:t>
            </a:r>
            <a:endParaRPr lang="en-US" sz="1600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3447149"/>
              </p:ext>
            </p:extLst>
          </p:nvPr>
        </p:nvGraphicFramePr>
        <p:xfrm>
          <a:off x="225461" y="2125014"/>
          <a:ext cx="8766140" cy="4732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1262130" y="2691685"/>
            <a:ext cx="6940576" cy="3206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31865" y="4404574"/>
            <a:ext cx="154546" cy="154546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031865" y="4799524"/>
            <a:ext cx="154546" cy="15454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315200" y="4297181"/>
            <a:ext cx="133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Old-Growth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315199" y="4707158"/>
            <a:ext cx="167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Second-Growth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376739" y="972719"/>
            <a:ext cx="148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Invertebrate Biomass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-18324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Results: </a:t>
            </a:r>
            <a:r>
              <a:rPr lang="en-US" sz="3600" b="1" u="sng" dirty="0" smtClean="0"/>
              <a:t>Bottom-up Drivers?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1267262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4479970"/>
              </p:ext>
            </p:extLst>
          </p:nvPr>
        </p:nvGraphicFramePr>
        <p:xfrm>
          <a:off x="225461" y="2125014"/>
          <a:ext cx="8766140" cy="4732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225460" y="940117"/>
            <a:ext cx="1339114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25071" y="940117"/>
            <a:ext cx="130408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41504" y="940116"/>
            <a:ext cx="141340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53262" y="956418"/>
            <a:ext cx="1440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Primary </a:t>
            </a:r>
            <a:r>
              <a:rPr lang="en-US" sz="1600" dirty="0"/>
              <a:t>P</a:t>
            </a:r>
            <a:r>
              <a:rPr lang="en-US" sz="1600" dirty="0" smtClean="0"/>
              <a:t>roduction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54188" y="972719"/>
            <a:ext cx="128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Solar Radiation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70984" y="1375889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922683" y="1327556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061007" y="1356254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625135" y="940116"/>
            <a:ext cx="2244090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15063" y="972719"/>
            <a:ext cx="2476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top consumer abundance, biomass      and/or growth rates </a:t>
            </a:r>
            <a:endParaRPr lang="en-US" sz="1600" dirty="0"/>
          </a:p>
        </p:txBody>
      </p:sp>
      <p:sp>
        <p:nvSpPr>
          <p:cNvPr id="22" name="Oval 21"/>
          <p:cNvSpPr/>
          <p:nvPr/>
        </p:nvSpPr>
        <p:spPr>
          <a:xfrm>
            <a:off x="7031865" y="4404574"/>
            <a:ext cx="154546" cy="154546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031865" y="4799524"/>
            <a:ext cx="154546" cy="15454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315200" y="4297181"/>
            <a:ext cx="133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Old-Growth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315199" y="4707158"/>
            <a:ext cx="167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Second-Growth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376739" y="972719"/>
            <a:ext cx="148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Invertebrate Biomass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-18324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Results: </a:t>
            </a:r>
            <a:r>
              <a:rPr lang="en-US" sz="3600" b="1" u="sng" dirty="0" smtClean="0"/>
              <a:t>Bottom-up Drivers?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321017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460" y="940117"/>
            <a:ext cx="1339114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25071" y="940117"/>
            <a:ext cx="130408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41504" y="940116"/>
            <a:ext cx="141340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53262" y="956418"/>
            <a:ext cx="1440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Primary </a:t>
            </a:r>
            <a:r>
              <a:rPr lang="en-US" sz="1600" dirty="0"/>
              <a:t>P</a:t>
            </a:r>
            <a:r>
              <a:rPr lang="en-US" sz="1600" dirty="0" smtClean="0"/>
              <a:t>roduction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54188" y="972719"/>
            <a:ext cx="128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Solar Radiation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70984" y="1375889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922683" y="1327556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061007" y="1356254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625135" y="940116"/>
            <a:ext cx="2244090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15063" y="972719"/>
            <a:ext cx="2476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top consumer abundance, biomass      and/or growth rates </a:t>
            </a:r>
            <a:endParaRPr lang="en-US" sz="1600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2885146"/>
              </p:ext>
            </p:extLst>
          </p:nvPr>
        </p:nvGraphicFramePr>
        <p:xfrm>
          <a:off x="225461" y="2125014"/>
          <a:ext cx="8766140" cy="4732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Oval 14"/>
          <p:cNvSpPr/>
          <p:nvPr/>
        </p:nvSpPr>
        <p:spPr>
          <a:xfrm>
            <a:off x="7031865" y="4404574"/>
            <a:ext cx="154546" cy="154546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31865" y="4799524"/>
            <a:ext cx="154546" cy="15454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315200" y="4297181"/>
            <a:ext cx="133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Old-Growth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315199" y="4707158"/>
            <a:ext cx="167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Second-Growth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376739" y="972719"/>
            <a:ext cx="148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Invertebrate Biomass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-18324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Results: </a:t>
            </a:r>
            <a:r>
              <a:rPr lang="en-US" sz="3600" b="1" u="sng" dirty="0" smtClean="0"/>
              <a:t>Bottom-up Drivers?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224583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460" y="940117"/>
            <a:ext cx="1339114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25071" y="940117"/>
            <a:ext cx="130408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41504" y="940116"/>
            <a:ext cx="141340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53262" y="956418"/>
            <a:ext cx="1440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Primary </a:t>
            </a:r>
            <a:r>
              <a:rPr lang="en-US" sz="1600" dirty="0"/>
              <a:t>P</a:t>
            </a:r>
            <a:r>
              <a:rPr lang="en-US" sz="1600" dirty="0" smtClean="0"/>
              <a:t>roduction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54188" y="972719"/>
            <a:ext cx="128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Solar Radiation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70984" y="1375889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922683" y="1327556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061007" y="1356254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625135" y="940116"/>
            <a:ext cx="2244090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15063" y="972719"/>
            <a:ext cx="2476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top consumer abundance, biomass      and/or growth rates 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376739" y="972719"/>
            <a:ext cx="148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Invertebrate Biomass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-18324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Results: </a:t>
            </a:r>
            <a:r>
              <a:rPr lang="en-US" sz="3600" b="1" u="sng" dirty="0" smtClean="0"/>
              <a:t>Bottom-up Drivers?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157665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460" y="940117"/>
            <a:ext cx="1339114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25071" y="940117"/>
            <a:ext cx="130408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41504" y="940116"/>
            <a:ext cx="141340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53262" y="956418"/>
            <a:ext cx="1440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Primary </a:t>
            </a:r>
            <a:r>
              <a:rPr lang="en-US" sz="1600" dirty="0"/>
              <a:t>P</a:t>
            </a:r>
            <a:r>
              <a:rPr lang="en-US" sz="1600" dirty="0" smtClean="0"/>
              <a:t>roduction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54188" y="972719"/>
            <a:ext cx="128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Solar Radiation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70984" y="1375889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922683" y="1327556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061007" y="1356254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625135" y="940116"/>
            <a:ext cx="2244090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15063" y="972719"/>
            <a:ext cx="2476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top consumer abundance, biomass      and/or growth rates </a:t>
            </a:r>
            <a:endParaRPr lang="en-US" sz="1600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6091532"/>
              </p:ext>
            </p:extLst>
          </p:nvPr>
        </p:nvGraphicFramePr>
        <p:xfrm>
          <a:off x="115911" y="2099257"/>
          <a:ext cx="8875690" cy="4536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Oval 18"/>
          <p:cNvSpPr/>
          <p:nvPr/>
        </p:nvSpPr>
        <p:spPr>
          <a:xfrm>
            <a:off x="7031865" y="4404574"/>
            <a:ext cx="154546" cy="154546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031865" y="4799524"/>
            <a:ext cx="154546" cy="15454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315200" y="4297181"/>
            <a:ext cx="133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Old-Growth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315199" y="4707158"/>
            <a:ext cx="167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Second-Growth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35845" y="2551598"/>
            <a:ext cx="7333379" cy="3206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376739" y="972719"/>
            <a:ext cx="148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Invertebrate Biomass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-18324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Results: </a:t>
            </a:r>
            <a:r>
              <a:rPr lang="en-US" sz="3600" b="1" u="sng" dirty="0" smtClean="0"/>
              <a:t>Bottom-up Drivers?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189630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460" y="940117"/>
            <a:ext cx="1339114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25071" y="940117"/>
            <a:ext cx="130408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41504" y="940116"/>
            <a:ext cx="141340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53262" y="956418"/>
            <a:ext cx="1440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Primary </a:t>
            </a:r>
            <a:r>
              <a:rPr lang="en-US" sz="1600" dirty="0"/>
              <a:t>P</a:t>
            </a:r>
            <a:r>
              <a:rPr lang="en-US" sz="1600" dirty="0" smtClean="0"/>
              <a:t>roduction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54188" y="972719"/>
            <a:ext cx="128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Solar Radiation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70984" y="1375889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922683" y="1327556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061007" y="1356254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625135" y="940116"/>
            <a:ext cx="2244090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15063" y="972719"/>
            <a:ext cx="2476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top consumer abundance, biomass      and/or growth rates </a:t>
            </a:r>
            <a:endParaRPr lang="en-US" sz="1600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5017413"/>
              </p:ext>
            </p:extLst>
          </p:nvPr>
        </p:nvGraphicFramePr>
        <p:xfrm>
          <a:off x="115911" y="2099257"/>
          <a:ext cx="8875690" cy="4536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Oval 14"/>
          <p:cNvSpPr/>
          <p:nvPr/>
        </p:nvSpPr>
        <p:spPr>
          <a:xfrm>
            <a:off x="7031865" y="4404574"/>
            <a:ext cx="154546" cy="154546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31865" y="4799524"/>
            <a:ext cx="154546" cy="15454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315200" y="4297181"/>
            <a:ext cx="133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Old-Growth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315199" y="4707158"/>
            <a:ext cx="167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Second-Growth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376739" y="972719"/>
            <a:ext cx="148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Invertebrate Biomass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-18324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Results: </a:t>
            </a:r>
            <a:r>
              <a:rPr lang="en-US" sz="3600" b="1" u="sng" dirty="0" smtClean="0"/>
              <a:t>Bottom-up Drivers?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1612369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460" y="940117"/>
            <a:ext cx="1339114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25071" y="940117"/>
            <a:ext cx="130408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41504" y="940116"/>
            <a:ext cx="141340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53262" y="956418"/>
            <a:ext cx="1440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Primary </a:t>
            </a:r>
            <a:r>
              <a:rPr lang="en-US" sz="1600" dirty="0"/>
              <a:t>P</a:t>
            </a:r>
            <a:r>
              <a:rPr lang="en-US" sz="1600" dirty="0" smtClean="0"/>
              <a:t>roduction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54188" y="972719"/>
            <a:ext cx="128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Solar Radiation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70984" y="1375889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922683" y="1327556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061007" y="1356254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625135" y="940116"/>
            <a:ext cx="2244090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15063" y="972719"/>
            <a:ext cx="2476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top consumer abundance, biomass      and/or growth rates 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376739" y="972719"/>
            <a:ext cx="148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Invertebrate Biomass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-18324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Results: </a:t>
            </a:r>
            <a:r>
              <a:rPr lang="en-US" sz="3600" b="1" u="sng" dirty="0" smtClean="0"/>
              <a:t>Bottom-up Drivers?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3860471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868" y="0"/>
            <a:ext cx="7045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</a:t>
            </a:r>
            <a:r>
              <a:rPr lang="en-US" sz="3600" b="1" dirty="0" smtClean="0"/>
              <a:t>Stand development </a:t>
            </a:r>
            <a:r>
              <a:rPr lang="en-US" sz="3600" i="1" dirty="0" smtClean="0"/>
              <a:t>(simplified)</a:t>
            </a:r>
            <a:endParaRPr lang="en-US" sz="3600" i="1" dirty="0"/>
          </a:p>
        </p:txBody>
      </p:sp>
      <p:sp>
        <p:nvSpPr>
          <p:cNvPr id="9" name="Rectangle 8"/>
          <p:cNvSpPr/>
          <p:nvPr/>
        </p:nvSpPr>
        <p:spPr>
          <a:xfrm>
            <a:off x="634519" y="5052636"/>
            <a:ext cx="377307" cy="7949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8049" y="3109086"/>
            <a:ext cx="9118600" cy="1590633"/>
            <a:chOff x="58049" y="3109086"/>
            <a:chExt cx="9118600" cy="159063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522" t="-6127" r="-522" b="73763"/>
            <a:stretch/>
          </p:blipFill>
          <p:spPr>
            <a:xfrm>
              <a:off x="58049" y="3109086"/>
              <a:ext cx="9118600" cy="159063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333644" y="3364644"/>
              <a:ext cx="4335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Relative Light Index value on the forest floor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160" y="4699719"/>
            <a:ext cx="9166489" cy="2123323"/>
            <a:chOff x="10160" y="4699719"/>
            <a:chExt cx="9166489" cy="212332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t="57512"/>
            <a:stretch/>
          </p:blipFill>
          <p:spPr>
            <a:xfrm>
              <a:off x="10160" y="4699719"/>
              <a:ext cx="9118600" cy="2088223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864896" y="6166381"/>
              <a:ext cx="7823797" cy="352091"/>
              <a:chOff x="817007" y="4479635"/>
              <a:chExt cx="7823797" cy="352091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2223425" y="4489687"/>
                <a:ext cx="306617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0000FF"/>
                    </a:solidFill>
                  </a:rPr>
                  <a:t>Stem-exclusion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143971" y="4479635"/>
                <a:ext cx="149683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0000FF"/>
                    </a:solidFill>
                  </a:rPr>
                  <a:t>Gap-dynamic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17007" y="4485572"/>
                <a:ext cx="222296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FF"/>
                    </a:solidFill>
                  </a:rPr>
                  <a:t>Stand initiation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978101" y="4493172"/>
                <a:ext cx="225658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0000FF"/>
                    </a:solidFill>
                  </a:rPr>
                  <a:t>Understory </a:t>
                </a:r>
                <a:r>
                  <a:rPr lang="en-US" sz="1600" b="1" dirty="0" err="1" smtClean="0">
                    <a:solidFill>
                      <a:srgbClr val="0000FF"/>
                    </a:solidFill>
                  </a:rPr>
                  <a:t>reinitiation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4796580" y="6546043"/>
              <a:ext cx="43800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err="1" smtClean="0"/>
                <a:t>Emborg</a:t>
              </a:r>
              <a:r>
                <a:rPr lang="en-US" sz="1200" dirty="0" smtClean="0"/>
                <a:t> 1998 </a:t>
              </a:r>
              <a:r>
                <a:rPr lang="en-US" sz="1200" i="1" dirty="0" smtClean="0"/>
                <a:t>For. Ecol. &amp; Manage.</a:t>
              </a:r>
              <a:endParaRPr lang="en-US" sz="1200" i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87905" y="861774"/>
            <a:ext cx="5507636" cy="2028675"/>
            <a:chOff x="2590800" y="1145754"/>
            <a:chExt cx="6694482" cy="246729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3" b="68196"/>
            <a:stretch/>
          </p:blipFill>
          <p:spPr>
            <a:xfrm>
              <a:off x="2590800" y="1145754"/>
              <a:ext cx="6694482" cy="224681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954"/>
            <a:stretch/>
          </p:blipFill>
          <p:spPr>
            <a:xfrm>
              <a:off x="2590800" y="3376737"/>
              <a:ext cx="6694482" cy="236314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7162799" y="553997"/>
            <a:ext cx="1928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Donato et al. 2012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572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28"/>
    </mc:Choice>
    <mc:Fallback xmlns="">
      <p:transition spd="slow" advTm="6672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460" y="940117"/>
            <a:ext cx="1339114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25071" y="940117"/>
            <a:ext cx="130408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41504" y="940116"/>
            <a:ext cx="141340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53262" y="956418"/>
            <a:ext cx="1440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Primary </a:t>
            </a:r>
            <a:r>
              <a:rPr lang="en-US" sz="1600" dirty="0"/>
              <a:t>P</a:t>
            </a:r>
            <a:r>
              <a:rPr lang="en-US" sz="1600" dirty="0" smtClean="0"/>
              <a:t>roduction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54188" y="972719"/>
            <a:ext cx="128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Solar Radiation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70984" y="1375889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922683" y="1327556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061007" y="1356254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625135" y="940116"/>
            <a:ext cx="2244090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15063" y="972719"/>
            <a:ext cx="2476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top consumer abundance, biomass      and/or growth rates </a:t>
            </a:r>
            <a:endParaRPr lang="en-US" sz="1600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3821861"/>
              </p:ext>
            </p:extLst>
          </p:nvPr>
        </p:nvGraphicFramePr>
        <p:xfrm>
          <a:off x="225460" y="2189408"/>
          <a:ext cx="8643765" cy="466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Oval 14"/>
          <p:cNvSpPr/>
          <p:nvPr/>
        </p:nvSpPr>
        <p:spPr>
          <a:xfrm>
            <a:off x="7031865" y="4790940"/>
            <a:ext cx="154546" cy="154546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31865" y="5185890"/>
            <a:ext cx="154546" cy="15454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315200" y="4683547"/>
            <a:ext cx="133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Old-Growth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315199" y="5093524"/>
            <a:ext cx="167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Second-Growth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564574" y="2706145"/>
            <a:ext cx="7333379" cy="3206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376739" y="972719"/>
            <a:ext cx="148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Invertebrate Biomass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-18324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Results: </a:t>
            </a:r>
            <a:r>
              <a:rPr lang="en-US" sz="3600" b="1" u="sng" dirty="0" smtClean="0"/>
              <a:t>Bottom-up Drivers?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1457508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460" y="940117"/>
            <a:ext cx="1339114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25071" y="940117"/>
            <a:ext cx="130408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41504" y="940116"/>
            <a:ext cx="141340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53262" y="956418"/>
            <a:ext cx="1440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Primary </a:t>
            </a:r>
            <a:r>
              <a:rPr lang="en-US" sz="1600" dirty="0"/>
              <a:t>P</a:t>
            </a:r>
            <a:r>
              <a:rPr lang="en-US" sz="1600" dirty="0" smtClean="0"/>
              <a:t>roduction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54188" y="972719"/>
            <a:ext cx="128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Solar Radiation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70984" y="1375889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922683" y="1327556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061007" y="1356254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625135" y="940116"/>
            <a:ext cx="2244090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15063" y="972719"/>
            <a:ext cx="2476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top consumer abundance, biomass      and/or growth rates </a:t>
            </a:r>
            <a:endParaRPr lang="en-US" sz="1600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625715"/>
              </p:ext>
            </p:extLst>
          </p:nvPr>
        </p:nvGraphicFramePr>
        <p:xfrm>
          <a:off x="225460" y="2189408"/>
          <a:ext cx="8643765" cy="466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Oval 14"/>
          <p:cNvSpPr/>
          <p:nvPr/>
        </p:nvSpPr>
        <p:spPr>
          <a:xfrm>
            <a:off x="7031865" y="4790940"/>
            <a:ext cx="154546" cy="154546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31865" y="5185890"/>
            <a:ext cx="154546" cy="15454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315200" y="4683547"/>
            <a:ext cx="133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Old-Growth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315199" y="5093524"/>
            <a:ext cx="167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Second-Growth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376739" y="972719"/>
            <a:ext cx="148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Invertebrate Biomass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-18324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Results: </a:t>
            </a:r>
            <a:r>
              <a:rPr lang="en-US" sz="3600" b="1" u="sng" dirty="0" smtClean="0"/>
              <a:t>Bottom-up Drivers?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174267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460" y="940117"/>
            <a:ext cx="1339114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25071" y="940117"/>
            <a:ext cx="130408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41504" y="940116"/>
            <a:ext cx="141340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53262" y="956418"/>
            <a:ext cx="1440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Primary </a:t>
            </a:r>
            <a:r>
              <a:rPr lang="en-US" sz="1600" dirty="0"/>
              <a:t>P</a:t>
            </a:r>
            <a:r>
              <a:rPr lang="en-US" sz="1600" dirty="0" smtClean="0"/>
              <a:t>roduction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54188" y="972719"/>
            <a:ext cx="128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Solar Radiation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70984" y="1375889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922683" y="1327556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061007" y="1356254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625135" y="940116"/>
            <a:ext cx="2244090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15063" y="972719"/>
            <a:ext cx="2476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top consumer abundance, biomass      and/or growth rates </a:t>
            </a:r>
            <a:endParaRPr lang="en-US" sz="1600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1858201"/>
              </p:ext>
            </p:extLst>
          </p:nvPr>
        </p:nvGraphicFramePr>
        <p:xfrm>
          <a:off x="90152" y="2266682"/>
          <a:ext cx="8901448" cy="4398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Oval 14"/>
          <p:cNvSpPr/>
          <p:nvPr/>
        </p:nvSpPr>
        <p:spPr>
          <a:xfrm>
            <a:off x="7031865" y="4790940"/>
            <a:ext cx="154546" cy="154546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31865" y="5185890"/>
            <a:ext cx="154546" cy="15454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315200" y="4683547"/>
            <a:ext cx="133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Old-Growth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315199" y="5093524"/>
            <a:ext cx="167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Second-Growth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658221" y="2660752"/>
            <a:ext cx="7333379" cy="3206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376739" y="972719"/>
            <a:ext cx="148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Invertebrate Biomass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-18324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Results: </a:t>
            </a:r>
            <a:r>
              <a:rPr lang="en-US" sz="3600" b="1" u="sng" dirty="0" smtClean="0"/>
              <a:t>Bottom-up Drivers?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2026493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460" y="940117"/>
            <a:ext cx="1339114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25071" y="940117"/>
            <a:ext cx="130408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41504" y="940116"/>
            <a:ext cx="1413409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53262" y="956418"/>
            <a:ext cx="1440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Primary </a:t>
            </a:r>
            <a:r>
              <a:rPr lang="en-US" sz="1600" dirty="0"/>
              <a:t>P</a:t>
            </a:r>
            <a:r>
              <a:rPr lang="en-US" sz="1600" dirty="0" smtClean="0"/>
              <a:t>roduction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54188" y="972719"/>
            <a:ext cx="128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Increased Solar Radiation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70984" y="1375889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76739" y="972719"/>
            <a:ext cx="148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Invertebrate Biomass</a:t>
            </a:r>
            <a:endParaRPr lang="en-US" sz="16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922683" y="1327556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061007" y="1356254"/>
            <a:ext cx="45405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625135" y="940116"/>
            <a:ext cx="2244090" cy="8636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15063" y="1079528"/>
            <a:ext cx="2476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Greater top consumer abundance and biomass</a:t>
            </a:r>
            <a:endParaRPr lang="en-US" sz="1600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5198298"/>
              </p:ext>
            </p:extLst>
          </p:nvPr>
        </p:nvGraphicFramePr>
        <p:xfrm>
          <a:off x="90152" y="2266682"/>
          <a:ext cx="8901448" cy="4398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Oval 14"/>
          <p:cNvSpPr/>
          <p:nvPr/>
        </p:nvSpPr>
        <p:spPr>
          <a:xfrm>
            <a:off x="7031865" y="4790940"/>
            <a:ext cx="154546" cy="154546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31865" y="5185890"/>
            <a:ext cx="154546" cy="15454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315200" y="4683547"/>
            <a:ext cx="133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Old-Growth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315199" y="5093524"/>
            <a:ext cx="167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Second-Growth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-18324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Results: </a:t>
            </a:r>
            <a:r>
              <a:rPr lang="en-US" sz="3600" b="1" u="sng" dirty="0" smtClean="0"/>
              <a:t>Bottom-up Drivers?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4253926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251" y="47765"/>
            <a:ext cx="83473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</a:rPr>
              <a:t>Analysis of differences</a:t>
            </a:r>
            <a:endParaRPr lang="en-US" sz="3200" i="1" u="sng" dirty="0">
              <a:solidFill>
                <a:srgbClr val="FF0000"/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9475719"/>
              </p:ext>
            </p:extLst>
          </p:nvPr>
        </p:nvGraphicFramePr>
        <p:xfrm>
          <a:off x="195068" y="696129"/>
          <a:ext cx="4050602" cy="2902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20369" y="1304806"/>
            <a:ext cx="1864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00FF"/>
                </a:solidFill>
              </a:rPr>
              <a:t>more wood &amp; more vert. biomass</a:t>
            </a:r>
            <a:endParaRPr lang="en-US" sz="1400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0369" y="2623670"/>
            <a:ext cx="1864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00FF"/>
                </a:solidFill>
              </a:rPr>
              <a:t>more wood but less vert. biomass</a:t>
            </a:r>
            <a:endParaRPr lang="en-US" sz="1400" i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279" y="2607782"/>
            <a:ext cx="1102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Less wood and less vert. biomass</a:t>
            </a:r>
            <a:endParaRPr lang="en-US" sz="1200" i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4279" y="1302426"/>
            <a:ext cx="1102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Less wood and more vert. biomass</a:t>
            </a:r>
            <a:endParaRPr lang="en-US" sz="1200" i="1" dirty="0">
              <a:solidFill>
                <a:srgbClr val="0000FF"/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4236783"/>
              </p:ext>
            </p:extLst>
          </p:nvPr>
        </p:nvGraphicFramePr>
        <p:xfrm>
          <a:off x="4994389" y="3796206"/>
          <a:ext cx="3695086" cy="2773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8202780"/>
              </p:ext>
            </p:extLst>
          </p:nvPr>
        </p:nvGraphicFramePr>
        <p:xfrm>
          <a:off x="4866103" y="489312"/>
          <a:ext cx="3981199" cy="2664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702580" y="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Kaylor</a:t>
            </a:r>
            <a:r>
              <a:rPr lang="en-US" sz="1200" dirty="0" smtClean="0"/>
              <a:t> et al. in Prep.</a:t>
            </a:r>
            <a:endParaRPr lang="en-US" sz="1200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9884082"/>
              </p:ext>
            </p:extLst>
          </p:nvPr>
        </p:nvGraphicFramePr>
        <p:xfrm>
          <a:off x="433216" y="3870821"/>
          <a:ext cx="3574306" cy="2718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4" name="Straight Connector 3"/>
          <p:cNvCxnSpPr/>
          <p:nvPr/>
        </p:nvCxnSpPr>
        <p:spPr>
          <a:xfrm flipH="1">
            <a:off x="816455" y="873197"/>
            <a:ext cx="2472040" cy="22736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195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0" grpId="0">
        <p:bldAsOne/>
      </p:bldGraphic>
      <p:bldGraphic spid="12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Study Design: </a:t>
            </a:r>
            <a:r>
              <a:rPr lang="en-US" sz="3600" b="1" u="sng" dirty="0" err="1" smtClean="0">
                <a:solidFill>
                  <a:srgbClr val="FF0000"/>
                </a:solidFill>
              </a:rPr>
              <a:t>Hyp</a:t>
            </a:r>
            <a:r>
              <a:rPr lang="en-US" sz="3600" b="1" u="sng" dirty="0" smtClean="0">
                <a:solidFill>
                  <a:srgbClr val="FF0000"/>
                </a:solidFill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</a:rPr>
              <a:t>2</a:t>
            </a:r>
            <a:endParaRPr lang="en-US" sz="36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52801" y="1931618"/>
            <a:ext cx="7847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1970’s Murphy and Hall quantified effects of riparian forest harvest on stream food webs and stream habitat by evaluating stream conditions and stream biota in paired reaches with old-growth vs. recently cut riparian forests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567767" y="1023813"/>
            <a:ext cx="58067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“Stand regeneration experiment”</a:t>
            </a:r>
            <a:endParaRPr lang="en-US" sz="32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086700" y="186413"/>
            <a:ext cx="146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(Matt </a:t>
            </a:r>
            <a:r>
              <a:rPr lang="en-US" b="1" dirty="0" err="1" smtClean="0">
                <a:solidFill>
                  <a:srgbClr val="0000FF"/>
                </a:solidFill>
              </a:rPr>
              <a:t>Kaylor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367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0"/>
    </mc:Choice>
    <mc:Fallback xmlns="">
      <p:transition spd="slow" advTm="82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Study Design</a:t>
            </a:r>
            <a:endParaRPr lang="en-US" sz="36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6331"/>
            <a:ext cx="8763000" cy="6036734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6999260" y="4175720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326360" y="4724400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943600" y="3966616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3988440" y="3580858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4724400" y="2577156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631160" y="2781300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5105400" y="2819400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235500" y="4348460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4703140" y="2890540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5273080" y="2577156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5859760" y="2781300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4109460" y="3413178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172200" y="3982640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5410200" y="4973340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413720" y="1752800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13720" y="1452960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4" t="6260" r="2500" b="76823"/>
          <a:stretch/>
        </p:blipFill>
        <p:spPr>
          <a:xfrm>
            <a:off x="6019800" y="87489"/>
            <a:ext cx="3071855" cy="23509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57200" y="990600"/>
            <a:ext cx="2877740" cy="16703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2900" y="979311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H.J. Andrews Experimental Forest, OR</a:t>
            </a:r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795140" y="2121769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805260" y="1817511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2940" y="1752800"/>
            <a:ext cx="2141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Old-growth</a:t>
            </a:r>
          </a:p>
          <a:p>
            <a:r>
              <a:rPr lang="en-US" dirty="0" smtClean="0"/>
              <a:t>Previously Harvested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68714" y="5470477"/>
            <a:ext cx="179474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2014 Fish Data from Gregory et al. </a:t>
            </a:r>
            <a:endParaRPr lang="en-US" sz="16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105400" y="4992990"/>
            <a:ext cx="220960" cy="32270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031580" y="4764792"/>
            <a:ext cx="210304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Surveyed in Murphy and Hall 1981</a:t>
            </a:r>
            <a:endParaRPr lang="en-US" sz="1600" b="1" dirty="0"/>
          </a:p>
        </p:txBody>
      </p:sp>
      <p:sp>
        <p:nvSpPr>
          <p:cNvPr id="31" name="Oval 30"/>
          <p:cNvSpPr/>
          <p:nvPr/>
        </p:nvSpPr>
        <p:spPr>
          <a:xfrm>
            <a:off x="6870909" y="3966616"/>
            <a:ext cx="684818" cy="721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799834" y="3705921"/>
            <a:ext cx="684818" cy="721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105400" y="4516140"/>
            <a:ext cx="684818" cy="721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767051" y="3220299"/>
            <a:ext cx="684818" cy="721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147289" y="1320531"/>
            <a:ext cx="684818" cy="721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713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0"/>
    </mc:Choice>
    <mc:Fallback xmlns="">
      <p:transition spd="slow" advTm="825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5069933"/>
              </p:ext>
            </p:extLst>
          </p:nvPr>
        </p:nvGraphicFramePr>
        <p:xfrm>
          <a:off x="3249453" y="3834109"/>
          <a:ext cx="2881076" cy="284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Chart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830386"/>
              </p:ext>
            </p:extLst>
          </p:nvPr>
        </p:nvGraphicFramePr>
        <p:xfrm>
          <a:off x="236995" y="3855392"/>
          <a:ext cx="2887206" cy="276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Results: </a:t>
            </a:r>
            <a:r>
              <a:rPr lang="en-US" sz="3600" b="1" u="sng" dirty="0" smtClean="0"/>
              <a:t>1970’s</a:t>
            </a:r>
            <a:endParaRPr lang="en-US" sz="3600" b="1" u="sng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8437512"/>
              </p:ext>
            </p:extLst>
          </p:nvPr>
        </p:nvGraphicFramePr>
        <p:xfrm>
          <a:off x="533400" y="800100"/>
          <a:ext cx="5334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 rot="16200000">
            <a:off x="-777359" y="1847822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Trout Biomass (g/m</a:t>
            </a:r>
            <a:r>
              <a:rPr lang="en-US" b="1" baseline="30000" dirty="0" smtClean="0"/>
              <a:t>2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69055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1977</a:t>
            </a:r>
            <a:endParaRPr lang="en-US" sz="2800" b="1" dirty="0"/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8373633"/>
              </p:ext>
            </p:extLst>
          </p:nvPr>
        </p:nvGraphicFramePr>
        <p:xfrm>
          <a:off x="6019800" y="1015663"/>
          <a:ext cx="3124200" cy="2489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53200" y="52747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Canopy Openness (%)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527275" y="4041875"/>
            <a:ext cx="3362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Large Wood (100cm</a:t>
            </a:r>
            <a:r>
              <a:rPr lang="en-US" sz="1400" b="1" baseline="30000" dirty="0" smtClean="0"/>
              <a:t>3</a:t>
            </a:r>
            <a:r>
              <a:rPr lang="en-US" sz="1400" b="1" dirty="0" smtClean="0"/>
              <a:t>/m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2181386" y="4491082"/>
            <a:ext cx="2021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% Pool Area</a:t>
            </a:r>
            <a:endParaRPr lang="en-US" sz="1400" b="1" dirty="0"/>
          </a:p>
        </p:txBody>
      </p:sp>
      <p:sp>
        <p:nvSpPr>
          <p:cNvPr id="4" name="Rectangle 3"/>
          <p:cNvSpPr/>
          <p:nvPr/>
        </p:nvSpPr>
        <p:spPr>
          <a:xfrm>
            <a:off x="2057400" y="752114"/>
            <a:ext cx="228600" cy="20005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1095345"/>
            <a:ext cx="228600" cy="200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0" y="64633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Old-growth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85999" y="1015663"/>
            <a:ext cx="2120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Recently Harvested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219200" y="379339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Large Wood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267200" y="379339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Pool Area</a:t>
            </a:r>
            <a:endParaRPr lang="en-US" sz="2000" b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4965724" y="1547587"/>
            <a:ext cx="2021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% Canopy Openness</a:t>
            </a:r>
            <a:endParaRPr lang="en-US" sz="1400" b="1" dirty="0"/>
          </a:p>
        </p:txBody>
      </p:sp>
      <p:graphicFrame>
        <p:nvGraphicFramePr>
          <p:cNvPr id="33" name="Chart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8122282"/>
              </p:ext>
            </p:extLst>
          </p:nvPr>
        </p:nvGraphicFramePr>
        <p:xfrm>
          <a:off x="6268641" y="3993445"/>
          <a:ext cx="3027759" cy="2712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7058025" y="3795653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Chlorophyll </a:t>
            </a:r>
            <a:r>
              <a:rPr lang="en-US" sz="2000" b="1" i="1" dirty="0" smtClean="0"/>
              <a:t>a</a:t>
            </a:r>
            <a:endParaRPr lang="en-US" sz="2000" b="1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5435520" y="4812567"/>
            <a:ext cx="1378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Chl</a:t>
            </a:r>
            <a:r>
              <a:rPr lang="en-US" sz="1400" b="1" dirty="0" smtClean="0"/>
              <a:t> a (mg/m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75525" y="6550223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Murphy and Hall 1981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972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14"/>
    </mc:Choice>
    <mc:Fallback xmlns="">
      <p:transition spd="slow" advTm="12621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  <p:bldGraphic spid="31" grpId="0">
        <p:bldAsOne/>
      </p:bldGraphic>
      <p:bldGraphic spid="7" grpId="0">
        <p:bldAsOne/>
      </p:bldGraphic>
      <p:bldP spid="2" grpId="0"/>
      <p:bldP spid="8" grpId="0"/>
      <p:bldGraphic spid="18" grpId="0">
        <p:bldAsOne/>
      </p:bldGraphic>
      <p:bldP spid="19" grpId="0"/>
      <p:bldP spid="17" grpId="0"/>
      <p:bldP spid="27" grpId="0"/>
      <p:bldP spid="4" grpId="0" animBg="1"/>
      <p:bldP spid="15" grpId="0" animBg="1"/>
      <p:bldP spid="5" grpId="0"/>
      <p:bldP spid="20" grpId="0"/>
      <p:bldP spid="28" grpId="0"/>
      <p:bldP spid="29" grpId="0"/>
      <p:bldP spid="30" grpId="0"/>
      <p:bldGraphic spid="33" grpId="0">
        <p:bldAsOne/>
      </p:bldGraphic>
      <p:bldP spid="34" grpId="0"/>
      <p:bldP spid="3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Study Design: </a:t>
            </a:r>
            <a:r>
              <a:rPr lang="en-US" sz="3600" b="1" u="sng" dirty="0" err="1" smtClean="0">
                <a:solidFill>
                  <a:srgbClr val="FF0000"/>
                </a:solidFill>
              </a:rPr>
              <a:t>Hyp</a:t>
            </a:r>
            <a:r>
              <a:rPr lang="en-US" sz="3600" b="1" u="sng" dirty="0" smtClean="0">
                <a:solidFill>
                  <a:srgbClr val="FF0000"/>
                </a:solidFill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</a:rPr>
              <a:t>2</a:t>
            </a:r>
            <a:endParaRPr lang="en-US" sz="36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452801" y="4016344"/>
            <a:ext cx="784781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2014’s M. </a:t>
            </a:r>
            <a:r>
              <a:rPr lang="en-US" sz="2400" dirty="0" err="1" smtClean="0"/>
              <a:t>Kaylor</a:t>
            </a:r>
            <a:r>
              <a:rPr lang="en-US" sz="2400" dirty="0" smtClean="0"/>
              <a:t> returned to these exact (or nearly exact) locations and re-assessed conditions in old-grown and now ~40 yr. old riparian forests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2801" y="1931618"/>
            <a:ext cx="7847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1970’s Murphy and Hall quantified effects of riparian forest harvest on stream food webs and stream habitat by evaluating stream conditions and stream biota in paired reaches with old-growth vs. recently cut riparian forests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7767" y="1023813"/>
            <a:ext cx="58067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“Stand regeneration experiment”</a:t>
            </a:r>
            <a:endParaRPr lang="en-US" sz="32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87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0"/>
    </mc:Choice>
    <mc:Fallback xmlns="">
      <p:transition spd="slow" advTm="82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Results: </a:t>
            </a:r>
            <a:r>
              <a:rPr lang="en-US" sz="3600" b="1" u="sng" dirty="0" smtClean="0"/>
              <a:t>2014</a:t>
            </a:r>
            <a:endParaRPr lang="en-US" sz="3600" b="1" u="sng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316986"/>
              </p:ext>
            </p:extLst>
          </p:nvPr>
        </p:nvGraphicFramePr>
        <p:xfrm>
          <a:off x="533400" y="800100"/>
          <a:ext cx="5334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800600" y="69055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1977</a:t>
            </a:r>
            <a:endParaRPr lang="en-US" sz="2800" b="1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0781262"/>
              </p:ext>
            </p:extLst>
          </p:nvPr>
        </p:nvGraphicFramePr>
        <p:xfrm>
          <a:off x="533400" y="3771900"/>
          <a:ext cx="5334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 rot="16200000">
            <a:off x="-756167" y="49588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Trout Biomass (g/m</a:t>
            </a:r>
            <a:r>
              <a:rPr lang="en-US" b="1" baseline="30000" dirty="0" smtClean="0"/>
              <a:t>2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9" name="Down Arrow 8"/>
          <p:cNvSpPr/>
          <p:nvPr/>
        </p:nvSpPr>
        <p:spPr>
          <a:xfrm>
            <a:off x="1295400" y="3705225"/>
            <a:ext cx="685800" cy="1219200"/>
          </a:xfrm>
          <a:prstGeom prst="downArrow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76437" y="3705224"/>
            <a:ext cx="2519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40 years of riparian stand development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772025" y="367122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2014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4772025" y="4185198"/>
            <a:ext cx="1028700" cy="2282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9348774"/>
              </p:ext>
            </p:extLst>
          </p:nvPr>
        </p:nvGraphicFramePr>
        <p:xfrm>
          <a:off x="6096000" y="4128428"/>
          <a:ext cx="3048000" cy="2577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Rectangle 17"/>
          <p:cNvSpPr/>
          <p:nvPr/>
        </p:nvSpPr>
        <p:spPr>
          <a:xfrm>
            <a:off x="8305800" y="4772024"/>
            <a:ext cx="754089" cy="17938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057400" y="752114"/>
            <a:ext cx="228600" cy="20005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057400" y="1095345"/>
            <a:ext cx="228600" cy="200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286000" y="64633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Old-growth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285999" y="1015663"/>
            <a:ext cx="2120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Recently Harvested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777359" y="1847822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Trout Biomass (g/m</a:t>
            </a:r>
            <a:r>
              <a:rPr lang="en-US" b="1" baseline="30000" dirty="0" smtClean="0"/>
              <a:t>2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583560" y="372831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Canopy Openness (%)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4996084" y="4748427"/>
            <a:ext cx="2021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% Canopy Openness</a:t>
            </a:r>
            <a:endParaRPr lang="en-US" sz="1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17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23"/>
    </mc:Choice>
    <mc:Fallback xmlns="">
      <p:transition spd="slow" advTm="7322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/>
      <p:bldP spid="9" grpId="0" animBg="1"/>
      <p:bldP spid="12" grpId="0"/>
      <p:bldP spid="14" grpId="0"/>
      <p:bldP spid="4" grpId="0" animBg="1"/>
      <p:bldGraphic spid="17" grpId="0">
        <p:bldAsOne/>
      </p:bldGraphic>
      <p:bldP spid="18" grpId="0" animBg="1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575870" y="239614"/>
            <a:ext cx="7129883" cy="4219538"/>
            <a:chOff x="575870" y="239614"/>
            <a:chExt cx="7129883" cy="4219538"/>
          </a:xfrm>
        </p:grpSpPr>
        <p:grpSp>
          <p:nvGrpSpPr>
            <p:cNvPr id="46" name="Group 45"/>
            <p:cNvGrpSpPr/>
            <p:nvPr/>
          </p:nvGrpSpPr>
          <p:grpSpPr>
            <a:xfrm>
              <a:off x="575870" y="239614"/>
              <a:ext cx="7129883" cy="4219538"/>
              <a:chOff x="0" y="0"/>
              <a:chExt cx="7623356" cy="4459152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2"/>
              <a:srcRect l="1135" r="60764"/>
              <a:stretch/>
            </p:blipFill>
            <p:spPr>
              <a:xfrm>
                <a:off x="0" y="0"/>
                <a:ext cx="6634651" cy="4459152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2"/>
              <a:srcRect l="86295" r="8943"/>
              <a:stretch/>
            </p:blipFill>
            <p:spPr>
              <a:xfrm>
                <a:off x="6794122" y="0"/>
                <a:ext cx="829234" cy="4459152"/>
              </a:xfrm>
              <a:prstGeom prst="rect">
                <a:avLst/>
              </a:prstGeom>
            </p:spPr>
          </p:pic>
        </p:grpSp>
        <p:grpSp>
          <p:nvGrpSpPr>
            <p:cNvPr id="47" name="Group 46"/>
            <p:cNvGrpSpPr/>
            <p:nvPr/>
          </p:nvGrpSpPr>
          <p:grpSpPr>
            <a:xfrm>
              <a:off x="733778" y="795305"/>
              <a:ext cx="6759222" cy="3605051"/>
              <a:chOff x="169957" y="795305"/>
              <a:chExt cx="8630031" cy="3605051"/>
            </a:xfrm>
          </p:grpSpPr>
          <p:sp>
            <p:nvSpPr>
              <p:cNvPr id="48" name="TextBox 47"/>
              <p:cNvSpPr txBox="1"/>
              <p:nvPr/>
            </p:nvSpPr>
            <p:spPr>
              <a:xfrm rot="16200000">
                <a:off x="-1114187" y="2079449"/>
                <a:ext cx="2974202" cy="405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% open canopy</a:t>
                </a:r>
                <a:endParaRPr lang="en-US" sz="2400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174717" y="4092579"/>
                <a:ext cx="6417059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 sz="14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Age of dominant canopy trees (</a:t>
                </a:r>
                <a:r>
                  <a:rPr lang="en-US" i="1" dirty="0"/>
                  <a:t>"stand age"</a:t>
                </a:r>
                <a:r>
                  <a:rPr lang="en-US" dirty="0"/>
                  <a:t>) in the riparian forest (years)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252918" y="3770691"/>
                <a:ext cx="547070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&gt;200</a:t>
                </a:r>
                <a:endParaRPr lang="en-US" sz="1400" dirty="0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1356064" y="931727"/>
                <a:ext cx="7298844" cy="2648229"/>
              </a:xfrm>
              <a:custGeom>
                <a:avLst/>
                <a:gdLst>
                  <a:gd name="connsiteX0" fmla="*/ 0 w 6405998"/>
                  <a:gd name="connsiteY0" fmla="*/ 53428 h 2982303"/>
                  <a:gd name="connsiteX1" fmla="*/ 314681 w 6405998"/>
                  <a:gd name="connsiteY1" fmla="*/ 311903 h 2982303"/>
                  <a:gd name="connsiteX2" fmla="*/ 708031 w 6405998"/>
                  <a:gd name="connsiteY2" fmla="*/ 2435888 h 2982303"/>
                  <a:gd name="connsiteX3" fmla="*/ 2337627 w 6405998"/>
                  <a:gd name="connsiteY3" fmla="*/ 2952837 h 2982303"/>
                  <a:gd name="connsiteX4" fmla="*/ 4428006 w 6405998"/>
                  <a:gd name="connsiteY4" fmla="*/ 2829219 h 2982303"/>
                  <a:gd name="connsiteX5" fmla="*/ 5506910 w 6405998"/>
                  <a:gd name="connsiteY5" fmla="*/ 2087509 h 2982303"/>
                  <a:gd name="connsiteX6" fmla="*/ 6405998 w 6405998"/>
                  <a:gd name="connsiteY6" fmla="*/ 1941415 h 2982303"/>
                  <a:gd name="connsiteX0" fmla="*/ 0 w 6417237"/>
                  <a:gd name="connsiteY0" fmla="*/ 19276 h 3161673"/>
                  <a:gd name="connsiteX1" fmla="*/ 325920 w 6417237"/>
                  <a:gd name="connsiteY1" fmla="*/ 491273 h 3161673"/>
                  <a:gd name="connsiteX2" fmla="*/ 719270 w 6417237"/>
                  <a:gd name="connsiteY2" fmla="*/ 2615258 h 3161673"/>
                  <a:gd name="connsiteX3" fmla="*/ 2348866 w 6417237"/>
                  <a:gd name="connsiteY3" fmla="*/ 3132207 h 3161673"/>
                  <a:gd name="connsiteX4" fmla="*/ 4439245 w 6417237"/>
                  <a:gd name="connsiteY4" fmla="*/ 3008589 h 3161673"/>
                  <a:gd name="connsiteX5" fmla="*/ 5518149 w 6417237"/>
                  <a:gd name="connsiteY5" fmla="*/ 2266879 h 3161673"/>
                  <a:gd name="connsiteX6" fmla="*/ 6417237 w 6417237"/>
                  <a:gd name="connsiteY6" fmla="*/ 2120785 h 3161673"/>
                  <a:gd name="connsiteX0" fmla="*/ 0 w 6417237"/>
                  <a:gd name="connsiteY0" fmla="*/ 0 h 3142397"/>
                  <a:gd name="connsiteX1" fmla="*/ 325920 w 6417237"/>
                  <a:gd name="connsiteY1" fmla="*/ 471997 h 3142397"/>
                  <a:gd name="connsiteX2" fmla="*/ 719270 w 6417237"/>
                  <a:gd name="connsiteY2" fmla="*/ 2595982 h 3142397"/>
                  <a:gd name="connsiteX3" fmla="*/ 2348866 w 6417237"/>
                  <a:gd name="connsiteY3" fmla="*/ 3112931 h 3142397"/>
                  <a:gd name="connsiteX4" fmla="*/ 4439245 w 6417237"/>
                  <a:gd name="connsiteY4" fmla="*/ 2989313 h 3142397"/>
                  <a:gd name="connsiteX5" fmla="*/ 5518149 w 6417237"/>
                  <a:gd name="connsiteY5" fmla="*/ 2247603 h 3142397"/>
                  <a:gd name="connsiteX6" fmla="*/ 6417237 w 6417237"/>
                  <a:gd name="connsiteY6" fmla="*/ 2101509 h 3142397"/>
                  <a:gd name="connsiteX0" fmla="*/ 0 w 6417237"/>
                  <a:gd name="connsiteY0" fmla="*/ 0 h 3142397"/>
                  <a:gd name="connsiteX1" fmla="*/ 325920 w 6417237"/>
                  <a:gd name="connsiteY1" fmla="*/ 471997 h 3142397"/>
                  <a:gd name="connsiteX2" fmla="*/ 719270 w 6417237"/>
                  <a:gd name="connsiteY2" fmla="*/ 2595982 h 3142397"/>
                  <a:gd name="connsiteX3" fmla="*/ 2348866 w 6417237"/>
                  <a:gd name="connsiteY3" fmla="*/ 3112931 h 3142397"/>
                  <a:gd name="connsiteX4" fmla="*/ 4439245 w 6417237"/>
                  <a:gd name="connsiteY4" fmla="*/ 2989313 h 3142397"/>
                  <a:gd name="connsiteX5" fmla="*/ 5518149 w 6417237"/>
                  <a:gd name="connsiteY5" fmla="*/ 2247603 h 3142397"/>
                  <a:gd name="connsiteX6" fmla="*/ 6417237 w 6417237"/>
                  <a:gd name="connsiteY6" fmla="*/ 2101509 h 3142397"/>
                  <a:gd name="connsiteX0" fmla="*/ 0 w 6417237"/>
                  <a:gd name="connsiteY0" fmla="*/ 0 h 3085824"/>
                  <a:gd name="connsiteX1" fmla="*/ 325920 w 6417237"/>
                  <a:gd name="connsiteY1" fmla="*/ 471997 h 3085824"/>
                  <a:gd name="connsiteX2" fmla="*/ 719270 w 6417237"/>
                  <a:gd name="connsiteY2" fmla="*/ 2595982 h 3085824"/>
                  <a:gd name="connsiteX3" fmla="*/ 2303912 w 6417237"/>
                  <a:gd name="connsiteY3" fmla="*/ 3034265 h 3085824"/>
                  <a:gd name="connsiteX4" fmla="*/ 4439245 w 6417237"/>
                  <a:gd name="connsiteY4" fmla="*/ 2989313 h 3085824"/>
                  <a:gd name="connsiteX5" fmla="*/ 5518149 w 6417237"/>
                  <a:gd name="connsiteY5" fmla="*/ 2247603 h 3085824"/>
                  <a:gd name="connsiteX6" fmla="*/ 6417237 w 6417237"/>
                  <a:gd name="connsiteY6" fmla="*/ 2101509 h 3085824"/>
                  <a:gd name="connsiteX0" fmla="*/ 0 w 6417237"/>
                  <a:gd name="connsiteY0" fmla="*/ 0 h 3072945"/>
                  <a:gd name="connsiteX1" fmla="*/ 325920 w 6417237"/>
                  <a:gd name="connsiteY1" fmla="*/ 471997 h 3072945"/>
                  <a:gd name="connsiteX2" fmla="*/ 719270 w 6417237"/>
                  <a:gd name="connsiteY2" fmla="*/ 2595982 h 3072945"/>
                  <a:gd name="connsiteX3" fmla="*/ 2303912 w 6417237"/>
                  <a:gd name="connsiteY3" fmla="*/ 3034265 h 3072945"/>
                  <a:gd name="connsiteX4" fmla="*/ 4439245 w 6417237"/>
                  <a:gd name="connsiteY4" fmla="*/ 2989313 h 3072945"/>
                  <a:gd name="connsiteX5" fmla="*/ 5518149 w 6417237"/>
                  <a:gd name="connsiteY5" fmla="*/ 2247603 h 3072945"/>
                  <a:gd name="connsiteX6" fmla="*/ 6417237 w 6417237"/>
                  <a:gd name="connsiteY6" fmla="*/ 2101509 h 3072945"/>
                  <a:gd name="connsiteX0" fmla="*/ 0 w 6417237"/>
                  <a:gd name="connsiteY0" fmla="*/ 0 h 3098312"/>
                  <a:gd name="connsiteX1" fmla="*/ 325920 w 6417237"/>
                  <a:gd name="connsiteY1" fmla="*/ 471997 h 3098312"/>
                  <a:gd name="connsiteX2" fmla="*/ 719270 w 6417237"/>
                  <a:gd name="connsiteY2" fmla="*/ 2595982 h 3098312"/>
                  <a:gd name="connsiteX3" fmla="*/ 2303912 w 6417237"/>
                  <a:gd name="connsiteY3" fmla="*/ 3034265 h 3098312"/>
                  <a:gd name="connsiteX4" fmla="*/ 4203235 w 6417237"/>
                  <a:gd name="connsiteY4" fmla="*/ 3011789 h 3098312"/>
                  <a:gd name="connsiteX5" fmla="*/ 5518149 w 6417237"/>
                  <a:gd name="connsiteY5" fmla="*/ 2247603 h 3098312"/>
                  <a:gd name="connsiteX6" fmla="*/ 6417237 w 6417237"/>
                  <a:gd name="connsiteY6" fmla="*/ 2101509 h 3098312"/>
                  <a:gd name="connsiteX0" fmla="*/ 0 w 6417237"/>
                  <a:gd name="connsiteY0" fmla="*/ 0 h 3086885"/>
                  <a:gd name="connsiteX1" fmla="*/ 325920 w 6417237"/>
                  <a:gd name="connsiteY1" fmla="*/ 471997 h 3086885"/>
                  <a:gd name="connsiteX2" fmla="*/ 719270 w 6417237"/>
                  <a:gd name="connsiteY2" fmla="*/ 2595982 h 3086885"/>
                  <a:gd name="connsiteX3" fmla="*/ 2303912 w 6417237"/>
                  <a:gd name="connsiteY3" fmla="*/ 3034265 h 3086885"/>
                  <a:gd name="connsiteX4" fmla="*/ 4203235 w 6417237"/>
                  <a:gd name="connsiteY4" fmla="*/ 3011789 h 3086885"/>
                  <a:gd name="connsiteX5" fmla="*/ 5518149 w 6417237"/>
                  <a:gd name="connsiteY5" fmla="*/ 2247603 h 3086885"/>
                  <a:gd name="connsiteX6" fmla="*/ 6417237 w 6417237"/>
                  <a:gd name="connsiteY6" fmla="*/ 2101509 h 3086885"/>
                  <a:gd name="connsiteX0" fmla="*/ 0 w 6417237"/>
                  <a:gd name="connsiteY0" fmla="*/ 0 h 3061676"/>
                  <a:gd name="connsiteX1" fmla="*/ 325920 w 6417237"/>
                  <a:gd name="connsiteY1" fmla="*/ 471997 h 3061676"/>
                  <a:gd name="connsiteX2" fmla="*/ 719270 w 6417237"/>
                  <a:gd name="connsiteY2" fmla="*/ 2595982 h 3061676"/>
                  <a:gd name="connsiteX3" fmla="*/ 1820653 w 6417237"/>
                  <a:gd name="connsiteY3" fmla="*/ 2966837 h 3061676"/>
                  <a:gd name="connsiteX4" fmla="*/ 4203235 w 6417237"/>
                  <a:gd name="connsiteY4" fmla="*/ 3011789 h 3061676"/>
                  <a:gd name="connsiteX5" fmla="*/ 5518149 w 6417237"/>
                  <a:gd name="connsiteY5" fmla="*/ 2247603 h 3061676"/>
                  <a:gd name="connsiteX6" fmla="*/ 6417237 w 6417237"/>
                  <a:gd name="connsiteY6" fmla="*/ 2101509 h 3061676"/>
                  <a:gd name="connsiteX0" fmla="*/ 0 w 6417237"/>
                  <a:gd name="connsiteY0" fmla="*/ 0 h 3057609"/>
                  <a:gd name="connsiteX1" fmla="*/ 325920 w 6417237"/>
                  <a:gd name="connsiteY1" fmla="*/ 471997 h 3057609"/>
                  <a:gd name="connsiteX2" fmla="*/ 719270 w 6417237"/>
                  <a:gd name="connsiteY2" fmla="*/ 2595982 h 3057609"/>
                  <a:gd name="connsiteX3" fmla="*/ 1820653 w 6417237"/>
                  <a:gd name="connsiteY3" fmla="*/ 2966837 h 3057609"/>
                  <a:gd name="connsiteX4" fmla="*/ 4203235 w 6417237"/>
                  <a:gd name="connsiteY4" fmla="*/ 3011789 h 3057609"/>
                  <a:gd name="connsiteX5" fmla="*/ 5518149 w 6417237"/>
                  <a:gd name="connsiteY5" fmla="*/ 2247603 h 3057609"/>
                  <a:gd name="connsiteX6" fmla="*/ 6417237 w 6417237"/>
                  <a:gd name="connsiteY6" fmla="*/ 2101509 h 3057609"/>
                  <a:gd name="connsiteX0" fmla="*/ 0 w 6417237"/>
                  <a:gd name="connsiteY0" fmla="*/ 0 h 3057609"/>
                  <a:gd name="connsiteX1" fmla="*/ 325920 w 6417237"/>
                  <a:gd name="connsiteY1" fmla="*/ 471997 h 3057609"/>
                  <a:gd name="connsiteX2" fmla="*/ 719270 w 6417237"/>
                  <a:gd name="connsiteY2" fmla="*/ 2595982 h 3057609"/>
                  <a:gd name="connsiteX3" fmla="*/ 1820653 w 6417237"/>
                  <a:gd name="connsiteY3" fmla="*/ 2966837 h 3057609"/>
                  <a:gd name="connsiteX4" fmla="*/ 4203235 w 6417237"/>
                  <a:gd name="connsiteY4" fmla="*/ 3011789 h 3057609"/>
                  <a:gd name="connsiteX5" fmla="*/ 5518149 w 6417237"/>
                  <a:gd name="connsiteY5" fmla="*/ 2247603 h 3057609"/>
                  <a:gd name="connsiteX6" fmla="*/ 6417237 w 6417237"/>
                  <a:gd name="connsiteY6" fmla="*/ 2101509 h 3057609"/>
                  <a:gd name="connsiteX0" fmla="*/ 0 w 6417237"/>
                  <a:gd name="connsiteY0" fmla="*/ 0 h 3075597"/>
                  <a:gd name="connsiteX1" fmla="*/ 325920 w 6417237"/>
                  <a:gd name="connsiteY1" fmla="*/ 471997 h 3075597"/>
                  <a:gd name="connsiteX2" fmla="*/ 719270 w 6417237"/>
                  <a:gd name="connsiteY2" fmla="*/ 2595982 h 3075597"/>
                  <a:gd name="connsiteX3" fmla="*/ 1786938 w 6417237"/>
                  <a:gd name="connsiteY3" fmla="*/ 3023027 h 3075597"/>
                  <a:gd name="connsiteX4" fmla="*/ 4203235 w 6417237"/>
                  <a:gd name="connsiteY4" fmla="*/ 3011789 h 3075597"/>
                  <a:gd name="connsiteX5" fmla="*/ 5518149 w 6417237"/>
                  <a:gd name="connsiteY5" fmla="*/ 2247603 h 3075597"/>
                  <a:gd name="connsiteX6" fmla="*/ 6417237 w 6417237"/>
                  <a:gd name="connsiteY6" fmla="*/ 2101509 h 3075597"/>
                  <a:gd name="connsiteX0" fmla="*/ 0 w 6417237"/>
                  <a:gd name="connsiteY0" fmla="*/ 0 h 3107215"/>
                  <a:gd name="connsiteX1" fmla="*/ 325920 w 6417237"/>
                  <a:gd name="connsiteY1" fmla="*/ 471997 h 3107215"/>
                  <a:gd name="connsiteX2" fmla="*/ 719270 w 6417237"/>
                  <a:gd name="connsiteY2" fmla="*/ 2595982 h 3107215"/>
                  <a:gd name="connsiteX3" fmla="*/ 1786938 w 6417237"/>
                  <a:gd name="connsiteY3" fmla="*/ 3023027 h 3107215"/>
                  <a:gd name="connsiteX4" fmla="*/ 4090849 w 6417237"/>
                  <a:gd name="connsiteY4" fmla="*/ 3034265 h 3107215"/>
                  <a:gd name="connsiteX5" fmla="*/ 5518149 w 6417237"/>
                  <a:gd name="connsiteY5" fmla="*/ 2247603 h 3107215"/>
                  <a:gd name="connsiteX6" fmla="*/ 6417237 w 6417237"/>
                  <a:gd name="connsiteY6" fmla="*/ 2101509 h 3107215"/>
                  <a:gd name="connsiteX0" fmla="*/ 0 w 6417237"/>
                  <a:gd name="connsiteY0" fmla="*/ 0 h 3075002"/>
                  <a:gd name="connsiteX1" fmla="*/ 325920 w 6417237"/>
                  <a:gd name="connsiteY1" fmla="*/ 471997 h 3075002"/>
                  <a:gd name="connsiteX2" fmla="*/ 719270 w 6417237"/>
                  <a:gd name="connsiteY2" fmla="*/ 2595982 h 3075002"/>
                  <a:gd name="connsiteX3" fmla="*/ 1786938 w 6417237"/>
                  <a:gd name="connsiteY3" fmla="*/ 3023027 h 3075002"/>
                  <a:gd name="connsiteX4" fmla="*/ 4090849 w 6417237"/>
                  <a:gd name="connsiteY4" fmla="*/ 3034265 h 3075002"/>
                  <a:gd name="connsiteX5" fmla="*/ 5518149 w 6417237"/>
                  <a:gd name="connsiteY5" fmla="*/ 2247603 h 3075002"/>
                  <a:gd name="connsiteX6" fmla="*/ 6417237 w 6417237"/>
                  <a:gd name="connsiteY6" fmla="*/ 2101509 h 3075002"/>
                  <a:gd name="connsiteX0" fmla="*/ 0 w 6417237"/>
                  <a:gd name="connsiteY0" fmla="*/ 0 h 3083754"/>
                  <a:gd name="connsiteX1" fmla="*/ 325920 w 6417237"/>
                  <a:gd name="connsiteY1" fmla="*/ 471997 h 3083754"/>
                  <a:gd name="connsiteX2" fmla="*/ 719270 w 6417237"/>
                  <a:gd name="connsiteY2" fmla="*/ 2595982 h 3083754"/>
                  <a:gd name="connsiteX3" fmla="*/ 1786938 w 6417237"/>
                  <a:gd name="connsiteY3" fmla="*/ 3023027 h 3083754"/>
                  <a:gd name="connsiteX4" fmla="*/ 4090849 w 6417237"/>
                  <a:gd name="connsiteY4" fmla="*/ 3034265 h 3083754"/>
                  <a:gd name="connsiteX5" fmla="*/ 5518149 w 6417237"/>
                  <a:gd name="connsiteY5" fmla="*/ 2247603 h 3083754"/>
                  <a:gd name="connsiteX6" fmla="*/ 6417237 w 6417237"/>
                  <a:gd name="connsiteY6" fmla="*/ 2101509 h 3083754"/>
                  <a:gd name="connsiteX0" fmla="*/ 0 w 6417237"/>
                  <a:gd name="connsiteY0" fmla="*/ 0 h 3097665"/>
                  <a:gd name="connsiteX1" fmla="*/ 325920 w 6417237"/>
                  <a:gd name="connsiteY1" fmla="*/ 471997 h 3097665"/>
                  <a:gd name="connsiteX2" fmla="*/ 719270 w 6417237"/>
                  <a:gd name="connsiteY2" fmla="*/ 2595982 h 3097665"/>
                  <a:gd name="connsiteX3" fmla="*/ 1786938 w 6417237"/>
                  <a:gd name="connsiteY3" fmla="*/ 3023027 h 3097665"/>
                  <a:gd name="connsiteX4" fmla="*/ 4090849 w 6417237"/>
                  <a:gd name="connsiteY4" fmla="*/ 3034265 h 3097665"/>
                  <a:gd name="connsiteX5" fmla="*/ 5518149 w 6417237"/>
                  <a:gd name="connsiteY5" fmla="*/ 2247603 h 3097665"/>
                  <a:gd name="connsiteX6" fmla="*/ 6417237 w 6417237"/>
                  <a:gd name="connsiteY6" fmla="*/ 2101509 h 3097665"/>
                  <a:gd name="connsiteX0" fmla="*/ 0 w 6417237"/>
                  <a:gd name="connsiteY0" fmla="*/ 0 h 3083754"/>
                  <a:gd name="connsiteX1" fmla="*/ 325920 w 6417237"/>
                  <a:gd name="connsiteY1" fmla="*/ 471997 h 3083754"/>
                  <a:gd name="connsiteX2" fmla="*/ 719270 w 6417237"/>
                  <a:gd name="connsiteY2" fmla="*/ 2595982 h 3083754"/>
                  <a:gd name="connsiteX3" fmla="*/ 1786938 w 6417237"/>
                  <a:gd name="connsiteY3" fmla="*/ 3023027 h 3083754"/>
                  <a:gd name="connsiteX4" fmla="*/ 4090849 w 6417237"/>
                  <a:gd name="connsiteY4" fmla="*/ 3034265 h 3083754"/>
                  <a:gd name="connsiteX5" fmla="*/ 5518149 w 6417237"/>
                  <a:gd name="connsiteY5" fmla="*/ 2247603 h 3083754"/>
                  <a:gd name="connsiteX6" fmla="*/ 6417237 w 6417237"/>
                  <a:gd name="connsiteY6" fmla="*/ 2101509 h 3083754"/>
                  <a:gd name="connsiteX0" fmla="*/ 0 w 6417237"/>
                  <a:gd name="connsiteY0" fmla="*/ 0 h 3093889"/>
                  <a:gd name="connsiteX1" fmla="*/ 325920 w 6417237"/>
                  <a:gd name="connsiteY1" fmla="*/ 471997 h 3093889"/>
                  <a:gd name="connsiteX2" fmla="*/ 719270 w 6417237"/>
                  <a:gd name="connsiteY2" fmla="*/ 2595982 h 3093889"/>
                  <a:gd name="connsiteX3" fmla="*/ 1674552 w 6417237"/>
                  <a:gd name="connsiteY3" fmla="*/ 2989313 h 3093889"/>
                  <a:gd name="connsiteX4" fmla="*/ 4090849 w 6417237"/>
                  <a:gd name="connsiteY4" fmla="*/ 3034265 h 3093889"/>
                  <a:gd name="connsiteX5" fmla="*/ 5518149 w 6417237"/>
                  <a:gd name="connsiteY5" fmla="*/ 2247603 h 3093889"/>
                  <a:gd name="connsiteX6" fmla="*/ 6417237 w 6417237"/>
                  <a:gd name="connsiteY6" fmla="*/ 2101509 h 3093889"/>
                  <a:gd name="connsiteX0" fmla="*/ 0 w 6417237"/>
                  <a:gd name="connsiteY0" fmla="*/ 0 h 3084385"/>
                  <a:gd name="connsiteX1" fmla="*/ 325920 w 6417237"/>
                  <a:gd name="connsiteY1" fmla="*/ 471997 h 3084385"/>
                  <a:gd name="connsiteX2" fmla="*/ 719270 w 6417237"/>
                  <a:gd name="connsiteY2" fmla="*/ 2595982 h 3084385"/>
                  <a:gd name="connsiteX3" fmla="*/ 1674552 w 6417237"/>
                  <a:gd name="connsiteY3" fmla="*/ 2989313 h 3084385"/>
                  <a:gd name="connsiteX4" fmla="*/ 4090849 w 6417237"/>
                  <a:gd name="connsiteY4" fmla="*/ 3034265 h 3084385"/>
                  <a:gd name="connsiteX5" fmla="*/ 5518149 w 6417237"/>
                  <a:gd name="connsiteY5" fmla="*/ 2247603 h 3084385"/>
                  <a:gd name="connsiteX6" fmla="*/ 6417237 w 6417237"/>
                  <a:gd name="connsiteY6" fmla="*/ 2101509 h 3084385"/>
                  <a:gd name="connsiteX0" fmla="*/ 0 w 6417237"/>
                  <a:gd name="connsiteY0" fmla="*/ 0 h 3101068"/>
                  <a:gd name="connsiteX1" fmla="*/ 325920 w 6417237"/>
                  <a:gd name="connsiteY1" fmla="*/ 471997 h 3101068"/>
                  <a:gd name="connsiteX2" fmla="*/ 618123 w 6417237"/>
                  <a:gd name="connsiteY2" fmla="*/ 2427412 h 3101068"/>
                  <a:gd name="connsiteX3" fmla="*/ 1674552 w 6417237"/>
                  <a:gd name="connsiteY3" fmla="*/ 2989313 h 3101068"/>
                  <a:gd name="connsiteX4" fmla="*/ 4090849 w 6417237"/>
                  <a:gd name="connsiteY4" fmla="*/ 3034265 h 3101068"/>
                  <a:gd name="connsiteX5" fmla="*/ 5518149 w 6417237"/>
                  <a:gd name="connsiteY5" fmla="*/ 2247603 h 3101068"/>
                  <a:gd name="connsiteX6" fmla="*/ 6417237 w 6417237"/>
                  <a:gd name="connsiteY6" fmla="*/ 2101509 h 3101068"/>
                  <a:gd name="connsiteX0" fmla="*/ 0 w 6417237"/>
                  <a:gd name="connsiteY0" fmla="*/ 0 h 3089651"/>
                  <a:gd name="connsiteX1" fmla="*/ 325920 w 6417237"/>
                  <a:gd name="connsiteY1" fmla="*/ 471997 h 3089651"/>
                  <a:gd name="connsiteX2" fmla="*/ 618123 w 6417237"/>
                  <a:gd name="connsiteY2" fmla="*/ 2427412 h 3089651"/>
                  <a:gd name="connsiteX3" fmla="*/ 1674552 w 6417237"/>
                  <a:gd name="connsiteY3" fmla="*/ 2989313 h 3089651"/>
                  <a:gd name="connsiteX4" fmla="*/ 4090849 w 6417237"/>
                  <a:gd name="connsiteY4" fmla="*/ 3034265 h 3089651"/>
                  <a:gd name="connsiteX5" fmla="*/ 5091082 w 6417237"/>
                  <a:gd name="connsiteY5" fmla="*/ 2404935 h 3089651"/>
                  <a:gd name="connsiteX6" fmla="*/ 6417237 w 6417237"/>
                  <a:gd name="connsiteY6" fmla="*/ 2101509 h 3089651"/>
                  <a:gd name="connsiteX0" fmla="*/ 0 w 6214942"/>
                  <a:gd name="connsiteY0" fmla="*/ 0 h 3089651"/>
                  <a:gd name="connsiteX1" fmla="*/ 325920 w 6214942"/>
                  <a:gd name="connsiteY1" fmla="*/ 471997 h 3089651"/>
                  <a:gd name="connsiteX2" fmla="*/ 618123 w 6214942"/>
                  <a:gd name="connsiteY2" fmla="*/ 2427412 h 3089651"/>
                  <a:gd name="connsiteX3" fmla="*/ 1674552 w 6214942"/>
                  <a:gd name="connsiteY3" fmla="*/ 2989313 h 3089651"/>
                  <a:gd name="connsiteX4" fmla="*/ 4090849 w 6214942"/>
                  <a:gd name="connsiteY4" fmla="*/ 3034265 h 3089651"/>
                  <a:gd name="connsiteX5" fmla="*/ 5091082 w 6214942"/>
                  <a:gd name="connsiteY5" fmla="*/ 2404935 h 3089651"/>
                  <a:gd name="connsiteX6" fmla="*/ 6214942 w 6214942"/>
                  <a:gd name="connsiteY6" fmla="*/ 2303794 h 3089651"/>
                  <a:gd name="connsiteX0" fmla="*/ 0 w 6214942"/>
                  <a:gd name="connsiteY0" fmla="*/ 0 h 3080765"/>
                  <a:gd name="connsiteX1" fmla="*/ 325920 w 6214942"/>
                  <a:gd name="connsiteY1" fmla="*/ 471997 h 3080765"/>
                  <a:gd name="connsiteX2" fmla="*/ 618123 w 6214942"/>
                  <a:gd name="connsiteY2" fmla="*/ 2427412 h 3080765"/>
                  <a:gd name="connsiteX3" fmla="*/ 1674552 w 6214942"/>
                  <a:gd name="connsiteY3" fmla="*/ 2989313 h 3080765"/>
                  <a:gd name="connsiteX4" fmla="*/ 4090849 w 6214942"/>
                  <a:gd name="connsiteY4" fmla="*/ 3034265 h 3080765"/>
                  <a:gd name="connsiteX5" fmla="*/ 5034889 w 6214942"/>
                  <a:gd name="connsiteY5" fmla="*/ 2528553 h 3080765"/>
                  <a:gd name="connsiteX6" fmla="*/ 6214942 w 6214942"/>
                  <a:gd name="connsiteY6" fmla="*/ 2303794 h 3080765"/>
                  <a:gd name="connsiteX0" fmla="*/ 0 w 6214942"/>
                  <a:gd name="connsiteY0" fmla="*/ 0 h 3080765"/>
                  <a:gd name="connsiteX1" fmla="*/ 325920 w 6214942"/>
                  <a:gd name="connsiteY1" fmla="*/ 471997 h 3080765"/>
                  <a:gd name="connsiteX2" fmla="*/ 618123 w 6214942"/>
                  <a:gd name="connsiteY2" fmla="*/ 2427412 h 3080765"/>
                  <a:gd name="connsiteX3" fmla="*/ 1674552 w 6214942"/>
                  <a:gd name="connsiteY3" fmla="*/ 2989313 h 3080765"/>
                  <a:gd name="connsiteX4" fmla="*/ 4090849 w 6214942"/>
                  <a:gd name="connsiteY4" fmla="*/ 3034265 h 3080765"/>
                  <a:gd name="connsiteX5" fmla="*/ 5034889 w 6214942"/>
                  <a:gd name="connsiteY5" fmla="*/ 2528553 h 3080765"/>
                  <a:gd name="connsiteX6" fmla="*/ 6214942 w 6214942"/>
                  <a:gd name="connsiteY6" fmla="*/ 2427412 h 3080765"/>
                  <a:gd name="connsiteX0" fmla="*/ 0 w 6214942"/>
                  <a:gd name="connsiteY0" fmla="*/ 0 h 3072009"/>
                  <a:gd name="connsiteX1" fmla="*/ 325920 w 6214942"/>
                  <a:gd name="connsiteY1" fmla="*/ 471997 h 3072009"/>
                  <a:gd name="connsiteX2" fmla="*/ 618123 w 6214942"/>
                  <a:gd name="connsiteY2" fmla="*/ 2427412 h 3072009"/>
                  <a:gd name="connsiteX3" fmla="*/ 1674552 w 6214942"/>
                  <a:gd name="connsiteY3" fmla="*/ 2989313 h 3072009"/>
                  <a:gd name="connsiteX4" fmla="*/ 4090849 w 6214942"/>
                  <a:gd name="connsiteY4" fmla="*/ 3034265 h 3072009"/>
                  <a:gd name="connsiteX5" fmla="*/ 4967458 w 6214942"/>
                  <a:gd name="connsiteY5" fmla="*/ 2652171 h 3072009"/>
                  <a:gd name="connsiteX6" fmla="*/ 6214942 w 6214942"/>
                  <a:gd name="connsiteY6" fmla="*/ 2427412 h 3072009"/>
                  <a:gd name="connsiteX0" fmla="*/ 0 w 6226180"/>
                  <a:gd name="connsiteY0" fmla="*/ 0 h 3072009"/>
                  <a:gd name="connsiteX1" fmla="*/ 325920 w 6226180"/>
                  <a:gd name="connsiteY1" fmla="*/ 471997 h 3072009"/>
                  <a:gd name="connsiteX2" fmla="*/ 618123 w 6226180"/>
                  <a:gd name="connsiteY2" fmla="*/ 2427412 h 3072009"/>
                  <a:gd name="connsiteX3" fmla="*/ 1674552 w 6226180"/>
                  <a:gd name="connsiteY3" fmla="*/ 2989313 h 3072009"/>
                  <a:gd name="connsiteX4" fmla="*/ 4090849 w 6226180"/>
                  <a:gd name="connsiteY4" fmla="*/ 3034265 h 3072009"/>
                  <a:gd name="connsiteX5" fmla="*/ 4967458 w 6226180"/>
                  <a:gd name="connsiteY5" fmla="*/ 2652171 h 3072009"/>
                  <a:gd name="connsiteX6" fmla="*/ 6226180 w 6226180"/>
                  <a:gd name="connsiteY6" fmla="*/ 2517316 h 3072009"/>
                  <a:gd name="connsiteX0" fmla="*/ 0 w 6226180"/>
                  <a:gd name="connsiteY0" fmla="*/ 0 h 3096285"/>
                  <a:gd name="connsiteX1" fmla="*/ 325920 w 6226180"/>
                  <a:gd name="connsiteY1" fmla="*/ 471997 h 3096285"/>
                  <a:gd name="connsiteX2" fmla="*/ 618123 w 6226180"/>
                  <a:gd name="connsiteY2" fmla="*/ 2427412 h 3096285"/>
                  <a:gd name="connsiteX3" fmla="*/ 1674552 w 6226180"/>
                  <a:gd name="connsiteY3" fmla="*/ 2989313 h 3096285"/>
                  <a:gd name="connsiteX4" fmla="*/ 3045660 w 6226180"/>
                  <a:gd name="connsiteY4" fmla="*/ 3067979 h 3096285"/>
                  <a:gd name="connsiteX5" fmla="*/ 4967458 w 6226180"/>
                  <a:gd name="connsiteY5" fmla="*/ 2652171 h 3096285"/>
                  <a:gd name="connsiteX6" fmla="*/ 6226180 w 6226180"/>
                  <a:gd name="connsiteY6" fmla="*/ 2517316 h 3096285"/>
                  <a:gd name="connsiteX0" fmla="*/ 0 w 6226180"/>
                  <a:gd name="connsiteY0" fmla="*/ 0 h 3071319"/>
                  <a:gd name="connsiteX1" fmla="*/ 325920 w 6226180"/>
                  <a:gd name="connsiteY1" fmla="*/ 471997 h 3071319"/>
                  <a:gd name="connsiteX2" fmla="*/ 618123 w 6226180"/>
                  <a:gd name="connsiteY2" fmla="*/ 2427412 h 3071319"/>
                  <a:gd name="connsiteX3" fmla="*/ 1674552 w 6226180"/>
                  <a:gd name="connsiteY3" fmla="*/ 2989313 h 3071319"/>
                  <a:gd name="connsiteX4" fmla="*/ 3045660 w 6226180"/>
                  <a:gd name="connsiteY4" fmla="*/ 3067979 h 3071319"/>
                  <a:gd name="connsiteX5" fmla="*/ 4248190 w 6226180"/>
                  <a:gd name="connsiteY5" fmla="*/ 2989315 h 3071319"/>
                  <a:gd name="connsiteX6" fmla="*/ 4967458 w 6226180"/>
                  <a:gd name="connsiteY6" fmla="*/ 2652171 h 3071319"/>
                  <a:gd name="connsiteX7" fmla="*/ 6226180 w 6226180"/>
                  <a:gd name="connsiteY7" fmla="*/ 2517316 h 3071319"/>
                  <a:gd name="connsiteX0" fmla="*/ 0 w 6226180"/>
                  <a:gd name="connsiteY0" fmla="*/ 0 h 3074542"/>
                  <a:gd name="connsiteX1" fmla="*/ 325920 w 6226180"/>
                  <a:gd name="connsiteY1" fmla="*/ 471997 h 3074542"/>
                  <a:gd name="connsiteX2" fmla="*/ 618123 w 6226180"/>
                  <a:gd name="connsiteY2" fmla="*/ 2427412 h 3074542"/>
                  <a:gd name="connsiteX3" fmla="*/ 1674552 w 6226180"/>
                  <a:gd name="connsiteY3" fmla="*/ 2989313 h 3074542"/>
                  <a:gd name="connsiteX4" fmla="*/ 3045660 w 6226180"/>
                  <a:gd name="connsiteY4" fmla="*/ 3067979 h 3074542"/>
                  <a:gd name="connsiteX5" fmla="*/ 4315621 w 6226180"/>
                  <a:gd name="connsiteY5" fmla="*/ 3023029 h 3074542"/>
                  <a:gd name="connsiteX6" fmla="*/ 4967458 w 6226180"/>
                  <a:gd name="connsiteY6" fmla="*/ 2652171 h 3074542"/>
                  <a:gd name="connsiteX7" fmla="*/ 6226180 w 6226180"/>
                  <a:gd name="connsiteY7" fmla="*/ 2517316 h 3074542"/>
                  <a:gd name="connsiteX0" fmla="*/ 0 w 6226180"/>
                  <a:gd name="connsiteY0" fmla="*/ 0 h 3074542"/>
                  <a:gd name="connsiteX1" fmla="*/ 325920 w 6226180"/>
                  <a:gd name="connsiteY1" fmla="*/ 471997 h 3074542"/>
                  <a:gd name="connsiteX2" fmla="*/ 618123 w 6226180"/>
                  <a:gd name="connsiteY2" fmla="*/ 2427412 h 3074542"/>
                  <a:gd name="connsiteX3" fmla="*/ 1674552 w 6226180"/>
                  <a:gd name="connsiteY3" fmla="*/ 2989313 h 3074542"/>
                  <a:gd name="connsiteX4" fmla="*/ 3045660 w 6226180"/>
                  <a:gd name="connsiteY4" fmla="*/ 3067979 h 3074542"/>
                  <a:gd name="connsiteX5" fmla="*/ 4315621 w 6226180"/>
                  <a:gd name="connsiteY5" fmla="*/ 3023029 h 3074542"/>
                  <a:gd name="connsiteX6" fmla="*/ 4922503 w 6226180"/>
                  <a:gd name="connsiteY6" fmla="*/ 2719599 h 3074542"/>
                  <a:gd name="connsiteX7" fmla="*/ 6226180 w 6226180"/>
                  <a:gd name="connsiteY7" fmla="*/ 2517316 h 3074542"/>
                  <a:gd name="connsiteX0" fmla="*/ 0 w 6226180"/>
                  <a:gd name="connsiteY0" fmla="*/ 0 h 3074542"/>
                  <a:gd name="connsiteX1" fmla="*/ 325920 w 6226180"/>
                  <a:gd name="connsiteY1" fmla="*/ 471997 h 3074542"/>
                  <a:gd name="connsiteX2" fmla="*/ 618123 w 6226180"/>
                  <a:gd name="connsiteY2" fmla="*/ 2427412 h 3074542"/>
                  <a:gd name="connsiteX3" fmla="*/ 1674552 w 6226180"/>
                  <a:gd name="connsiteY3" fmla="*/ 2989313 h 3074542"/>
                  <a:gd name="connsiteX4" fmla="*/ 3045660 w 6226180"/>
                  <a:gd name="connsiteY4" fmla="*/ 3067979 h 3074542"/>
                  <a:gd name="connsiteX5" fmla="*/ 4315621 w 6226180"/>
                  <a:gd name="connsiteY5" fmla="*/ 3023029 h 3074542"/>
                  <a:gd name="connsiteX6" fmla="*/ 4933742 w 6226180"/>
                  <a:gd name="connsiteY6" fmla="*/ 2663409 h 3074542"/>
                  <a:gd name="connsiteX7" fmla="*/ 6226180 w 6226180"/>
                  <a:gd name="connsiteY7" fmla="*/ 2517316 h 3074542"/>
                  <a:gd name="connsiteX0" fmla="*/ 0 w 6226180"/>
                  <a:gd name="connsiteY0" fmla="*/ 0 h 3102768"/>
                  <a:gd name="connsiteX1" fmla="*/ 325920 w 6226180"/>
                  <a:gd name="connsiteY1" fmla="*/ 471997 h 3102768"/>
                  <a:gd name="connsiteX2" fmla="*/ 618123 w 6226180"/>
                  <a:gd name="connsiteY2" fmla="*/ 2427412 h 3102768"/>
                  <a:gd name="connsiteX3" fmla="*/ 1674552 w 6226180"/>
                  <a:gd name="connsiteY3" fmla="*/ 2989313 h 3102768"/>
                  <a:gd name="connsiteX4" fmla="*/ 3056899 w 6226180"/>
                  <a:gd name="connsiteY4" fmla="*/ 3101693 h 3102768"/>
                  <a:gd name="connsiteX5" fmla="*/ 4315621 w 6226180"/>
                  <a:gd name="connsiteY5" fmla="*/ 3023029 h 3102768"/>
                  <a:gd name="connsiteX6" fmla="*/ 4933742 w 6226180"/>
                  <a:gd name="connsiteY6" fmla="*/ 2663409 h 3102768"/>
                  <a:gd name="connsiteX7" fmla="*/ 6226180 w 6226180"/>
                  <a:gd name="connsiteY7" fmla="*/ 2517316 h 3102768"/>
                  <a:gd name="connsiteX0" fmla="*/ 0 w 6226180"/>
                  <a:gd name="connsiteY0" fmla="*/ 0 h 3102035"/>
                  <a:gd name="connsiteX1" fmla="*/ 325920 w 6226180"/>
                  <a:gd name="connsiteY1" fmla="*/ 471997 h 3102035"/>
                  <a:gd name="connsiteX2" fmla="*/ 618123 w 6226180"/>
                  <a:gd name="connsiteY2" fmla="*/ 2427412 h 3102035"/>
                  <a:gd name="connsiteX3" fmla="*/ 1674552 w 6226180"/>
                  <a:gd name="connsiteY3" fmla="*/ 2989313 h 3102035"/>
                  <a:gd name="connsiteX4" fmla="*/ 3056899 w 6226180"/>
                  <a:gd name="connsiteY4" fmla="*/ 3101693 h 3102035"/>
                  <a:gd name="connsiteX5" fmla="*/ 4349337 w 6226180"/>
                  <a:gd name="connsiteY5" fmla="*/ 2978077 h 3102035"/>
                  <a:gd name="connsiteX6" fmla="*/ 4933742 w 6226180"/>
                  <a:gd name="connsiteY6" fmla="*/ 2663409 h 3102035"/>
                  <a:gd name="connsiteX7" fmla="*/ 6226180 w 6226180"/>
                  <a:gd name="connsiteY7" fmla="*/ 2517316 h 3102035"/>
                  <a:gd name="connsiteX0" fmla="*/ 0 w 6226180"/>
                  <a:gd name="connsiteY0" fmla="*/ 0 h 3102768"/>
                  <a:gd name="connsiteX1" fmla="*/ 325920 w 6226180"/>
                  <a:gd name="connsiteY1" fmla="*/ 471997 h 3102768"/>
                  <a:gd name="connsiteX2" fmla="*/ 618123 w 6226180"/>
                  <a:gd name="connsiteY2" fmla="*/ 2427412 h 3102768"/>
                  <a:gd name="connsiteX3" fmla="*/ 1674552 w 6226180"/>
                  <a:gd name="connsiteY3" fmla="*/ 2989313 h 3102768"/>
                  <a:gd name="connsiteX4" fmla="*/ 3056899 w 6226180"/>
                  <a:gd name="connsiteY4" fmla="*/ 3101693 h 3102768"/>
                  <a:gd name="connsiteX5" fmla="*/ 3978463 w 6226180"/>
                  <a:gd name="connsiteY5" fmla="*/ 3023029 h 3102768"/>
                  <a:gd name="connsiteX6" fmla="*/ 4933742 w 6226180"/>
                  <a:gd name="connsiteY6" fmla="*/ 2663409 h 3102768"/>
                  <a:gd name="connsiteX7" fmla="*/ 6226180 w 6226180"/>
                  <a:gd name="connsiteY7" fmla="*/ 2517316 h 3102768"/>
                  <a:gd name="connsiteX0" fmla="*/ 0 w 6226180"/>
                  <a:gd name="connsiteY0" fmla="*/ 0 h 3102768"/>
                  <a:gd name="connsiteX1" fmla="*/ 325920 w 6226180"/>
                  <a:gd name="connsiteY1" fmla="*/ 471997 h 3102768"/>
                  <a:gd name="connsiteX2" fmla="*/ 618123 w 6226180"/>
                  <a:gd name="connsiteY2" fmla="*/ 2427412 h 3102768"/>
                  <a:gd name="connsiteX3" fmla="*/ 1674552 w 6226180"/>
                  <a:gd name="connsiteY3" fmla="*/ 2989313 h 3102768"/>
                  <a:gd name="connsiteX4" fmla="*/ 3056899 w 6226180"/>
                  <a:gd name="connsiteY4" fmla="*/ 3101693 h 3102768"/>
                  <a:gd name="connsiteX5" fmla="*/ 3978463 w 6226180"/>
                  <a:gd name="connsiteY5" fmla="*/ 3023029 h 3102768"/>
                  <a:gd name="connsiteX6" fmla="*/ 4562868 w 6226180"/>
                  <a:gd name="connsiteY6" fmla="*/ 2652171 h 3102768"/>
                  <a:gd name="connsiteX7" fmla="*/ 6226180 w 6226180"/>
                  <a:gd name="connsiteY7" fmla="*/ 2517316 h 3102768"/>
                  <a:gd name="connsiteX0" fmla="*/ 0 w 6226180"/>
                  <a:gd name="connsiteY0" fmla="*/ 0 h 3110697"/>
                  <a:gd name="connsiteX1" fmla="*/ 325920 w 6226180"/>
                  <a:gd name="connsiteY1" fmla="*/ 471997 h 3110697"/>
                  <a:gd name="connsiteX2" fmla="*/ 618123 w 6226180"/>
                  <a:gd name="connsiteY2" fmla="*/ 2427412 h 3110697"/>
                  <a:gd name="connsiteX3" fmla="*/ 1674552 w 6226180"/>
                  <a:gd name="connsiteY3" fmla="*/ 2989313 h 3110697"/>
                  <a:gd name="connsiteX4" fmla="*/ 3056899 w 6226180"/>
                  <a:gd name="connsiteY4" fmla="*/ 3101693 h 3110697"/>
                  <a:gd name="connsiteX5" fmla="*/ 3989701 w 6226180"/>
                  <a:gd name="connsiteY5" fmla="*/ 3056743 h 3110697"/>
                  <a:gd name="connsiteX6" fmla="*/ 4562868 w 6226180"/>
                  <a:gd name="connsiteY6" fmla="*/ 2652171 h 3110697"/>
                  <a:gd name="connsiteX7" fmla="*/ 6226180 w 6226180"/>
                  <a:gd name="connsiteY7" fmla="*/ 2517316 h 3110697"/>
                  <a:gd name="connsiteX0" fmla="*/ 0 w 6226180"/>
                  <a:gd name="connsiteY0" fmla="*/ 0 h 3118848"/>
                  <a:gd name="connsiteX1" fmla="*/ 325920 w 6226180"/>
                  <a:gd name="connsiteY1" fmla="*/ 471997 h 3118848"/>
                  <a:gd name="connsiteX2" fmla="*/ 618123 w 6226180"/>
                  <a:gd name="connsiteY2" fmla="*/ 2427412 h 3118848"/>
                  <a:gd name="connsiteX3" fmla="*/ 1674552 w 6226180"/>
                  <a:gd name="connsiteY3" fmla="*/ 2989313 h 3118848"/>
                  <a:gd name="connsiteX4" fmla="*/ 2719741 w 6226180"/>
                  <a:gd name="connsiteY4" fmla="*/ 3112931 h 3118848"/>
                  <a:gd name="connsiteX5" fmla="*/ 3989701 w 6226180"/>
                  <a:gd name="connsiteY5" fmla="*/ 3056743 h 3118848"/>
                  <a:gd name="connsiteX6" fmla="*/ 4562868 w 6226180"/>
                  <a:gd name="connsiteY6" fmla="*/ 2652171 h 3118848"/>
                  <a:gd name="connsiteX7" fmla="*/ 6226180 w 6226180"/>
                  <a:gd name="connsiteY7" fmla="*/ 2517316 h 3118848"/>
                  <a:gd name="connsiteX0" fmla="*/ 0 w 6226180"/>
                  <a:gd name="connsiteY0" fmla="*/ 0 h 3118848"/>
                  <a:gd name="connsiteX1" fmla="*/ 325920 w 6226180"/>
                  <a:gd name="connsiteY1" fmla="*/ 471997 h 3118848"/>
                  <a:gd name="connsiteX2" fmla="*/ 483260 w 6226180"/>
                  <a:gd name="connsiteY2" fmla="*/ 2562268 h 3118848"/>
                  <a:gd name="connsiteX3" fmla="*/ 1674552 w 6226180"/>
                  <a:gd name="connsiteY3" fmla="*/ 2989313 h 3118848"/>
                  <a:gd name="connsiteX4" fmla="*/ 2719741 w 6226180"/>
                  <a:gd name="connsiteY4" fmla="*/ 3112931 h 3118848"/>
                  <a:gd name="connsiteX5" fmla="*/ 3989701 w 6226180"/>
                  <a:gd name="connsiteY5" fmla="*/ 3056743 h 3118848"/>
                  <a:gd name="connsiteX6" fmla="*/ 4562868 w 6226180"/>
                  <a:gd name="connsiteY6" fmla="*/ 2652171 h 3118848"/>
                  <a:gd name="connsiteX7" fmla="*/ 6226180 w 6226180"/>
                  <a:gd name="connsiteY7" fmla="*/ 2517316 h 3118848"/>
                  <a:gd name="connsiteX0" fmla="*/ 0 w 6226180"/>
                  <a:gd name="connsiteY0" fmla="*/ 0 h 3118848"/>
                  <a:gd name="connsiteX1" fmla="*/ 202295 w 6226180"/>
                  <a:gd name="connsiteY1" fmla="*/ 629329 h 3118848"/>
                  <a:gd name="connsiteX2" fmla="*/ 483260 w 6226180"/>
                  <a:gd name="connsiteY2" fmla="*/ 2562268 h 3118848"/>
                  <a:gd name="connsiteX3" fmla="*/ 1674552 w 6226180"/>
                  <a:gd name="connsiteY3" fmla="*/ 2989313 h 3118848"/>
                  <a:gd name="connsiteX4" fmla="*/ 2719741 w 6226180"/>
                  <a:gd name="connsiteY4" fmla="*/ 3112931 h 3118848"/>
                  <a:gd name="connsiteX5" fmla="*/ 3989701 w 6226180"/>
                  <a:gd name="connsiteY5" fmla="*/ 3056743 h 3118848"/>
                  <a:gd name="connsiteX6" fmla="*/ 4562868 w 6226180"/>
                  <a:gd name="connsiteY6" fmla="*/ 2652171 h 3118848"/>
                  <a:gd name="connsiteX7" fmla="*/ 6226180 w 6226180"/>
                  <a:gd name="connsiteY7" fmla="*/ 2517316 h 3118848"/>
                  <a:gd name="connsiteX0" fmla="*/ 0 w 6226180"/>
                  <a:gd name="connsiteY0" fmla="*/ 0 h 3118848"/>
                  <a:gd name="connsiteX1" fmla="*/ 202295 w 6226180"/>
                  <a:gd name="connsiteY1" fmla="*/ 629329 h 3118848"/>
                  <a:gd name="connsiteX2" fmla="*/ 483260 w 6226180"/>
                  <a:gd name="connsiteY2" fmla="*/ 2562268 h 3118848"/>
                  <a:gd name="connsiteX3" fmla="*/ 1674552 w 6226180"/>
                  <a:gd name="connsiteY3" fmla="*/ 2989313 h 3118848"/>
                  <a:gd name="connsiteX4" fmla="*/ 2719741 w 6226180"/>
                  <a:gd name="connsiteY4" fmla="*/ 3112931 h 3118848"/>
                  <a:gd name="connsiteX5" fmla="*/ 3989701 w 6226180"/>
                  <a:gd name="connsiteY5" fmla="*/ 3056743 h 3118848"/>
                  <a:gd name="connsiteX6" fmla="*/ 4562868 w 6226180"/>
                  <a:gd name="connsiteY6" fmla="*/ 2652171 h 3118848"/>
                  <a:gd name="connsiteX7" fmla="*/ 6226180 w 6226180"/>
                  <a:gd name="connsiteY7" fmla="*/ 2517316 h 3118848"/>
                  <a:gd name="connsiteX0" fmla="*/ 0 w 6226180"/>
                  <a:gd name="connsiteY0" fmla="*/ 0 h 3118848"/>
                  <a:gd name="connsiteX1" fmla="*/ 202295 w 6226180"/>
                  <a:gd name="connsiteY1" fmla="*/ 629329 h 3118848"/>
                  <a:gd name="connsiteX2" fmla="*/ 483260 w 6226180"/>
                  <a:gd name="connsiteY2" fmla="*/ 2562268 h 3118848"/>
                  <a:gd name="connsiteX3" fmla="*/ 1674552 w 6226180"/>
                  <a:gd name="connsiteY3" fmla="*/ 2989313 h 3118848"/>
                  <a:gd name="connsiteX4" fmla="*/ 2719741 w 6226180"/>
                  <a:gd name="connsiteY4" fmla="*/ 3112931 h 3118848"/>
                  <a:gd name="connsiteX5" fmla="*/ 3989701 w 6226180"/>
                  <a:gd name="connsiteY5" fmla="*/ 3056743 h 3118848"/>
                  <a:gd name="connsiteX6" fmla="*/ 4562868 w 6226180"/>
                  <a:gd name="connsiteY6" fmla="*/ 2652171 h 3118848"/>
                  <a:gd name="connsiteX7" fmla="*/ 6226180 w 6226180"/>
                  <a:gd name="connsiteY7" fmla="*/ 2517316 h 3118848"/>
                  <a:gd name="connsiteX0" fmla="*/ 0 w 6226180"/>
                  <a:gd name="connsiteY0" fmla="*/ 0 h 3121330"/>
                  <a:gd name="connsiteX1" fmla="*/ 202295 w 6226180"/>
                  <a:gd name="connsiteY1" fmla="*/ 629329 h 3121330"/>
                  <a:gd name="connsiteX2" fmla="*/ 483260 w 6226180"/>
                  <a:gd name="connsiteY2" fmla="*/ 2562268 h 3121330"/>
                  <a:gd name="connsiteX3" fmla="*/ 1112622 w 6226180"/>
                  <a:gd name="connsiteY3" fmla="*/ 2955599 h 3121330"/>
                  <a:gd name="connsiteX4" fmla="*/ 2719741 w 6226180"/>
                  <a:gd name="connsiteY4" fmla="*/ 3112931 h 3121330"/>
                  <a:gd name="connsiteX5" fmla="*/ 3989701 w 6226180"/>
                  <a:gd name="connsiteY5" fmla="*/ 3056743 h 3121330"/>
                  <a:gd name="connsiteX6" fmla="*/ 4562868 w 6226180"/>
                  <a:gd name="connsiteY6" fmla="*/ 2652171 h 3121330"/>
                  <a:gd name="connsiteX7" fmla="*/ 6226180 w 6226180"/>
                  <a:gd name="connsiteY7" fmla="*/ 2517316 h 3121330"/>
                  <a:gd name="connsiteX0" fmla="*/ 0 w 6226180"/>
                  <a:gd name="connsiteY0" fmla="*/ 0 h 3121330"/>
                  <a:gd name="connsiteX1" fmla="*/ 202295 w 6226180"/>
                  <a:gd name="connsiteY1" fmla="*/ 629329 h 3121330"/>
                  <a:gd name="connsiteX2" fmla="*/ 483260 w 6226180"/>
                  <a:gd name="connsiteY2" fmla="*/ 2562268 h 3121330"/>
                  <a:gd name="connsiteX3" fmla="*/ 1112622 w 6226180"/>
                  <a:gd name="connsiteY3" fmla="*/ 2955599 h 3121330"/>
                  <a:gd name="connsiteX4" fmla="*/ 2719741 w 6226180"/>
                  <a:gd name="connsiteY4" fmla="*/ 3112931 h 3121330"/>
                  <a:gd name="connsiteX5" fmla="*/ 3989701 w 6226180"/>
                  <a:gd name="connsiteY5" fmla="*/ 3056743 h 3121330"/>
                  <a:gd name="connsiteX6" fmla="*/ 4562868 w 6226180"/>
                  <a:gd name="connsiteY6" fmla="*/ 2652171 h 3121330"/>
                  <a:gd name="connsiteX7" fmla="*/ 6226180 w 6226180"/>
                  <a:gd name="connsiteY7" fmla="*/ 2517316 h 3121330"/>
                  <a:gd name="connsiteX0" fmla="*/ 0 w 6226180"/>
                  <a:gd name="connsiteY0" fmla="*/ 0 h 3120502"/>
                  <a:gd name="connsiteX1" fmla="*/ 202295 w 6226180"/>
                  <a:gd name="connsiteY1" fmla="*/ 629329 h 3120502"/>
                  <a:gd name="connsiteX2" fmla="*/ 483260 w 6226180"/>
                  <a:gd name="connsiteY2" fmla="*/ 2562268 h 3120502"/>
                  <a:gd name="connsiteX3" fmla="*/ 1022713 w 6226180"/>
                  <a:gd name="connsiteY3" fmla="*/ 2966837 h 3120502"/>
                  <a:gd name="connsiteX4" fmla="*/ 2719741 w 6226180"/>
                  <a:gd name="connsiteY4" fmla="*/ 3112931 h 3120502"/>
                  <a:gd name="connsiteX5" fmla="*/ 3989701 w 6226180"/>
                  <a:gd name="connsiteY5" fmla="*/ 3056743 h 3120502"/>
                  <a:gd name="connsiteX6" fmla="*/ 4562868 w 6226180"/>
                  <a:gd name="connsiteY6" fmla="*/ 2652171 h 3120502"/>
                  <a:gd name="connsiteX7" fmla="*/ 6226180 w 6226180"/>
                  <a:gd name="connsiteY7" fmla="*/ 2517316 h 3120502"/>
                  <a:gd name="connsiteX0" fmla="*/ 0 w 6226180"/>
                  <a:gd name="connsiteY0" fmla="*/ 0 h 3120502"/>
                  <a:gd name="connsiteX1" fmla="*/ 202295 w 6226180"/>
                  <a:gd name="connsiteY1" fmla="*/ 629329 h 3120502"/>
                  <a:gd name="connsiteX2" fmla="*/ 483260 w 6226180"/>
                  <a:gd name="connsiteY2" fmla="*/ 2562268 h 3120502"/>
                  <a:gd name="connsiteX3" fmla="*/ 1022713 w 6226180"/>
                  <a:gd name="connsiteY3" fmla="*/ 2966837 h 3120502"/>
                  <a:gd name="connsiteX4" fmla="*/ 2719741 w 6226180"/>
                  <a:gd name="connsiteY4" fmla="*/ 3112931 h 3120502"/>
                  <a:gd name="connsiteX5" fmla="*/ 3989701 w 6226180"/>
                  <a:gd name="connsiteY5" fmla="*/ 3056743 h 3120502"/>
                  <a:gd name="connsiteX6" fmla="*/ 4562868 w 6226180"/>
                  <a:gd name="connsiteY6" fmla="*/ 2652171 h 3120502"/>
                  <a:gd name="connsiteX7" fmla="*/ 6226180 w 6226180"/>
                  <a:gd name="connsiteY7" fmla="*/ 2517316 h 3120502"/>
                  <a:gd name="connsiteX0" fmla="*/ 0 w 6226180"/>
                  <a:gd name="connsiteY0" fmla="*/ 0 h 3125476"/>
                  <a:gd name="connsiteX1" fmla="*/ 202295 w 6226180"/>
                  <a:gd name="connsiteY1" fmla="*/ 629329 h 3125476"/>
                  <a:gd name="connsiteX2" fmla="*/ 483260 w 6226180"/>
                  <a:gd name="connsiteY2" fmla="*/ 2562268 h 3125476"/>
                  <a:gd name="connsiteX3" fmla="*/ 1033951 w 6226180"/>
                  <a:gd name="connsiteY3" fmla="*/ 2899409 h 3125476"/>
                  <a:gd name="connsiteX4" fmla="*/ 2719741 w 6226180"/>
                  <a:gd name="connsiteY4" fmla="*/ 3112931 h 3125476"/>
                  <a:gd name="connsiteX5" fmla="*/ 3989701 w 6226180"/>
                  <a:gd name="connsiteY5" fmla="*/ 3056743 h 3125476"/>
                  <a:gd name="connsiteX6" fmla="*/ 4562868 w 6226180"/>
                  <a:gd name="connsiteY6" fmla="*/ 2652171 h 3125476"/>
                  <a:gd name="connsiteX7" fmla="*/ 6226180 w 6226180"/>
                  <a:gd name="connsiteY7" fmla="*/ 2517316 h 3125476"/>
                  <a:gd name="connsiteX0" fmla="*/ 0 w 6226180"/>
                  <a:gd name="connsiteY0" fmla="*/ 0 h 3125476"/>
                  <a:gd name="connsiteX1" fmla="*/ 202295 w 6226180"/>
                  <a:gd name="connsiteY1" fmla="*/ 629329 h 3125476"/>
                  <a:gd name="connsiteX2" fmla="*/ 460783 w 6226180"/>
                  <a:gd name="connsiteY2" fmla="*/ 2337508 h 3125476"/>
                  <a:gd name="connsiteX3" fmla="*/ 1033951 w 6226180"/>
                  <a:gd name="connsiteY3" fmla="*/ 2899409 h 3125476"/>
                  <a:gd name="connsiteX4" fmla="*/ 2719741 w 6226180"/>
                  <a:gd name="connsiteY4" fmla="*/ 3112931 h 3125476"/>
                  <a:gd name="connsiteX5" fmla="*/ 3989701 w 6226180"/>
                  <a:gd name="connsiteY5" fmla="*/ 3056743 h 3125476"/>
                  <a:gd name="connsiteX6" fmla="*/ 4562868 w 6226180"/>
                  <a:gd name="connsiteY6" fmla="*/ 2652171 h 3125476"/>
                  <a:gd name="connsiteX7" fmla="*/ 6226180 w 6226180"/>
                  <a:gd name="connsiteY7" fmla="*/ 2517316 h 3125476"/>
                  <a:gd name="connsiteX0" fmla="*/ 0 w 6226180"/>
                  <a:gd name="connsiteY0" fmla="*/ 0 h 3103804"/>
                  <a:gd name="connsiteX1" fmla="*/ 202295 w 6226180"/>
                  <a:gd name="connsiteY1" fmla="*/ 629329 h 3103804"/>
                  <a:gd name="connsiteX2" fmla="*/ 460783 w 6226180"/>
                  <a:gd name="connsiteY2" fmla="*/ 2337508 h 3103804"/>
                  <a:gd name="connsiteX3" fmla="*/ 1033951 w 6226180"/>
                  <a:gd name="connsiteY3" fmla="*/ 2899409 h 3103804"/>
                  <a:gd name="connsiteX4" fmla="*/ 2124095 w 6226180"/>
                  <a:gd name="connsiteY4" fmla="*/ 3079217 h 3103804"/>
                  <a:gd name="connsiteX5" fmla="*/ 3989701 w 6226180"/>
                  <a:gd name="connsiteY5" fmla="*/ 3056743 h 3103804"/>
                  <a:gd name="connsiteX6" fmla="*/ 4562868 w 6226180"/>
                  <a:gd name="connsiteY6" fmla="*/ 2652171 h 3103804"/>
                  <a:gd name="connsiteX7" fmla="*/ 6226180 w 6226180"/>
                  <a:gd name="connsiteY7" fmla="*/ 2517316 h 3103804"/>
                  <a:gd name="connsiteX0" fmla="*/ 0 w 6226180"/>
                  <a:gd name="connsiteY0" fmla="*/ 0 h 3117807"/>
                  <a:gd name="connsiteX1" fmla="*/ 202295 w 6226180"/>
                  <a:gd name="connsiteY1" fmla="*/ 629329 h 3117807"/>
                  <a:gd name="connsiteX2" fmla="*/ 460783 w 6226180"/>
                  <a:gd name="connsiteY2" fmla="*/ 2337508 h 3117807"/>
                  <a:gd name="connsiteX3" fmla="*/ 1033951 w 6226180"/>
                  <a:gd name="connsiteY3" fmla="*/ 2899409 h 3117807"/>
                  <a:gd name="connsiteX4" fmla="*/ 2124095 w 6226180"/>
                  <a:gd name="connsiteY4" fmla="*/ 3079217 h 3117807"/>
                  <a:gd name="connsiteX5" fmla="*/ 3528919 w 6226180"/>
                  <a:gd name="connsiteY5" fmla="*/ 3079219 h 3117807"/>
                  <a:gd name="connsiteX6" fmla="*/ 4562868 w 6226180"/>
                  <a:gd name="connsiteY6" fmla="*/ 2652171 h 3117807"/>
                  <a:gd name="connsiteX7" fmla="*/ 6226180 w 6226180"/>
                  <a:gd name="connsiteY7" fmla="*/ 2517316 h 3117807"/>
                  <a:gd name="connsiteX0" fmla="*/ 0 w 6226180"/>
                  <a:gd name="connsiteY0" fmla="*/ 0 h 3117807"/>
                  <a:gd name="connsiteX1" fmla="*/ 202295 w 6226180"/>
                  <a:gd name="connsiteY1" fmla="*/ 629329 h 3117807"/>
                  <a:gd name="connsiteX2" fmla="*/ 460783 w 6226180"/>
                  <a:gd name="connsiteY2" fmla="*/ 2337508 h 3117807"/>
                  <a:gd name="connsiteX3" fmla="*/ 1033951 w 6226180"/>
                  <a:gd name="connsiteY3" fmla="*/ 2899409 h 3117807"/>
                  <a:gd name="connsiteX4" fmla="*/ 2124095 w 6226180"/>
                  <a:gd name="connsiteY4" fmla="*/ 3079217 h 3117807"/>
                  <a:gd name="connsiteX5" fmla="*/ 3528919 w 6226180"/>
                  <a:gd name="connsiteY5" fmla="*/ 3079219 h 3117807"/>
                  <a:gd name="connsiteX6" fmla="*/ 4236949 w 6226180"/>
                  <a:gd name="connsiteY6" fmla="*/ 2719599 h 3117807"/>
                  <a:gd name="connsiteX7" fmla="*/ 6226180 w 6226180"/>
                  <a:gd name="connsiteY7" fmla="*/ 2517316 h 3117807"/>
                  <a:gd name="connsiteX0" fmla="*/ 0 w 6169987"/>
                  <a:gd name="connsiteY0" fmla="*/ 0 h 3117807"/>
                  <a:gd name="connsiteX1" fmla="*/ 202295 w 6169987"/>
                  <a:gd name="connsiteY1" fmla="*/ 629329 h 3117807"/>
                  <a:gd name="connsiteX2" fmla="*/ 460783 w 6169987"/>
                  <a:gd name="connsiteY2" fmla="*/ 2337508 h 3117807"/>
                  <a:gd name="connsiteX3" fmla="*/ 1033951 w 6169987"/>
                  <a:gd name="connsiteY3" fmla="*/ 2899409 h 3117807"/>
                  <a:gd name="connsiteX4" fmla="*/ 2124095 w 6169987"/>
                  <a:gd name="connsiteY4" fmla="*/ 3079217 h 3117807"/>
                  <a:gd name="connsiteX5" fmla="*/ 3528919 w 6169987"/>
                  <a:gd name="connsiteY5" fmla="*/ 3079219 h 3117807"/>
                  <a:gd name="connsiteX6" fmla="*/ 4236949 w 6169987"/>
                  <a:gd name="connsiteY6" fmla="*/ 2719599 h 3117807"/>
                  <a:gd name="connsiteX7" fmla="*/ 6169987 w 6169987"/>
                  <a:gd name="connsiteY7" fmla="*/ 2595982 h 3117807"/>
                  <a:gd name="connsiteX0" fmla="*/ 0 w 6169987"/>
                  <a:gd name="connsiteY0" fmla="*/ 0 h 3117807"/>
                  <a:gd name="connsiteX1" fmla="*/ 202295 w 6169987"/>
                  <a:gd name="connsiteY1" fmla="*/ 629329 h 3117807"/>
                  <a:gd name="connsiteX2" fmla="*/ 460783 w 6169987"/>
                  <a:gd name="connsiteY2" fmla="*/ 2337508 h 3117807"/>
                  <a:gd name="connsiteX3" fmla="*/ 1033951 w 6169987"/>
                  <a:gd name="connsiteY3" fmla="*/ 2899409 h 3117807"/>
                  <a:gd name="connsiteX4" fmla="*/ 2124095 w 6169987"/>
                  <a:gd name="connsiteY4" fmla="*/ 3079217 h 3117807"/>
                  <a:gd name="connsiteX5" fmla="*/ 3528919 w 6169987"/>
                  <a:gd name="connsiteY5" fmla="*/ 3079219 h 3117807"/>
                  <a:gd name="connsiteX6" fmla="*/ 4484198 w 6169987"/>
                  <a:gd name="connsiteY6" fmla="*/ 2831979 h 3117807"/>
                  <a:gd name="connsiteX7" fmla="*/ 6169987 w 6169987"/>
                  <a:gd name="connsiteY7" fmla="*/ 2595982 h 3117807"/>
                  <a:gd name="connsiteX0" fmla="*/ 0 w 6169987"/>
                  <a:gd name="connsiteY0" fmla="*/ 0 h 3117807"/>
                  <a:gd name="connsiteX1" fmla="*/ 202295 w 6169987"/>
                  <a:gd name="connsiteY1" fmla="*/ 629329 h 3117807"/>
                  <a:gd name="connsiteX2" fmla="*/ 460783 w 6169987"/>
                  <a:gd name="connsiteY2" fmla="*/ 2337508 h 3117807"/>
                  <a:gd name="connsiteX3" fmla="*/ 1033951 w 6169987"/>
                  <a:gd name="connsiteY3" fmla="*/ 2899409 h 3117807"/>
                  <a:gd name="connsiteX4" fmla="*/ 2124095 w 6169987"/>
                  <a:gd name="connsiteY4" fmla="*/ 3079217 h 3117807"/>
                  <a:gd name="connsiteX5" fmla="*/ 3528919 w 6169987"/>
                  <a:gd name="connsiteY5" fmla="*/ 3079219 h 3117807"/>
                  <a:gd name="connsiteX6" fmla="*/ 4776401 w 6169987"/>
                  <a:gd name="connsiteY6" fmla="*/ 2730837 h 3117807"/>
                  <a:gd name="connsiteX7" fmla="*/ 6169987 w 6169987"/>
                  <a:gd name="connsiteY7" fmla="*/ 2595982 h 3117807"/>
                  <a:gd name="connsiteX0" fmla="*/ 0 w 6192464"/>
                  <a:gd name="connsiteY0" fmla="*/ 0 h 3117807"/>
                  <a:gd name="connsiteX1" fmla="*/ 202295 w 6192464"/>
                  <a:gd name="connsiteY1" fmla="*/ 629329 h 3117807"/>
                  <a:gd name="connsiteX2" fmla="*/ 460783 w 6192464"/>
                  <a:gd name="connsiteY2" fmla="*/ 2337508 h 3117807"/>
                  <a:gd name="connsiteX3" fmla="*/ 1033951 w 6192464"/>
                  <a:gd name="connsiteY3" fmla="*/ 2899409 h 3117807"/>
                  <a:gd name="connsiteX4" fmla="*/ 2124095 w 6192464"/>
                  <a:gd name="connsiteY4" fmla="*/ 3079217 h 3117807"/>
                  <a:gd name="connsiteX5" fmla="*/ 3528919 w 6192464"/>
                  <a:gd name="connsiteY5" fmla="*/ 3079219 h 3117807"/>
                  <a:gd name="connsiteX6" fmla="*/ 4776401 w 6192464"/>
                  <a:gd name="connsiteY6" fmla="*/ 2730837 h 3117807"/>
                  <a:gd name="connsiteX7" fmla="*/ 6192464 w 6192464"/>
                  <a:gd name="connsiteY7" fmla="*/ 2685886 h 3117807"/>
                  <a:gd name="connsiteX0" fmla="*/ 0 w 6192464"/>
                  <a:gd name="connsiteY0" fmla="*/ 0 h 3115645"/>
                  <a:gd name="connsiteX1" fmla="*/ 202295 w 6192464"/>
                  <a:gd name="connsiteY1" fmla="*/ 629329 h 3115645"/>
                  <a:gd name="connsiteX2" fmla="*/ 460783 w 6192464"/>
                  <a:gd name="connsiteY2" fmla="*/ 2337508 h 3115645"/>
                  <a:gd name="connsiteX3" fmla="*/ 932803 w 6192464"/>
                  <a:gd name="connsiteY3" fmla="*/ 2944362 h 3115645"/>
                  <a:gd name="connsiteX4" fmla="*/ 2124095 w 6192464"/>
                  <a:gd name="connsiteY4" fmla="*/ 3079217 h 3115645"/>
                  <a:gd name="connsiteX5" fmla="*/ 3528919 w 6192464"/>
                  <a:gd name="connsiteY5" fmla="*/ 3079219 h 3115645"/>
                  <a:gd name="connsiteX6" fmla="*/ 4776401 w 6192464"/>
                  <a:gd name="connsiteY6" fmla="*/ 2730837 h 3115645"/>
                  <a:gd name="connsiteX7" fmla="*/ 6192464 w 6192464"/>
                  <a:gd name="connsiteY7" fmla="*/ 2685886 h 3115645"/>
                  <a:gd name="connsiteX0" fmla="*/ 0 w 6192464"/>
                  <a:gd name="connsiteY0" fmla="*/ 0 h 3272977"/>
                  <a:gd name="connsiteX1" fmla="*/ 202295 w 6192464"/>
                  <a:gd name="connsiteY1" fmla="*/ 786661 h 3272977"/>
                  <a:gd name="connsiteX2" fmla="*/ 460783 w 6192464"/>
                  <a:gd name="connsiteY2" fmla="*/ 2494840 h 3272977"/>
                  <a:gd name="connsiteX3" fmla="*/ 932803 w 6192464"/>
                  <a:gd name="connsiteY3" fmla="*/ 3101694 h 3272977"/>
                  <a:gd name="connsiteX4" fmla="*/ 2124095 w 6192464"/>
                  <a:gd name="connsiteY4" fmla="*/ 3236549 h 3272977"/>
                  <a:gd name="connsiteX5" fmla="*/ 3528919 w 6192464"/>
                  <a:gd name="connsiteY5" fmla="*/ 3236551 h 3272977"/>
                  <a:gd name="connsiteX6" fmla="*/ 4776401 w 6192464"/>
                  <a:gd name="connsiteY6" fmla="*/ 2888169 h 3272977"/>
                  <a:gd name="connsiteX7" fmla="*/ 6192464 w 6192464"/>
                  <a:gd name="connsiteY7" fmla="*/ 2843218 h 3272977"/>
                  <a:gd name="connsiteX0" fmla="*/ 0 w 6192464"/>
                  <a:gd name="connsiteY0" fmla="*/ 0 h 3272977"/>
                  <a:gd name="connsiteX1" fmla="*/ 157340 w 6192464"/>
                  <a:gd name="connsiteY1" fmla="*/ 797899 h 3272977"/>
                  <a:gd name="connsiteX2" fmla="*/ 460783 w 6192464"/>
                  <a:gd name="connsiteY2" fmla="*/ 2494840 h 3272977"/>
                  <a:gd name="connsiteX3" fmla="*/ 932803 w 6192464"/>
                  <a:gd name="connsiteY3" fmla="*/ 3101694 h 3272977"/>
                  <a:gd name="connsiteX4" fmla="*/ 2124095 w 6192464"/>
                  <a:gd name="connsiteY4" fmla="*/ 3236549 h 3272977"/>
                  <a:gd name="connsiteX5" fmla="*/ 3528919 w 6192464"/>
                  <a:gd name="connsiteY5" fmla="*/ 3236551 h 3272977"/>
                  <a:gd name="connsiteX6" fmla="*/ 4776401 w 6192464"/>
                  <a:gd name="connsiteY6" fmla="*/ 2888169 h 3272977"/>
                  <a:gd name="connsiteX7" fmla="*/ 6192464 w 6192464"/>
                  <a:gd name="connsiteY7" fmla="*/ 2843218 h 3272977"/>
                  <a:gd name="connsiteX0" fmla="*/ 0 w 6192464"/>
                  <a:gd name="connsiteY0" fmla="*/ 0 h 3272977"/>
                  <a:gd name="connsiteX1" fmla="*/ 213533 w 6192464"/>
                  <a:gd name="connsiteY1" fmla="*/ 809137 h 3272977"/>
                  <a:gd name="connsiteX2" fmla="*/ 460783 w 6192464"/>
                  <a:gd name="connsiteY2" fmla="*/ 2494840 h 3272977"/>
                  <a:gd name="connsiteX3" fmla="*/ 932803 w 6192464"/>
                  <a:gd name="connsiteY3" fmla="*/ 3101694 h 3272977"/>
                  <a:gd name="connsiteX4" fmla="*/ 2124095 w 6192464"/>
                  <a:gd name="connsiteY4" fmla="*/ 3236549 h 3272977"/>
                  <a:gd name="connsiteX5" fmla="*/ 3528919 w 6192464"/>
                  <a:gd name="connsiteY5" fmla="*/ 3236551 h 3272977"/>
                  <a:gd name="connsiteX6" fmla="*/ 4776401 w 6192464"/>
                  <a:gd name="connsiteY6" fmla="*/ 2888169 h 3272977"/>
                  <a:gd name="connsiteX7" fmla="*/ 6192464 w 6192464"/>
                  <a:gd name="connsiteY7" fmla="*/ 2843218 h 3272977"/>
                  <a:gd name="connsiteX0" fmla="*/ 0 w 6192464"/>
                  <a:gd name="connsiteY0" fmla="*/ 0 h 3272977"/>
                  <a:gd name="connsiteX1" fmla="*/ 213533 w 6192464"/>
                  <a:gd name="connsiteY1" fmla="*/ 809137 h 3272977"/>
                  <a:gd name="connsiteX2" fmla="*/ 325920 w 6192464"/>
                  <a:gd name="connsiteY2" fmla="*/ 2561980 h 3272977"/>
                  <a:gd name="connsiteX3" fmla="*/ 932803 w 6192464"/>
                  <a:gd name="connsiteY3" fmla="*/ 3101694 h 3272977"/>
                  <a:gd name="connsiteX4" fmla="*/ 2124095 w 6192464"/>
                  <a:gd name="connsiteY4" fmla="*/ 3236549 h 3272977"/>
                  <a:gd name="connsiteX5" fmla="*/ 3528919 w 6192464"/>
                  <a:gd name="connsiteY5" fmla="*/ 3236551 h 3272977"/>
                  <a:gd name="connsiteX6" fmla="*/ 4776401 w 6192464"/>
                  <a:gd name="connsiteY6" fmla="*/ 2888169 h 3272977"/>
                  <a:gd name="connsiteX7" fmla="*/ 6192464 w 6192464"/>
                  <a:gd name="connsiteY7" fmla="*/ 2843218 h 3272977"/>
                  <a:gd name="connsiteX0" fmla="*/ 0 w 6192464"/>
                  <a:gd name="connsiteY0" fmla="*/ 0 h 3272977"/>
                  <a:gd name="connsiteX1" fmla="*/ 168579 w 6192464"/>
                  <a:gd name="connsiteY1" fmla="*/ 809137 h 3272977"/>
                  <a:gd name="connsiteX2" fmla="*/ 325920 w 6192464"/>
                  <a:gd name="connsiteY2" fmla="*/ 2561980 h 3272977"/>
                  <a:gd name="connsiteX3" fmla="*/ 932803 w 6192464"/>
                  <a:gd name="connsiteY3" fmla="*/ 3101694 h 3272977"/>
                  <a:gd name="connsiteX4" fmla="*/ 2124095 w 6192464"/>
                  <a:gd name="connsiteY4" fmla="*/ 3236549 h 3272977"/>
                  <a:gd name="connsiteX5" fmla="*/ 3528919 w 6192464"/>
                  <a:gd name="connsiteY5" fmla="*/ 3236551 h 3272977"/>
                  <a:gd name="connsiteX6" fmla="*/ 4776401 w 6192464"/>
                  <a:gd name="connsiteY6" fmla="*/ 2888169 h 3272977"/>
                  <a:gd name="connsiteX7" fmla="*/ 6192464 w 6192464"/>
                  <a:gd name="connsiteY7" fmla="*/ 2843218 h 3272977"/>
                  <a:gd name="connsiteX0" fmla="*/ 0 w 6192464"/>
                  <a:gd name="connsiteY0" fmla="*/ 0 h 3272977"/>
                  <a:gd name="connsiteX1" fmla="*/ 168579 w 6192464"/>
                  <a:gd name="connsiteY1" fmla="*/ 809137 h 3272977"/>
                  <a:gd name="connsiteX2" fmla="*/ 247250 w 6192464"/>
                  <a:gd name="connsiteY2" fmla="*/ 2590754 h 3272977"/>
                  <a:gd name="connsiteX3" fmla="*/ 932803 w 6192464"/>
                  <a:gd name="connsiteY3" fmla="*/ 3101694 h 3272977"/>
                  <a:gd name="connsiteX4" fmla="*/ 2124095 w 6192464"/>
                  <a:gd name="connsiteY4" fmla="*/ 3236549 h 3272977"/>
                  <a:gd name="connsiteX5" fmla="*/ 3528919 w 6192464"/>
                  <a:gd name="connsiteY5" fmla="*/ 3236551 h 3272977"/>
                  <a:gd name="connsiteX6" fmla="*/ 4776401 w 6192464"/>
                  <a:gd name="connsiteY6" fmla="*/ 2888169 h 3272977"/>
                  <a:gd name="connsiteX7" fmla="*/ 6192464 w 6192464"/>
                  <a:gd name="connsiteY7" fmla="*/ 2843218 h 3272977"/>
                  <a:gd name="connsiteX0" fmla="*/ 0 w 6192464"/>
                  <a:gd name="connsiteY0" fmla="*/ 0 h 3272977"/>
                  <a:gd name="connsiteX1" fmla="*/ 134863 w 6192464"/>
                  <a:gd name="connsiteY1" fmla="*/ 799546 h 3272977"/>
                  <a:gd name="connsiteX2" fmla="*/ 247250 w 6192464"/>
                  <a:gd name="connsiteY2" fmla="*/ 2590754 h 3272977"/>
                  <a:gd name="connsiteX3" fmla="*/ 932803 w 6192464"/>
                  <a:gd name="connsiteY3" fmla="*/ 3101694 h 3272977"/>
                  <a:gd name="connsiteX4" fmla="*/ 2124095 w 6192464"/>
                  <a:gd name="connsiteY4" fmla="*/ 3236549 h 3272977"/>
                  <a:gd name="connsiteX5" fmla="*/ 3528919 w 6192464"/>
                  <a:gd name="connsiteY5" fmla="*/ 3236551 h 3272977"/>
                  <a:gd name="connsiteX6" fmla="*/ 4776401 w 6192464"/>
                  <a:gd name="connsiteY6" fmla="*/ 2888169 h 3272977"/>
                  <a:gd name="connsiteX7" fmla="*/ 6192464 w 6192464"/>
                  <a:gd name="connsiteY7" fmla="*/ 2843218 h 3272977"/>
                  <a:gd name="connsiteX0" fmla="*/ 0 w 6192464"/>
                  <a:gd name="connsiteY0" fmla="*/ 0 h 3275769"/>
                  <a:gd name="connsiteX1" fmla="*/ 134863 w 6192464"/>
                  <a:gd name="connsiteY1" fmla="*/ 799546 h 3275769"/>
                  <a:gd name="connsiteX2" fmla="*/ 247250 w 6192464"/>
                  <a:gd name="connsiteY2" fmla="*/ 2590754 h 3275769"/>
                  <a:gd name="connsiteX3" fmla="*/ 988996 w 6192464"/>
                  <a:gd name="connsiteY3" fmla="*/ 3044146 h 3275769"/>
                  <a:gd name="connsiteX4" fmla="*/ 2124095 w 6192464"/>
                  <a:gd name="connsiteY4" fmla="*/ 3236549 h 3275769"/>
                  <a:gd name="connsiteX5" fmla="*/ 3528919 w 6192464"/>
                  <a:gd name="connsiteY5" fmla="*/ 3236551 h 3275769"/>
                  <a:gd name="connsiteX6" fmla="*/ 4776401 w 6192464"/>
                  <a:gd name="connsiteY6" fmla="*/ 2888169 h 3275769"/>
                  <a:gd name="connsiteX7" fmla="*/ 6192464 w 6192464"/>
                  <a:gd name="connsiteY7" fmla="*/ 2843218 h 3275769"/>
                  <a:gd name="connsiteX0" fmla="*/ 0 w 6192464"/>
                  <a:gd name="connsiteY0" fmla="*/ 0 h 3275769"/>
                  <a:gd name="connsiteX1" fmla="*/ 134863 w 6192464"/>
                  <a:gd name="connsiteY1" fmla="*/ 799546 h 3275769"/>
                  <a:gd name="connsiteX2" fmla="*/ 247250 w 6192464"/>
                  <a:gd name="connsiteY2" fmla="*/ 2590754 h 3275769"/>
                  <a:gd name="connsiteX3" fmla="*/ 988996 w 6192464"/>
                  <a:gd name="connsiteY3" fmla="*/ 3044146 h 3275769"/>
                  <a:gd name="connsiteX4" fmla="*/ 2124095 w 6192464"/>
                  <a:gd name="connsiteY4" fmla="*/ 3236549 h 3275769"/>
                  <a:gd name="connsiteX5" fmla="*/ 3528919 w 6192464"/>
                  <a:gd name="connsiteY5" fmla="*/ 3236551 h 3275769"/>
                  <a:gd name="connsiteX6" fmla="*/ 4776401 w 6192464"/>
                  <a:gd name="connsiteY6" fmla="*/ 2888169 h 3275769"/>
                  <a:gd name="connsiteX7" fmla="*/ 6192464 w 6192464"/>
                  <a:gd name="connsiteY7" fmla="*/ 2843218 h 3275769"/>
                  <a:gd name="connsiteX0" fmla="*/ 0 w 6192464"/>
                  <a:gd name="connsiteY0" fmla="*/ 0 h 3274813"/>
                  <a:gd name="connsiteX1" fmla="*/ 134863 w 6192464"/>
                  <a:gd name="connsiteY1" fmla="*/ 799546 h 3274813"/>
                  <a:gd name="connsiteX2" fmla="*/ 247250 w 6192464"/>
                  <a:gd name="connsiteY2" fmla="*/ 2590754 h 3274813"/>
                  <a:gd name="connsiteX3" fmla="*/ 944041 w 6192464"/>
                  <a:gd name="connsiteY3" fmla="*/ 3063329 h 3274813"/>
                  <a:gd name="connsiteX4" fmla="*/ 2124095 w 6192464"/>
                  <a:gd name="connsiteY4" fmla="*/ 3236549 h 3274813"/>
                  <a:gd name="connsiteX5" fmla="*/ 3528919 w 6192464"/>
                  <a:gd name="connsiteY5" fmla="*/ 3236551 h 3274813"/>
                  <a:gd name="connsiteX6" fmla="*/ 4776401 w 6192464"/>
                  <a:gd name="connsiteY6" fmla="*/ 2888169 h 3274813"/>
                  <a:gd name="connsiteX7" fmla="*/ 6192464 w 6192464"/>
                  <a:gd name="connsiteY7" fmla="*/ 2843218 h 3274813"/>
                  <a:gd name="connsiteX0" fmla="*/ 0 w 6192464"/>
                  <a:gd name="connsiteY0" fmla="*/ 0 h 3274813"/>
                  <a:gd name="connsiteX1" fmla="*/ 134863 w 6192464"/>
                  <a:gd name="connsiteY1" fmla="*/ 799546 h 3274813"/>
                  <a:gd name="connsiteX2" fmla="*/ 247250 w 6192464"/>
                  <a:gd name="connsiteY2" fmla="*/ 2590754 h 3274813"/>
                  <a:gd name="connsiteX3" fmla="*/ 944041 w 6192464"/>
                  <a:gd name="connsiteY3" fmla="*/ 3063329 h 3274813"/>
                  <a:gd name="connsiteX4" fmla="*/ 2124095 w 6192464"/>
                  <a:gd name="connsiteY4" fmla="*/ 3236549 h 3274813"/>
                  <a:gd name="connsiteX5" fmla="*/ 3528919 w 6192464"/>
                  <a:gd name="connsiteY5" fmla="*/ 3236551 h 3274813"/>
                  <a:gd name="connsiteX6" fmla="*/ 4776401 w 6192464"/>
                  <a:gd name="connsiteY6" fmla="*/ 2888169 h 3274813"/>
                  <a:gd name="connsiteX7" fmla="*/ 6192464 w 6192464"/>
                  <a:gd name="connsiteY7" fmla="*/ 2843218 h 3274813"/>
                  <a:gd name="connsiteX0" fmla="*/ 0 w 6192464"/>
                  <a:gd name="connsiteY0" fmla="*/ 0 h 3303661"/>
                  <a:gd name="connsiteX1" fmla="*/ 134863 w 6192464"/>
                  <a:gd name="connsiteY1" fmla="*/ 799546 h 3303661"/>
                  <a:gd name="connsiteX2" fmla="*/ 247250 w 6192464"/>
                  <a:gd name="connsiteY2" fmla="*/ 2590754 h 3303661"/>
                  <a:gd name="connsiteX3" fmla="*/ 2124095 w 6192464"/>
                  <a:gd name="connsiteY3" fmla="*/ 3236549 h 3303661"/>
                  <a:gd name="connsiteX4" fmla="*/ 3528919 w 6192464"/>
                  <a:gd name="connsiteY4" fmla="*/ 3236551 h 3303661"/>
                  <a:gd name="connsiteX5" fmla="*/ 4776401 w 6192464"/>
                  <a:gd name="connsiteY5" fmla="*/ 2888169 h 3303661"/>
                  <a:gd name="connsiteX6" fmla="*/ 6192464 w 6192464"/>
                  <a:gd name="connsiteY6" fmla="*/ 2843218 h 3303661"/>
                  <a:gd name="connsiteX0" fmla="*/ 0 w 6192464"/>
                  <a:gd name="connsiteY0" fmla="*/ 0 h 3280689"/>
                  <a:gd name="connsiteX1" fmla="*/ 134863 w 6192464"/>
                  <a:gd name="connsiteY1" fmla="*/ 799546 h 3280689"/>
                  <a:gd name="connsiteX2" fmla="*/ 247250 w 6192464"/>
                  <a:gd name="connsiteY2" fmla="*/ 2590754 h 3280689"/>
                  <a:gd name="connsiteX3" fmla="*/ 1180054 w 6192464"/>
                  <a:gd name="connsiteY3" fmla="*/ 3188592 h 3280689"/>
                  <a:gd name="connsiteX4" fmla="*/ 3528919 w 6192464"/>
                  <a:gd name="connsiteY4" fmla="*/ 3236551 h 3280689"/>
                  <a:gd name="connsiteX5" fmla="*/ 4776401 w 6192464"/>
                  <a:gd name="connsiteY5" fmla="*/ 2888169 h 3280689"/>
                  <a:gd name="connsiteX6" fmla="*/ 6192464 w 6192464"/>
                  <a:gd name="connsiteY6" fmla="*/ 2843218 h 3280689"/>
                  <a:gd name="connsiteX0" fmla="*/ 0 w 6192464"/>
                  <a:gd name="connsiteY0" fmla="*/ 0 h 3268196"/>
                  <a:gd name="connsiteX1" fmla="*/ 134863 w 6192464"/>
                  <a:gd name="connsiteY1" fmla="*/ 799546 h 3268196"/>
                  <a:gd name="connsiteX2" fmla="*/ 247250 w 6192464"/>
                  <a:gd name="connsiteY2" fmla="*/ 2590754 h 3268196"/>
                  <a:gd name="connsiteX3" fmla="*/ 1180054 w 6192464"/>
                  <a:gd name="connsiteY3" fmla="*/ 3188592 h 3268196"/>
                  <a:gd name="connsiteX4" fmla="*/ 3528919 w 6192464"/>
                  <a:gd name="connsiteY4" fmla="*/ 3236551 h 3268196"/>
                  <a:gd name="connsiteX5" fmla="*/ 4776401 w 6192464"/>
                  <a:gd name="connsiteY5" fmla="*/ 2888169 h 3268196"/>
                  <a:gd name="connsiteX6" fmla="*/ 6192464 w 6192464"/>
                  <a:gd name="connsiteY6" fmla="*/ 2843218 h 3268196"/>
                  <a:gd name="connsiteX0" fmla="*/ 0 w 6192464"/>
                  <a:gd name="connsiteY0" fmla="*/ 0 h 3273640"/>
                  <a:gd name="connsiteX1" fmla="*/ 134863 w 6192464"/>
                  <a:gd name="connsiteY1" fmla="*/ 799546 h 3273640"/>
                  <a:gd name="connsiteX2" fmla="*/ 247250 w 6192464"/>
                  <a:gd name="connsiteY2" fmla="*/ 2590754 h 3273640"/>
                  <a:gd name="connsiteX3" fmla="*/ 1225009 w 6192464"/>
                  <a:gd name="connsiteY3" fmla="*/ 3207775 h 3273640"/>
                  <a:gd name="connsiteX4" fmla="*/ 3528919 w 6192464"/>
                  <a:gd name="connsiteY4" fmla="*/ 3236551 h 3273640"/>
                  <a:gd name="connsiteX5" fmla="*/ 4776401 w 6192464"/>
                  <a:gd name="connsiteY5" fmla="*/ 2888169 h 3273640"/>
                  <a:gd name="connsiteX6" fmla="*/ 6192464 w 6192464"/>
                  <a:gd name="connsiteY6" fmla="*/ 2843218 h 3273640"/>
                  <a:gd name="connsiteX0" fmla="*/ 0 w 6192464"/>
                  <a:gd name="connsiteY0" fmla="*/ 0 h 3273640"/>
                  <a:gd name="connsiteX1" fmla="*/ 134863 w 6192464"/>
                  <a:gd name="connsiteY1" fmla="*/ 799546 h 3273640"/>
                  <a:gd name="connsiteX2" fmla="*/ 247250 w 6192464"/>
                  <a:gd name="connsiteY2" fmla="*/ 2590754 h 3273640"/>
                  <a:gd name="connsiteX3" fmla="*/ 1225009 w 6192464"/>
                  <a:gd name="connsiteY3" fmla="*/ 3207775 h 3273640"/>
                  <a:gd name="connsiteX4" fmla="*/ 3528919 w 6192464"/>
                  <a:gd name="connsiteY4" fmla="*/ 3236551 h 3273640"/>
                  <a:gd name="connsiteX5" fmla="*/ 4776401 w 6192464"/>
                  <a:gd name="connsiteY5" fmla="*/ 2888169 h 3273640"/>
                  <a:gd name="connsiteX6" fmla="*/ 6192464 w 6192464"/>
                  <a:gd name="connsiteY6" fmla="*/ 2843218 h 3273640"/>
                  <a:gd name="connsiteX0" fmla="*/ 0 w 6192464"/>
                  <a:gd name="connsiteY0" fmla="*/ 0 h 3288710"/>
                  <a:gd name="connsiteX1" fmla="*/ 134863 w 6192464"/>
                  <a:gd name="connsiteY1" fmla="*/ 799546 h 3288710"/>
                  <a:gd name="connsiteX2" fmla="*/ 303443 w 6192464"/>
                  <a:gd name="connsiteY2" fmla="*/ 2590754 h 3288710"/>
                  <a:gd name="connsiteX3" fmla="*/ 1225009 w 6192464"/>
                  <a:gd name="connsiteY3" fmla="*/ 3207775 h 3288710"/>
                  <a:gd name="connsiteX4" fmla="*/ 3528919 w 6192464"/>
                  <a:gd name="connsiteY4" fmla="*/ 3236551 h 3288710"/>
                  <a:gd name="connsiteX5" fmla="*/ 4776401 w 6192464"/>
                  <a:gd name="connsiteY5" fmla="*/ 2888169 h 3288710"/>
                  <a:gd name="connsiteX6" fmla="*/ 6192464 w 6192464"/>
                  <a:gd name="connsiteY6" fmla="*/ 2843218 h 3288710"/>
                  <a:gd name="connsiteX0" fmla="*/ 0 w 6192464"/>
                  <a:gd name="connsiteY0" fmla="*/ 0 h 3288710"/>
                  <a:gd name="connsiteX1" fmla="*/ 134863 w 6192464"/>
                  <a:gd name="connsiteY1" fmla="*/ 799546 h 3288710"/>
                  <a:gd name="connsiteX2" fmla="*/ 303443 w 6192464"/>
                  <a:gd name="connsiteY2" fmla="*/ 2590754 h 3288710"/>
                  <a:gd name="connsiteX3" fmla="*/ 1225009 w 6192464"/>
                  <a:gd name="connsiteY3" fmla="*/ 3207775 h 3288710"/>
                  <a:gd name="connsiteX4" fmla="*/ 3528919 w 6192464"/>
                  <a:gd name="connsiteY4" fmla="*/ 3236551 h 3288710"/>
                  <a:gd name="connsiteX5" fmla="*/ 4776401 w 6192464"/>
                  <a:gd name="connsiteY5" fmla="*/ 2888169 h 3288710"/>
                  <a:gd name="connsiteX6" fmla="*/ 6192464 w 6192464"/>
                  <a:gd name="connsiteY6" fmla="*/ 2843218 h 3288710"/>
                  <a:gd name="connsiteX0" fmla="*/ 0 w 6192464"/>
                  <a:gd name="connsiteY0" fmla="*/ 0 h 3288710"/>
                  <a:gd name="connsiteX1" fmla="*/ 134863 w 6192464"/>
                  <a:gd name="connsiteY1" fmla="*/ 799546 h 3288710"/>
                  <a:gd name="connsiteX2" fmla="*/ 303443 w 6192464"/>
                  <a:gd name="connsiteY2" fmla="*/ 2590754 h 3288710"/>
                  <a:gd name="connsiteX3" fmla="*/ 1225009 w 6192464"/>
                  <a:gd name="connsiteY3" fmla="*/ 3207775 h 3288710"/>
                  <a:gd name="connsiteX4" fmla="*/ 3528919 w 6192464"/>
                  <a:gd name="connsiteY4" fmla="*/ 3236551 h 3288710"/>
                  <a:gd name="connsiteX5" fmla="*/ 4675254 w 6192464"/>
                  <a:gd name="connsiteY5" fmla="*/ 2888169 h 3288710"/>
                  <a:gd name="connsiteX6" fmla="*/ 6192464 w 6192464"/>
                  <a:gd name="connsiteY6" fmla="*/ 2843218 h 3288710"/>
                  <a:gd name="connsiteX0" fmla="*/ 0 w 6192464"/>
                  <a:gd name="connsiteY0" fmla="*/ 0 h 3307385"/>
                  <a:gd name="connsiteX1" fmla="*/ 134863 w 6192464"/>
                  <a:gd name="connsiteY1" fmla="*/ 799546 h 3307385"/>
                  <a:gd name="connsiteX2" fmla="*/ 303443 w 6192464"/>
                  <a:gd name="connsiteY2" fmla="*/ 2590754 h 3307385"/>
                  <a:gd name="connsiteX3" fmla="*/ 1225009 w 6192464"/>
                  <a:gd name="connsiteY3" fmla="*/ 3207775 h 3307385"/>
                  <a:gd name="connsiteX4" fmla="*/ 3247954 w 6192464"/>
                  <a:gd name="connsiteY4" fmla="*/ 3265326 h 3307385"/>
                  <a:gd name="connsiteX5" fmla="*/ 4675254 w 6192464"/>
                  <a:gd name="connsiteY5" fmla="*/ 2888169 h 3307385"/>
                  <a:gd name="connsiteX6" fmla="*/ 6192464 w 6192464"/>
                  <a:gd name="connsiteY6" fmla="*/ 2843218 h 3307385"/>
                  <a:gd name="connsiteX0" fmla="*/ 0 w 6192464"/>
                  <a:gd name="connsiteY0" fmla="*/ 0 h 3288501"/>
                  <a:gd name="connsiteX1" fmla="*/ 134863 w 6192464"/>
                  <a:gd name="connsiteY1" fmla="*/ 799546 h 3288501"/>
                  <a:gd name="connsiteX2" fmla="*/ 303443 w 6192464"/>
                  <a:gd name="connsiteY2" fmla="*/ 2590754 h 3288501"/>
                  <a:gd name="connsiteX3" fmla="*/ 1225009 w 6192464"/>
                  <a:gd name="connsiteY3" fmla="*/ 3207775 h 3288501"/>
                  <a:gd name="connsiteX4" fmla="*/ 3247954 w 6192464"/>
                  <a:gd name="connsiteY4" fmla="*/ 3265326 h 3288501"/>
                  <a:gd name="connsiteX5" fmla="*/ 3912390 w 6192464"/>
                  <a:gd name="connsiteY5" fmla="*/ 3117196 h 3288501"/>
                  <a:gd name="connsiteX6" fmla="*/ 4675254 w 6192464"/>
                  <a:gd name="connsiteY6" fmla="*/ 2888169 h 3288501"/>
                  <a:gd name="connsiteX7" fmla="*/ 6192464 w 6192464"/>
                  <a:gd name="connsiteY7" fmla="*/ 2843218 h 3288501"/>
                  <a:gd name="connsiteX0" fmla="*/ 0 w 6192464"/>
                  <a:gd name="connsiteY0" fmla="*/ 0 h 3300496"/>
                  <a:gd name="connsiteX1" fmla="*/ 134863 w 6192464"/>
                  <a:gd name="connsiteY1" fmla="*/ 799546 h 3300496"/>
                  <a:gd name="connsiteX2" fmla="*/ 303443 w 6192464"/>
                  <a:gd name="connsiteY2" fmla="*/ 2590754 h 3300496"/>
                  <a:gd name="connsiteX3" fmla="*/ 1225009 w 6192464"/>
                  <a:gd name="connsiteY3" fmla="*/ 3207775 h 3300496"/>
                  <a:gd name="connsiteX4" fmla="*/ 3247954 w 6192464"/>
                  <a:gd name="connsiteY4" fmla="*/ 3265326 h 3300496"/>
                  <a:gd name="connsiteX5" fmla="*/ 4675254 w 6192464"/>
                  <a:gd name="connsiteY5" fmla="*/ 2888169 h 3300496"/>
                  <a:gd name="connsiteX6" fmla="*/ 6192464 w 6192464"/>
                  <a:gd name="connsiteY6" fmla="*/ 2843218 h 3300496"/>
                  <a:gd name="connsiteX0" fmla="*/ 0 w 6192464"/>
                  <a:gd name="connsiteY0" fmla="*/ 0 h 3300496"/>
                  <a:gd name="connsiteX1" fmla="*/ 134863 w 6192464"/>
                  <a:gd name="connsiteY1" fmla="*/ 799546 h 3300496"/>
                  <a:gd name="connsiteX2" fmla="*/ 303443 w 6192464"/>
                  <a:gd name="connsiteY2" fmla="*/ 2590754 h 3300496"/>
                  <a:gd name="connsiteX3" fmla="*/ 1225009 w 6192464"/>
                  <a:gd name="connsiteY3" fmla="*/ 3207775 h 3300496"/>
                  <a:gd name="connsiteX4" fmla="*/ 3247954 w 6192464"/>
                  <a:gd name="connsiteY4" fmla="*/ 3265326 h 3300496"/>
                  <a:gd name="connsiteX5" fmla="*/ 5001173 w 6192464"/>
                  <a:gd name="connsiteY5" fmla="*/ 2840212 h 3300496"/>
                  <a:gd name="connsiteX6" fmla="*/ 6192464 w 6192464"/>
                  <a:gd name="connsiteY6" fmla="*/ 2843218 h 3300496"/>
                  <a:gd name="connsiteX0" fmla="*/ 0 w 6192464"/>
                  <a:gd name="connsiteY0" fmla="*/ 0 h 3300496"/>
                  <a:gd name="connsiteX1" fmla="*/ 134863 w 6192464"/>
                  <a:gd name="connsiteY1" fmla="*/ 799546 h 3300496"/>
                  <a:gd name="connsiteX2" fmla="*/ 303443 w 6192464"/>
                  <a:gd name="connsiteY2" fmla="*/ 2590754 h 3300496"/>
                  <a:gd name="connsiteX3" fmla="*/ 1225009 w 6192464"/>
                  <a:gd name="connsiteY3" fmla="*/ 3207775 h 3300496"/>
                  <a:gd name="connsiteX4" fmla="*/ 3247954 w 6192464"/>
                  <a:gd name="connsiteY4" fmla="*/ 3265326 h 3300496"/>
                  <a:gd name="connsiteX5" fmla="*/ 5001173 w 6192464"/>
                  <a:gd name="connsiteY5" fmla="*/ 2840212 h 3300496"/>
                  <a:gd name="connsiteX6" fmla="*/ 6192464 w 6192464"/>
                  <a:gd name="connsiteY6" fmla="*/ 2804852 h 3300496"/>
                  <a:gd name="connsiteX0" fmla="*/ 0 w 6192464"/>
                  <a:gd name="connsiteY0" fmla="*/ 0 h 3287377"/>
                  <a:gd name="connsiteX1" fmla="*/ 134863 w 6192464"/>
                  <a:gd name="connsiteY1" fmla="*/ 799546 h 3287377"/>
                  <a:gd name="connsiteX2" fmla="*/ 303443 w 6192464"/>
                  <a:gd name="connsiteY2" fmla="*/ 2590754 h 3287377"/>
                  <a:gd name="connsiteX3" fmla="*/ 1000237 w 6192464"/>
                  <a:gd name="connsiteY3" fmla="*/ 3159818 h 3287377"/>
                  <a:gd name="connsiteX4" fmla="*/ 3247954 w 6192464"/>
                  <a:gd name="connsiteY4" fmla="*/ 3265326 h 3287377"/>
                  <a:gd name="connsiteX5" fmla="*/ 5001173 w 6192464"/>
                  <a:gd name="connsiteY5" fmla="*/ 2840212 h 3287377"/>
                  <a:gd name="connsiteX6" fmla="*/ 6192464 w 6192464"/>
                  <a:gd name="connsiteY6" fmla="*/ 2804852 h 3287377"/>
                  <a:gd name="connsiteX0" fmla="*/ 0 w 6192464"/>
                  <a:gd name="connsiteY0" fmla="*/ 0 h 3316484"/>
                  <a:gd name="connsiteX1" fmla="*/ 134863 w 6192464"/>
                  <a:gd name="connsiteY1" fmla="*/ 799546 h 3316484"/>
                  <a:gd name="connsiteX2" fmla="*/ 303443 w 6192464"/>
                  <a:gd name="connsiteY2" fmla="*/ 2590754 h 3316484"/>
                  <a:gd name="connsiteX3" fmla="*/ 975456 w 6192464"/>
                  <a:gd name="connsiteY3" fmla="*/ 3233842 h 3316484"/>
                  <a:gd name="connsiteX4" fmla="*/ 3247954 w 6192464"/>
                  <a:gd name="connsiteY4" fmla="*/ 3265326 h 3316484"/>
                  <a:gd name="connsiteX5" fmla="*/ 5001173 w 6192464"/>
                  <a:gd name="connsiteY5" fmla="*/ 2840212 h 3316484"/>
                  <a:gd name="connsiteX6" fmla="*/ 6192464 w 6192464"/>
                  <a:gd name="connsiteY6" fmla="*/ 2804852 h 3316484"/>
                  <a:gd name="connsiteX0" fmla="*/ 0 w 6192464"/>
                  <a:gd name="connsiteY0" fmla="*/ 0 h 3308532"/>
                  <a:gd name="connsiteX1" fmla="*/ 134863 w 6192464"/>
                  <a:gd name="connsiteY1" fmla="*/ 799546 h 3308532"/>
                  <a:gd name="connsiteX2" fmla="*/ 303443 w 6192464"/>
                  <a:gd name="connsiteY2" fmla="*/ 2590754 h 3308532"/>
                  <a:gd name="connsiteX3" fmla="*/ 1025017 w 6192464"/>
                  <a:gd name="connsiteY3" fmla="*/ 3217980 h 3308532"/>
                  <a:gd name="connsiteX4" fmla="*/ 3247954 w 6192464"/>
                  <a:gd name="connsiteY4" fmla="*/ 3265326 h 3308532"/>
                  <a:gd name="connsiteX5" fmla="*/ 5001173 w 6192464"/>
                  <a:gd name="connsiteY5" fmla="*/ 2840212 h 3308532"/>
                  <a:gd name="connsiteX6" fmla="*/ 6192464 w 6192464"/>
                  <a:gd name="connsiteY6" fmla="*/ 2804852 h 3308532"/>
                  <a:gd name="connsiteX0" fmla="*/ 0 w 6192464"/>
                  <a:gd name="connsiteY0" fmla="*/ 0 h 3322300"/>
                  <a:gd name="connsiteX1" fmla="*/ 134863 w 6192464"/>
                  <a:gd name="connsiteY1" fmla="*/ 799546 h 3322300"/>
                  <a:gd name="connsiteX2" fmla="*/ 303443 w 6192464"/>
                  <a:gd name="connsiteY2" fmla="*/ 2590754 h 3322300"/>
                  <a:gd name="connsiteX3" fmla="*/ 1018822 w 6192464"/>
                  <a:gd name="connsiteY3" fmla="*/ 3244417 h 3322300"/>
                  <a:gd name="connsiteX4" fmla="*/ 3247954 w 6192464"/>
                  <a:gd name="connsiteY4" fmla="*/ 3265326 h 3322300"/>
                  <a:gd name="connsiteX5" fmla="*/ 5001173 w 6192464"/>
                  <a:gd name="connsiteY5" fmla="*/ 2840212 h 3322300"/>
                  <a:gd name="connsiteX6" fmla="*/ 6192464 w 6192464"/>
                  <a:gd name="connsiteY6" fmla="*/ 2804852 h 3322300"/>
                  <a:gd name="connsiteX0" fmla="*/ 0 w 6192464"/>
                  <a:gd name="connsiteY0" fmla="*/ 0 h 3319007"/>
                  <a:gd name="connsiteX1" fmla="*/ 134863 w 6192464"/>
                  <a:gd name="connsiteY1" fmla="*/ 799546 h 3319007"/>
                  <a:gd name="connsiteX2" fmla="*/ 346809 w 6192464"/>
                  <a:gd name="connsiteY2" fmla="*/ 2643628 h 3319007"/>
                  <a:gd name="connsiteX3" fmla="*/ 1018822 w 6192464"/>
                  <a:gd name="connsiteY3" fmla="*/ 3244417 h 3319007"/>
                  <a:gd name="connsiteX4" fmla="*/ 3247954 w 6192464"/>
                  <a:gd name="connsiteY4" fmla="*/ 3265326 h 3319007"/>
                  <a:gd name="connsiteX5" fmla="*/ 5001173 w 6192464"/>
                  <a:gd name="connsiteY5" fmla="*/ 2840212 h 3319007"/>
                  <a:gd name="connsiteX6" fmla="*/ 6192464 w 6192464"/>
                  <a:gd name="connsiteY6" fmla="*/ 2804852 h 3319007"/>
                  <a:gd name="connsiteX0" fmla="*/ 0 w 6192464"/>
                  <a:gd name="connsiteY0" fmla="*/ 0 h 3319007"/>
                  <a:gd name="connsiteX1" fmla="*/ 134863 w 6192464"/>
                  <a:gd name="connsiteY1" fmla="*/ 799546 h 3319007"/>
                  <a:gd name="connsiteX2" fmla="*/ 346809 w 6192464"/>
                  <a:gd name="connsiteY2" fmla="*/ 2643628 h 3319007"/>
                  <a:gd name="connsiteX3" fmla="*/ 987846 w 6192464"/>
                  <a:gd name="connsiteY3" fmla="*/ 3244417 h 3319007"/>
                  <a:gd name="connsiteX4" fmla="*/ 3247954 w 6192464"/>
                  <a:gd name="connsiteY4" fmla="*/ 3265326 h 3319007"/>
                  <a:gd name="connsiteX5" fmla="*/ 5001173 w 6192464"/>
                  <a:gd name="connsiteY5" fmla="*/ 2840212 h 3319007"/>
                  <a:gd name="connsiteX6" fmla="*/ 6192464 w 6192464"/>
                  <a:gd name="connsiteY6" fmla="*/ 2804852 h 3319007"/>
                  <a:gd name="connsiteX0" fmla="*/ 0 w 6192464"/>
                  <a:gd name="connsiteY0" fmla="*/ 0 h 3335430"/>
                  <a:gd name="connsiteX1" fmla="*/ 134863 w 6192464"/>
                  <a:gd name="connsiteY1" fmla="*/ 799546 h 3335430"/>
                  <a:gd name="connsiteX2" fmla="*/ 346809 w 6192464"/>
                  <a:gd name="connsiteY2" fmla="*/ 2643628 h 3335430"/>
                  <a:gd name="connsiteX3" fmla="*/ 987846 w 6192464"/>
                  <a:gd name="connsiteY3" fmla="*/ 3244417 h 3335430"/>
                  <a:gd name="connsiteX4" fmla="*/ 3247954 w 6192464"/>
                  <a:gd name="connsiteY4" fmla="*/ 3265326 h 3335430"/>
                  <a:gd name="connsiteX5" fmla="*/ 5001173 w 6192464"/>
                  <a:gd name="connsiteY5" fmla="*/ 2840212 h 3335430"/>
                  <a:gd name="connsiteX6" fmla="*/ 6192464 w 6192464"/>
                  <a:gd name="connsiteY6" fmla="*/ 2804852 h 3335430"/>
                  <a:gd name="connsiteX0" fmla="*/ 0 w 6192464"/>
                  <a:gd name="connsiteY0" fmla="*/ 0 h 3316756"/>
                  <a:gd name="connsiteX1" fmla="*/ 134863 w 6192464"/>
                  <a:gd name="connsiteY1" fmla="*/ 799546 h 3316756"/>
                  <a:gd name="connsiteX2" fmla="*/ 278663 w 6192464"/>
                  <a:gd name="connsiteY2" fmla="*/ 2680640 h 3316756"/>
                  <a:gd name="connsiteX3" fmla="*/ 987846 w 6192464"/>
                  <a:gd name="connsiteY3" fmla="*/ 3244417 h 3316756"/>
                  <a:gd name="connsiteX4" fmla="*/ 3247954 w 6192464"/>
                  <a:gd name="connsiteY4" fmla="*/ 3265326 h 3316756"/>
                  <a:gd name="connsiteX5" fmla="*/ 5001173 w 6192464"/>
                  <a:gd name="connsiteY5" fmla="*/ 2840212 h 3316756"/>
                  <a:gd name="connsiteX6" fmla="*/ 6192464 w 6192464"/>
                  <a:gd name="connsiteY6" fmla="*/ 2804852 h 3316756"/>
                  <a:gd name="connsiteX0" fmla="*/ 0 w 6192464"/>
                  <a:gd name="connsiteY0" fmla="*/ 0 h 3324653"/>
                  <a:gd name="connsiteX1" fmla="*/ 134863 w 6192464"/>
                  <a:gd name="connsiteY1" fmla="*/ 799546 h 3324653"/>
                  <a:gd name="connsiteX2" fmla="*/ 278663 w 6192464"/>
                  <a:gd name="connsiteY2" fmla="*/ 2680640 h 3324653"/>
                  <a:gd name="connsiteX3" fmla="*/ 987846 w 6192464"/>
                  <a:gd name="connsiteY3" fmla="*/ 3244417 h 3324653"/>
                  <a:gd name="connsiteX4" fmla="*/ 3247954 w 6192464"/>
                  <a:gd name="connsiteY4" fmla="*/ 3265326 h 3324653"/>
                  <a:gd name="connsiteX5" fmla="*/ 5001173 w 6192464"/>
                  <a:gd name="connsiteY5" fmla="*/ 2840212 h 3324653"/>
                  <a:gd name="connsiteX6" fmla="*/ 6192464 w 6192464"/>
                  <a:gd name="connsiteY6" fmla="*/ 2804852 h 3324653"/>
                  <a:gd name="connsiteX0" fmla="*/ 0 w 6192464"/>
                  <a:gd name="connsiteY0" fmla="*/ 0 h 3318093"/>
                  <a:gd name="connsiteX1" fmla="*/ 134863 w 6192464"/>
                  <a:gd name="connsiteY1" fmla="*/ 799546 h 3318093"/>
                  <a:gd name="connsiteX2" fmla="*/ 278663 w 6192464"/>
                  <a:gd name="connsiteY2" fmla="*/ 2680640 h 3318093"/>
                  <a:gd name="connsiteX3" fmla="*/ 987846 w 6192464"/>
                  <a:gd name="connsiteY3" fmla="*/ 3244417 h 3318093"/>
                  <a:gd name="connsiteX4" fmla="*/ 3247954 w 6192464"/>
                  <a:gd name="connsiteY4" fmla="*/ 3265326 h 3318093"/>
                  <a:gd name="connsiteX5" fmla="*/ 5013564 w 6192464"/>
                  <a:gd name="connsiteY5" fmla="*/ 2951247 h 3318093"/>
                  <a:gd name="connsiteX6" fmla="*/ 6192464 w 6192464"/>
                  <a:gd name="connsiteY6" fmla="*/ 2804852 h 3318093"/>
                  <a:gd name="connsiteX0" fmla="*/ 0 w 6124318"/>
                  <a:gd name="connsiteY0" fmla="*/ 0 h 3318093"/>
                  <a:gd name="connsiteX1" fmla="*/ 134863 w 6124318"/>
                  <a:gd name="connsiteY1" fmla="*/ 799546 h 3318093"/>
                  <a:gd name="connsiteX2" fmla="*/ 278663 w 6124318"/>
                  <a:gd name="connsiteY2" fmla="*/ 2680640 h 3318093"/>
                  <a:gd name="connsiteX3" fmla="*/ 987846 w 6124318"/>
                  <a:gd name="connsiteY3" fmla="*/ 3244417 h 3318093"/>
                  <a:gd name="connsiteX4" fmla="*/ 3247954 w 6124318"/>
                  <a:gd name="connsiteY4" fmla="*/ 3265326 h 3318093"/>
                  <a:gd name="connsiteX5" fmla="*/ 5013564 w 6124318"/>
                  <a:gd name="connsiteY5" fmla="*/ 2951247 h 3318093"/>
                  <a:gd name="connsiteX6" fmla="*/ 6124318 w 6124318"/>
                  <a:gd name="connsiteY6" fmla="*/ 2884162 h 3318093"/>
                  <a:gd name="connsiteX0" fmla="*/ 0 w 6124318"/>
                  <a:gd name="connsiteY0" fmla="*/ 0 h 3314825"/>
                  <a:gd name="connsiteX1" fmla="*/ 134863 w 6124318"/>
                  <a:gd name="connsiteY1" fmla="*/ 799546 h 3314825"/>
                  <a:gd name="connsiteX2" fmla="*/ 278663 w 6124318"/>
                  <a:gd name="connsiteY2" fmla="*/ 2680640 h 3314825"/>
                  <a:gd name="connsiteX3" fmla="*/ 987846 w 6124318"/>
                  <a:gd name="connsiteY3" fmla="*/ 3244417 h 3314825"/>
                  <a:gd name="connsiteX4" fmla="*/ 3247954 w 6124318"/>
                  <a:gd name="connsiteY4" fmla="*/ 3265326 h 3314825"/>
                  <a:gd name="connsiteX5" fmla="*/ 5013564 w 6124318"/>
                  <a:gd name="connsiteY5" fmla="*/ 3009612 h 3314825"/>
                  <a:gd name="connsiteX6" fmla="*/ 6124318 w 6124318"/>
                  <a:gd name="connsiteY6" fmla="*/ 2884162 h 3314825"/>
                  <a:gd name="connsiteX0" fmla="*/ 0 w 6124318"/>
                  <a:gd name="connsiteY0" fmla="*/ 0 h 3314825"/>
                  <a:gd name="connsiteX1" fmla="*/ 134863 w 6124318"/>
                  <a:gd name="connsiteY1" fmla="*/ 799546 h 3314825"/>
                  <a:gd name="connsiteX2" fmla="*/ 278663 w 6124318"/>
                  <a:gd name="connsiteY2" fmla="*/ 2680640 h 3314825"/>
                  <a:gd name="connsiteX3" fmla="*/ 987846 w 6124318"/>
                  <a:gd name="connsiteY3" fmla="*/ 3244417 h 3314825"/>
                  <a:gd name="connsiteX4" fmla="*/ 3247954 w 6124318"/>
                  <a:gd name="connsiteY4" fmla="*/ 3265326 h 3314825"/>
                  <a:gd name="connsiteX5" fmla="*/ 5013564 w 6124318"/>
                  <a:gd name="connsiteY5" fmla="*/ 3009612 h 3314825"/>
                  <a:gd name="connsiteX6" fmla="*/ 6124318 w 6124318"/>
                  <a:gd name="connsiteY6" fmla="*/ 2959202 h 3314825"/>
                  <a:gd name="connsiteX0" fmla="*/ 0 w 6124318"/>
                  <a:gd name="connsiteY0" fmla="*/ 0 h 3313019"/>
                  <a:gd name="connsiteX1" fmla="*/ 134863 w 6124318"/>
                  <a:gd name="connsiteY1" fmla="*/ 799546 h 3313019"/>
                  <a:gd name="connsiteX2" fmla="*/ 278663 w 6124318"/>
                  <a:gd name="connsiteY2" fmla="*/ 2680640 h 3313019"/>
                  <a:gd name="connsiteX3" fmla="*/ 987846 w 6124318"/>
                  <a:gd name="connsiteY3" fmla="*/ 3244417 h 3313019"/>
                  <a:gd name="connsiteX4" fmla="*/ 3247954 w 6124318"/>
                  <a:gd name="connsiteY4" fmla="*/ 3265326 h 3313019"/>
                  <a:gd name="connsiteX5" fmla="*/ 5013564 w 6124318"/>
                  <a:gd name="connsiteY5" fmla="*/ 3042963 h 3313019"/>
                  <a:gd name="connsiteX6" fmla="*/ 6124318 w 6124318"/>
                  <a:gd name="connsiteY6" fmla="*/ 2959202 h 3313019"/>
                  <a:gd name="connsiteX0" fmla="*/ 0 w 6163394"/>
                  <a:gd name="connsiteY0" fmla="*/ 0 h 3313019"/>
                  <a:gd name="connsiteX1" fmla="*/ 134863 w 6163394"/>
                  <a:gd name="connsiteY1" fmla="*/ 799546 h 3313019"/>
                  <a:gd name="connsiteX2" fmla="*/ 278663 w 6163394"/>
                  <a:gd name="connsiteY2" fmla="*/ 2680640 h 3313019"/>
                  <a:gd name="connsiteX3" fmla="*/ 987846 w 6163394"/>
                  <a:gd name="connsiteY3" fmla="*/ 3244417 h 3313019"/>
                  <a:gd name="connsiteX4" fmla="*/ 3247954 w 6163394"/>
                  <a:gd name="connsiteY4" fmla="*/ 3265326 h 3313019"/>
                  <a:gd name="connsiteX5" fmla="*/ 5013564 w 6163394"/>
                  <a:gd name="connsiteY5" fmla="*/ 3042963 h 3313019"/>
                  <a:gd name="connsiteX6" fmla="*/ 6163394 w 6163394"/>
                  <a:gd name="connsiteY6" fmla="*/ 2959202 h 3313019"/>
                  <a:gd name="connsiteX0" fmla="*/ 0 w 6163394"/>
                  <a:gd name="connsiteY0" fmla="*/ 0 h 3316007"/>
                  <a:gd name="connsiteX1" fmla="*/ 134863 w 6163394"/>
                  <a:gd name="connsiteY1" fmla="*/ 799546 h 3316007"/>
                  <a:gd name="connsiteX2" fmla="*/ 278663 w 6163394"/>
                  <a:gd name="connsiteY2" fmla="*/ 2680640 h 3316007"/>
                  <a:gd name="connsiteX3" fmla="*/ 987846 w 6163394"/>
                  <a:gd name="connsiteY3" fmla="*/ 3244417 h 3316007"/>
                  <a:gd name="connsiteX4" fmla="*/ 3247954 w 6163394"/>
                  <a:gd name="connsiteY4" fmla="*/ 3265326 h 3316007"/>
                  <a:gd name="connsiteX5" fmla="*/ 5103368 w 6163394"/>
                  <a:gd name="connsiteY5" fmla="*/ 2988222 h 3316007"/>
                  <a:gd name="connsiteX6" fmla="*/ 6163394 w 6163394"/>
                  <a:gd name="connsiteY6" fmla="*/ 2959202 h 3316007"/>
                  <a:gd name="connsiteX0" fmla="*/ 0 w 6163394"/>
                  <a:gd name="connsiteY0" fmla="*/ 0 h 3316007"/>
                  <a:gd name="connsiteX1" fmla="*/ 134863 w 6163394"/>
                  <a:gd name="connsiteY1" fmla="*/ 799546 h 3316007"/>
                  <a:gd name="connsiteX2" fmla="*/ 278663 w 6163394"/>
                  <a:gd name="connsiteY2" fmla="*/ 2680640 h 3316007"/>
                  <a:gd name="connsiteX3" fmla="*/ 987846 w 6163394"/>
                  <a:gd name="connsiteY3" fmla="*/ 3244417 h 3316007"/>
                  <a:gd name="connsiteX4" fmla="*/ 3247954 w 6163394"/>
                  <a:gd name="connsiteY4" fmla="*/ 3265326 h 3316007"/>
                  <a:gd name="connsiteX5" fmla="*/ 5103368 w 6163394"/>
                  <a:gd name="connsiteY5" fmla="*/ 2988222 h 3316007"/>
                  <a:gd name="connsiteX6" fmla="*/ 6163394 w 6163394"/>
                  <a:gd name="connsiteY6" fmla="*/ 2915409 h 3316007"/>
                  <a:gd name="connsiteX0" fmla="*/ 0 w 6163394"/>
                  <a:gd name="connsiteY0" fmla="*/ 0 h 3317236"/>
                  <a:gd name="connsiteX1" fmla="*/ 134863 w 6163394"/>
                  <a:gd name="connsiteY1" fmla="*/ 799546 h 3317236"/>
                  <a:gd name="connsiteX2" fmla="*/ 278663 w 6163394"/>
                  <a:gd name="connsiteY2" fmla="*/ 2680640 h 3317236"/>
                  <a:gd name="connsiteX3" fmla="*/ 987846 w 6163394"/>
                  <a:gd name="connsiteY3" fmla="*/ 3244417 h 3317236"/>
                  <a:gd name="connsiteX4" fmla="*/ 3247954 w 6163394"/>
                  <a:gd name="connsiteY4" fmla="*/ 3265326 h 3317236"/>
                  <a:gd name="connsiteX5" fmla="*/ 5129026 w 6163394"/>
                  <a:gd name="connsiteY5" fmla="*/ 2966325 h 3317236"/>
                  <a:gd name="connsiteX6" fmla="*/ 6163394 w 6163394"/>
                  <a:gd name="connsiteY6" fmla="*/ 2915409 h 3317236"/>
                  <a:gd name="connsiteX0" fmla="*/ 0 w 6163394"/>
                  <a:gd name="connsiteY0" fmla="*/ 0 h 3317236"/>
                  <a:gd name="connsiteX1" fmla="*/ 134863 w 6163394"/>
                  <a:gd name="connsiteY1" fmla="*/ 799546 h 3317236"/>
                  <a:gd name="connsiteX2" fmla="*/ 278663 w 6163394"/>
                  <a:gd name="connsiteY2" fmla="*/ 2680640 h 3317236"/>
                  <a:gd name="connsiteX3" fmla="*/ 987846 w 6163394"/>
                  <a:gd name="connsiteY3" fmla="*/ 3244417 h 3317236"/>
                  <a:gd name="connsiteX4" fmla="*/ 3247954 w 6163394"/>
                  <a:gd name="connsiteY4" fmla="*/ 3265326 h 3317236"/>
                  <a:gd name="connsiteX5" fmla="*/ 5129026 w 6163394"/>
                  <a:gd name="connsiteY5" fmla="*/ 2966325 h 3317236"/>
                  <a:gd name="connsiteX6" fmla="*/ 6163394 w 6163394"/>
                  <a:gd name="connsiteY6" fmla="*/ 2915409 h 3317236"/>
                  <a:gd name="connsiteX0" fmla="*/ 0 w 6163394"/>
                  <a:gd name="connsiteY0" fmla="*/ 0 h 3276131"/>
                  <a:gd name="connsiteX1" fmla="*/ 134863 w 6163394"/>
                  <a:gd name="connsiteY1" fmla="*/ 799546 h 3276131"/>
                  <a:gd name="connsiteX2" fmla="*/ 278663 w 6163394"/>
                  <a:gd name="connsiteY2" fmla="*/ 2680640 h 3276131"/>
                  <a:gd name="connsiteX3" fmla="*/ 987846 w 6163394"/>
                  <a:gd name="connsiteY3" fmla="*/ 3244417 h 3276131"/>
                  <a:gd name="connsiteX4" fmla="*/ 3314790 w 6163394"/>
                  <a:gd name="connsiteY4" fmla="*/ 3179748 h 3276131"/>
                  <a:gd name="connsiteX5" fmla="*/ 5129026 w 6163394"/>
                  <a:gd name="connsiteY5" fmla="*/ 2966325 h 3276131"/>
                  <a:gd name="connsiteX6" fmla="*/ 6163394 w 6163394"/>
                  <a:gd name="connsiteY6" fmla="*/ 2915409 h 3276131"/>
                  <a:gd name="connsiteX0" fmla="*/ 0 w 6163394"/>
                  <a:gd name="connsiteY0" fmla="*/ 0 h 3198113"/>
                  <a:gd name="connsiteX1" fmla="*/ 134863 w 6163394"/>
                  <a:gd name="connsiteY1" fmla="*/ 799546 h 3198113"/>
                  <a:gd name="connsiteX2" fmla="*/ 278663 w 6163394"/>
                  <a:gd name="connsiteY2" fmla="*/ 2680640 h 3198113"/>
                  <a:gd name="connsiteX3" fmla="*/ 1121518 w 6163394"/>
                  <a:gd name="connsiteY3" fmla="*/ 3130314 h 3198113"/>
                  <a:gd name="connsiteX4" fmla="*/ 3314790 w 6163394"/>
                  <a:gd name="connsiteY4" fmla="*/ 3179748 h 3198113"/>
                  <a:gd name="connsiteX5" fmla="*/ 5129026 w 6163394"/>
                  <a:gd name="connsiteY5" fmla="*/ 2966325 h 3198113"/>
                  <a:gd name="connsiteX6" fmla="*/ 6163394 w 6163394"/>
                  <a:gd name="connsiteY6" fmla="*/ 2915409 h 3198113"/>
                  <a:gd name="connsiteX0" fmla="*/ 0 w 6163394"/>
                  <a:gd name="connsiteY0" fmla="*/ 0 h 3232377"/>
                  <a:gd name="connsiteX1" fmla="*/ 134863 w 6163394"/>
                  <a:gd name="connsiteY1" fmla="*/ 799546 h 3232377"/>
                  <a:gd name="connsiteX2" fmla="*/ 278663 w 6163394"/>
                  <a:gd name="connsiteY2" fmla="*/ 2680640 h 3232377"/>
                  <a:gd name="connsiteX3" fmla="*/ 1121518 w 6163394"/>
                  <a:gd name="connsiteY3" fmla="*/ 3130314 h 3232377"/>
                  <a:gd name="connsiteX4" fmla="*/ 2713266 w 6163394"/>
                  <a:gd name="connsiteY4" fmla="*/ 3222537 h 3232377"/>
                  <a:gd name="connsiteX5" fmla="*/ 5129026 w 6163394"/>
                  <a:gd name="connsiteY5" fmla="*/ 2966325 h 3232377"/>
                  <a:gd name="connsiteX6" fmla="*/ 6163394 w 6163394"/>
                  <a:gd name="connsiteY6" fmla="*/ 2915409 h 3232377"/>
                  <a:gd name="connsiteX0" fmla="*/ 0 w 6163394"/>
                  <a:gd name="connsiteY0" fmla="*/ 0 h 3231394"/>
                  <a:gd name="connsiteX1" fmla="*/ 134863 w 6163394"/>
                  <a:gd name="connsiteY1" fmla="*/ 799546 h 3231394"/>
                  <a:gd name="connsiteX2" fmla="*/ 278663 w 6163394"/>
                  <a:gd name="connsiteY2" fmla="*/ 2680640 h 3231394"/>
                  <a:gd name="connsiteX3" fmla="*/ 1121518 w 6163394"/>
                  <a:gd name="connsiteY3" fmla="*/ 3130314 h 3231394"/>
                  <a:gd name="connsiteX4" fmla="*/ 2713266 w 6163394"/>
                  <a:gd name="connsiteY4" fmla="*/ 3222537 h 3231394"/>
                  <a:gd name="connsiteX5" fmla="*/ 4728010 w 6163394"/>
                  <a:gd name="connsiteY5" fmla="*/ 2980589 h 3231394"/>
                  <a:gd name="connsiteX6" fmla="*/ 6163394 w 6163394"/>
                  <a:gd name="connsiteY6" fmla="*/ 2915409 h 3231394"/>
                  <a:gd name="connsiteX0" fmla="*/ 0 w 6163394"/>
                  <a:gd name="connsiteY0" fmla="*/ 0 h 3231394"/>
                  <a:gd name="connsiteX1" fmla="*/ 134863 w 6163394"/>
                  <a:gd name="connsiteY1" fmla="*/ 799546 h 3231394"/>
                  <a:gd name="connsiteX2" fmla="*/ 278663 w 6163394"/>
                  <a:gd name="connsiteY2" fmla="*/ 2680640 h 3231394"/>
                  <a:gd name="connsiteX3" fmla="*/ 1121518 w 6163394"/>
                  <a:gd name="connsiteY3" fmla="*/ 3130314 h 3231394"/>
                  <a:gd name="connsiteX4" fmla="*/ 2713266 w 6163394"/>
                  <a:gd name="connsiteY4" fmla="*/ 3222537 h 3231394"/>
                  <a:gd name="connsiteX5" fmla="*/ 4728010 w 6163394"/>
                  <a:gd name="connsiteY5" fmla="*/ 2980589 h 3231394"/>
                  <a:gd name="connsiteX6" fmla="*/ 6163394 w 6163394"/>
                  <a:gd name="connsiteY6" fmla="*/ 2915409 h 3231394"/>
                  <a:gd name="connsiteX0" fmla="*/ 0 w 6163394"/>
                  <a:gd name="connsiteY0" fmla="*/ 0 h 3231393"/>
                  <a:gd name="connsiteX1" fmla="*/ 134863 w 6163394"/>
                  <a:gd name="connsiteY1" fmla="*/ 799546 h 3231393"/>
                  <a:gd name="connsiteX2" fmla="*/ 278663 w 6163394"/>
                  <a:gd name="connsiteY2" fmla="*/ 2680640 h 3231393"/>
                  <a:gd name="connsiteX3" fmla="*/ 1121518 w 6163394"/>
                  <a:gd name="connsiteY3" fmla="*/ 3130314 h 3231393"/>
                  <a:gd name="connsiteX4" fmla="*/ 2713266 w 6163394"/>
                  <a:gd name="connsiteY4" fmla="*/ 3222537 h 3231393"/>
                  <a:gd name="connsiteX5" fmla="*/ 4728010 w 6163394"/>
                  <a:gd name="connsiteY5" fmla="*/ 2980589 h 3231393"/>
                  <a:gd name="connsiteX6" fmla="*/ 6163394 w 6163394"/>
                  <a:gd name="connsiteY6" fmla="*/ 2915409 h 3231393"/>
                  <a:gd name="connsiteX0" fmla="*/ 0 w 6163394"/>
                  <a:gd name="connsiteY0" fmla="*/ 0 h 3231393"/>
                  <a:gd name="connsiteX1" fmla="*/ 134863 w 6163394"/>
                  <a:gd name="connsiteY1" fmla="*/ 799546 h 3231393"/>
                  <a:gd name="connsiteX2" fmla="*/ 278663 w 6163394"/>
                  <a:gd name="connsiteY2" fmla="*/ 2680640 h 3231393"/>
                  <a:gd name="connsiteX3" fmla="*/ 1121518 w 6163394"/>
                  <a:gd name="connsiteY3" fmla="*/ 3130314 h 3231393"/>
                  <a:gd name="connsiteX4" fmla="*/ 2713266 w 6163394"/>
                  <a:gd name="connsiteY4" fmla="*/ 3222537 h 3231393"/>
                  <a:gd name="connsiteX5" fmla="*/ 4728010 w 6163394"/>
                  <a:gd name="connsiteY5" fmla="*/ 2980589 h 3231393"/>
                  <a:gd name="connsiteX6" fmla="*/ 6163394 w 6163394"/>
                  <a:gd name="connsiteY6" fmla="*/ 2915409 h 3231393"/>
                  <a:gd name="connsiteX0" fmla="*/ 0 w 6163394"/>
                  <a:gd name="connsiteY0" fmla="*/ 0 h 3245031"/>
                  <a:gd name="connsiteX1" fmla="*/ 134863 w 6163394"/>
                  <a:gd name="connsiteY1" fmla="*/ 799546 h 3245031"/>
                  <a:gd name="connsiteX2" fmla="*/ 278663 w 6163394"/>
                  <a:gd name="connsiteY2" fmla="*/ 2680640 h 3245031"/>
                  <a:gd name="connsiteX3" fmla="*/ 1221772 w 6163394"/>
                  <a:gd name="connsiteY3" fmla="*/ 3173102 h 3245031"/>
                  <a:gd name="connsiteX4" fmla="*/ 2713266 w 6163394"/>
                  <a:gd name="connsiteY4" fmla="*/ 3222537 h 3245031"/>
                  <a:gd name="connsiteX5" fmla="*/ 4728010 w 6163394"/>
                  <a:gd name="connsiteY5" fmla="*/ 2980589 h 3245031"/>
                  <a:gd name="connsiteX6" fmla="*/ 6163394 w 6163394"/>
                  <a:gd name="connsiteY6" fmla="*/ 2915409 h 3245031"/>
                  <a:gd name="connsiteX0" fmla="*/ 0 w 6163394"/>
                  <a:gd name="connsiteY0" fmla="*/ 0 h 3245031"/>
                  <a:gd name="connsiteX1" fmla="*/ 134863 w 6163394"/>
                  <a:gd name="connsiteY1" fmla="*/ 799546 h 3245031"/>
                  <a:gd name="connsiteX2" fmla="*/ 412335 w 6163394"/>
                  <a:gd name="connsiteY2" fmla="*/ 2680640 h 3245031"/>
                  <a:gd name="connsiteX3" fmla="*/ 1221772 w 6163394"/>
                  <a:gd name="connsiteY3" fmla="*/ 3173102 h 3245031"/>
                  <a:gd name="connsiteX4" fmla="*/ 2713266 w 6163394"/>
                  <a:gd name="connsiteY4" fmla="*/ 3222537 h 3245031"/>
                  <a:gd name="connsiteX5" fmla="*/ 4728010 w 6163394"/>
                  <a:gd name="connsiteY5" fmla="*/ 2980589 h 3245031"/>
                  <a:gd name="connsiteX6" fmla="*/ 6163394 w 6163394"/>
                  <a:gd name="connsiteY6" fmla="*/ 2915409 h 3245031"/>
                  <a:gd name="connsiteX0" fmla="*/ 0 w 6163394"/>
                  <a:gd name="connsiteY0" fmla="*/ 0 h 3228833"/>
                  <a:gd name="connsiteX1" fmla="*/ 134863 w 6163394"/>
                  <a:gd name="connsiteY1" fmla="*/ 799546 h 3228833"/>
                  <a:gd name="connsiteX2" fmla="*/ 412335 w 6163394"/>
                  <a:gd name="connsiteY2" fmla="*/ 2680640 h 3228833"/>
                  <a:gd name="connsiteX3" fmla="*/ 1221772 w 6163394"/>
                  <a:gd name="connsiteY3" fmla="*/ 3116050 h 3228833"/>
                  <a:gd name="connsiteX4" fmla="*/ 2713266 w 6163394"/>
                  <a:gd name="connsiteY4" fmla="*/ 3222537 h 3228833"/>
                  <a:gd name="connsiteX5" fmla="*/ 4728010 w 6163394"/>
                  <a:gd name="connsiteY5" fmla="*/ 2980589 h 3228833"/>
                  <a:gd name="connsiteX6" fmla="*/ 6163394 w 6163394"/>
                  <a:gd name="connsiteY6" fmla="*/ 2915409 h 3228833"/>
                  <a:gd name="connsiteX0" fmla="*/ 0 w 6163394"/>
                  <a:gd name="connsiteY0" fmla="*/ 0 h 3222537"/>
                  <a:gd name="connsiteX1" fmla="*/ 134863 w 6163394"/>
                  <a:gd name="connsiteY1" fmla="*/ 799546 h 3222537"/>
                  <a:gd name="connsiteX2" fmla="*/ 412335 w 6163394"/>
                  <a:gd name="connsiteY2" fmla="*/ 2680640 h 3222537"/>
                  <a:gd name="connsiteX3" fmla="*/ 2713266 w 6163394"/>
                  <a:gd name="connsiteY3" fmla="*/ 3222537 h 3222537"/>
                  <a:gd name="connsiteX4" fmla="*/ 4728010 w 6163394"/>
                  <a:gd name="connsiteY4" fmla="*/ 2980589 h 3222537"/>
                  <a:gd name="connsiteX5" fmla="*/ 6163394 w 6163394"/>
                  <a:gd name="connsiteY5" fmla="*/ 2915409 h 3222537"/>
                  <a:gd name="connsiteX0" fmla="*/ 0 w 6163394"/>
                  <a:gd name="connsiteY0" fmla="*/ 0 h 3236799"/>
                  <a:gd name="connsiteX1" fmla="*/ 134863 w 6163394"/>
                  <a:gd name="connsiteY1" fmla="*/ 799546 h 3236799"/>
                  <a:gd name="connsiteX2" fmla="*/ 412335 w 6163394"/>
                  <a:gd name="connsiteY2" fmla="*/ 2680640 h 3236799"/>
                  <a:gd name="connsiteX3" fmla="*/ 2512758 w 6163394"/>
                  <a:gd name="connsiteY3" fmla="*/ 3236799 h 3236799"/>
                  <a:gd name="connsiteX4" fmla="*/ 4728010 w 6163394"/>
                  <a:gd name="connsiteY4" fmla="*/ 2980589 h 3236799"/>
                  <a:gd name="connsiteX5" fmla="*/ 6163394 w 6163394"/>
                  <a:gd name="connsiteY5" fmla="*/ 2915409 h 3236799"/>
                  <a:gd name="connsiteX0" fmla="*/ 0 w 6163394"/>
                  <a:gd name="connsiteY0" fmla="*/ 0 h 3238394"/>
                  <a:gd name="connsiteX1" fmla="*/ 134863 w 6163394"/>
                  <a:gd name="connsiteY1" fmla="*/ 799546 h 3238394"/>
                  <a:gd name="connsiteX2" fmla="*/ 713097 w 6163394"/>
                  <a:gd name="connsiteY2" fmla="*/ 2851794 h 3238394"/>
                  <a:gd name="connsiteX3" fmla="*/ 2512758 w 6163394"/>
                  <a:gd name="connsiteY3" fmla="*/ 3236799 h 3238394"/>
                  <a:gd name="connsiteX4" fmla="*/ 4728010 w 6163394"/>
                  <a:gd name="connsiteY4" fmla="*/ 2980589 h 3238394"/>
                  <a:gd name="connsiteX5" fmla="*/ 6163394 w 6163394"/>
                  <a:gd name="connsiteY5" fmla="*/ 2915409 h 3238394"/>
                  <a:gd name="connsiteX0" fmla="*/ 0 w 6163394"/>
                  <a:gd name="connsiteY0" fmla="*/ 0 h 3238394"/>
                  <a:gd name="connsiteX1" fmla="*/ 151572 w 6163394"/>
                  <a:gd name="connsiteY1" fmla="*/ 1027753 h 3238394"/>
                  <a:gd name="connsiteX2" fmla="*/ 713097 w 6163394"/>
                  <a:gd name="connsiteY2" fmla="*/ 2851794 h 3238394"/>
                  <a:gd name="connsiteX3" fmla="*/ 2512758 w 6163394"/>
                  <a:gd name="connsiteY3" fmla="*/ 3236799 h 3238394"/>
                  <a:gd name="connsiteX4" fmla="*/ 4728010 w 6163394"/>
                  <a:gd name="connsiteY4" fmla="*/ 2980589 h 3238394"/>
                  <a:gd name="connsiteX5" fmla="*/ 6163394 w 6163394"/>
                  <a:gd name="connsiteY5" fmla="*/ 2915409 h 3238394"/>
                  <a:gd name="connsiteX0" fmla="*/ 0 w 6163394"/>
                  <a:gd name="connsiteY0" fmla="*/ 0 h 3238394"/>
                  <a:gd name="connsiteX1" fmla="*/ 151572 w 6163394"/>
                  <a:gd name="connsiteY1" fmla="*/ 1027753 h 3238394"/>
                  <a:gd name="connsiteX2" fmla="*/ 713097 w 6163394"/>
                  <a:gd name="connsiteY2" fmla="*/ 2851794 h 3238394"/>
                  <a:gd name="connsiteX3" fmla="*/ 2512758 w 6163394"/>
                  <a:gd name="connsiteY3" fmla="*/ 3236799 h 3238394"/>
                  <a:gd name="connsiteX4" fmla="*/ 4728010 w 6163394"/>
                  <a:gd name="connsiteY4" fmla="*/ 2980589 h 3238394"/>
                  <a:gd name="connsiteX5" fmla="*/ 6163394 w 6163394"/>
                  <a:gd name="connsiteY5" fmla="*/ 2915409 h 3238394"/>
                  <a:gd name="connsiteX0" fmla="*/ 0 w 6180103"/>
                  <a:gd name="connsiteY0" fmla="*/ 0 h 3238394"/>
                  <a:gd name="connsiteX1" fmla="*/ 151572 w 6180103"/>
                  <a:gd name="connsiteY1" fmla="*/ 1027753 h 3238394"/>
                  <a:gd name="connsiteX2" fmla="*/ 713097 w 6180103"/>
                  <a:gd name="connsiteY2" fmla="*/ 2851794 h 3238394"/>
                  <a:gd name="connsiteX3" fmla="*/ 2512758 w 6180103"/>
                  <a:gd name="connsiteY3" fmla="*/ 3236799 h 3238394"/>
                  <a:gd name="connsiteX4" fmla="*/ 4728010 w 6180103"/>
                  <a:gd name="connsiteY4" fmla="*/ 2980589 h 3238394"/>
                  <a:gd name="connsiteX5" fmla="*/ 6180103 w 6180103"/>
                  <a:gd name="connsiteY5" fmla="*/ 2801307 h 3238394"/>
                  <a:gd name="connsiteX0" fmla="*/ 0 w 6180103"/>
                  <a:gd name="connsiteY0" fmla="*/ 0 h 3236859"/>
                  <a:gd name="connsiteX1" fmla="*/ 151572 w 6180103"/>
                  <a:gd name="connsiteY1" fmla="*/ 1027753 h 3236859"/>
                  <a:gd name="connsiteX2" fmla="*/ 713097 w 6180103"/>
                  <a:gd name="connsiteY2" fmla="*/ 2851794 h 3236859"/>
                  <a:gd name="connsiteX3" fmla="*/ 2512758 w 6180103"/>
                  <a:gd name="connsiteY3" fmla="*/ 3236799 h 3236859"/>
                  <a:gd name="connsiteX4" fmla="*/ 4911809 w 6180103"/>
                  <a:gd name="connsiteY4" fmla="*/ 2880749 h 3236859"/>
                  <a:gd name="connsiteX5" fmla="*/ 6180103 w 6180103"/>
                  <a:gd name="connsiteY5" fmla="*/ 2801307 h 3236859"/>
                  <a:gd name="connsiteX0" fmla="*/ 0 w 6156248"/>
                  <a:gd name="connsiteY0" fmla="*/ 0 h 3236859"/>
                  <a:gd name="connsiteX1" fmla="*/ 151572 w 6156248"/>
                  <a:gd name="connsiteY1" fmla="*/ 1027753 h 3236859"/>
                  <a:gd name="connsiteX2" fmla="*/ 713097 w 6156248"/>
                  <a:gd name="connsiteY2" fmla="*/ 2851794 h 3236859"/>
                  <a:gd name="connsiteX3" fmla="*/ 2512758 w 6156248"/>
                  <a:gd name="connsiteY3" fmla="*/ 3236799 h 3236859"/>
                  <a:gd name="connsiteX4" fmla="*/ 4911809 w 6156248"/>
                  <a:gd name="connsiteY4" fmla="*/ 2880749 h 3236859"/>
                  <a:gd name="connsiteX5" fmla="*/ 6156248 w 6156248"/>
                  <a:gd name="connsiteY5" fmla="*/ 2368530 h 3236859"/>
                  <a:gd name="connsiteX0" fmla="*/ 0 w 6156248"/>
                  <a:gd name="connsiteY0" fmla="*/ 0 h 3252630"/>
                  <a:gd name="connsiteX1" fmla="*/ 151572 w 6156248"/>
                  <a:gd name="connsiteY1" fmla="*/ 1027753 h 3252630"/>
                  <a:gd name="connsiteX2" fmla="*/ 713097 w 6156248"/>
                  <a:gd name="connsiteY2" fmla="*/ 2851794 h 3252630"/>
                  <a:gd name="connsiteX3" fmla="*/ 2512758 w 6156248"/>
                  <a:gd name="connsiteY3" fmla="*/ 3236799 h 3252630"/>
                  <a:gd name="connsiteX4" fmla="*/ 4828319 w 6156248"/>
                  <a:gd name="connsiteY4" fmla="*/ 2531737 h 3252630"/>
                  <a:gd name="connsiteX5" fmla="*/ 6156248 w 6156248"/>
                  <a:gd name="connsiteY5" fmla="*/ 2368530 h 3252630"/>
                  <a:gd name="connsiteX0" fmla="*/ 0 w 6120466"/>
                  <a:gd name="connsiteY0" fmla="*/ 0 h 3252630"/>
                  <a:gd name="connsiteX1" fmla="*/ 151572 w 6120466"/>
                  <a:gd name="connsiteY1" fmla="*/ 1027753 h 3252630"/>
                  <a:gd name="connsiteX2" fmla="*/ 713097 w 6120466"/>
                  <a:gd name="connsiteY2" fmla="*/ 2851794 h 3252630"/>
                  <a:gd name="connsiteX3" fmla="*/ 2512758 w 6120466"/>
                  <a:gd name="connsiteY3" fmla="*/ 3236799 h 3252630"/>
                  <a:gd name="connsiteX4" fmla="*/ 4828319 w 6120466"/>
                  <a:gd name="connsiteY4" fmla="*/ 2531737 h 3252630"/>
                  <a:gd name="connsiteX5" fmla="*/ 6120466 w 6120466"/>
                  <a:gd name="connsiteY5" fmla="*/ 2410412 h 3252630"/>
                  <a:gd name="connsiteX0" fmla="*/ 0 w 6120466"/>
                  <a:gd name="connsiteY0" fmla="*/ 0 h 3257056"/>
                  <a:gd name="connsiteX1" fmla="*/ 151572 w 6120466"/>
                  <a:gd name="connsiteY1" fmla="*/ 1027753 h 3257056"/>
                  <a:gd name="connsiteX2" fmla="*/ 713097 w 6120466"/>
                  <a:gd name="connsiteY2" fmla="*/ 2851794 h 3257056"/>
                  <a:gd name="connsiteX3" fmla="*/ 2512758 w 6120466"/>
                  <a:gd name="connsiteY3" fmla="*/ 3236799 h 3257056"/>
                  <a:gd name="connsiteX4" fmla="*/ 4828319 w 6120466"/>
                  <a:gd name="connsiteY4" fmla="*/ 2461935 h 3257056"/>
                  <a:gd name="connsiteX5" fmla="*/ 6120466 w 6120466"/>
                  <a:gd name="connsiteY5" fmla="*/ 2410412 h 3257056"/>
                  <a:gd name="connsiteX0" fmla="*/ 0 w 6120466"/>
                  <a:gd name="connsiteY0" fmla="*/ 0 h 3253504"/>
                  <a:gd name="connsiteX1" fmla="*/ 151572 w 6120466"/>
                  <a:gd name="connsiteY1" fmla="*/ 1027753 h 3253504"/>
                  <a:gd name="connsiteX2" fmla="*/ 713097 w 6120466"/>
                  <a:gd name="connsiteY2" fmla="*/ 2851794 h 3253504"/>
                  <a:gd name="connsiteX3" fmla="*/ 2512758 w 6120466"/>
                  <a:gd name="connsiteY3" fmla="*/ 3236799 h 3253504"/>
                  <a:gd name="connsiteX4" fmla="*/ 4876027 w 6120466"/>
                  <a:gd name="connsiteY4" fmla="*/ 2517778 h 3253504"/>
                  <a:gd name="connsiteX5" fmla="*/ 6120466 w 6120466"/>
                  <a:gd name="connsiteY5" fmla="*/ 2410412 h 3253504"/>
                  <a:gd name="connsiteX0" fmla="*/ 0 w 6120466"/>
                  <a:gd name="connsiteY0" fmla="*/ 0 h 3145819"/>
                  <a:gd name="connsiteX1" fmla="*/ 151572 w 6120466"/>
                  <a:gd name="connsiteY1" fmla="*/ 1027753 h 3145819"/>
                  <a:gd name="connsiteX2" fmla="*/ 713097 w 6120466"/>
                  <a:gd name="connsiteY2" fmla="*/ 2851794 h 3145819"/>
                  <a:gd name="connsiteX3" fmla="*/ 2262286 w 6120466"/>
                  <a:gd name="connsiteY3" fmla="*/ 3111155 h 3145819"/>
                  <a:gd name="connsiteX4" fmla="*/ 4876027 w 6120466"/>
                  <a:gd name="connsiteY4" fmla="*/ 2517778 h 3145819"/>
                  <a:gd name="connsiteX5" fmla="*/ 6120466 w 6120466"/>
                  <a:gd name="connsiteY5" fmla="*/ 2410412 h 3145819"/>
                  <a:gd name="connsiteX0" fmla="*/ 0 w 6120466"/>
                  <a:gd name="connsiteY0" fmla="*/ 0 h 3118988"/>
                  <a:gd name="connsiteX1" fmla="*/ 151572 w 6120466"/>
                  <a:gd name="connsiteY1" fmla="*/ 1027753 h 3118988"/>
                  <a:gd name="connsiteX2" fmla="*/ 701170 w 6120466"/>
                  <a:gd name="connsiteY2" fmla="*/ 2726150 h 3118988"/>
                  <a:gd name="connsiteX3" fmla="*/ 2262286 w 6120466"/>
                  <a:gd name="connsiteY3" fmla="*/ 3111155 h 3118988"/>
                  <a:gd name="connsiteX4" fmla="*/ 4876027 w 6120466"/>
                  <a:gd name="connsiteY4" fmla="*/ 2517778 h 3118988"/>
                  <a:gd name="connsiteX5" fmla="*/ 6120466 w 6120466"/>
                  <a:gd name="connsiteY5" fmla="*/ 2410412 h 3118988"/>
                  <a:gd name="connsiteX0" fmla="*/ 0 w 6120466"/>
                  <a:gd name="connsiteY0" fmla="*/ 0 h 3066858"/>
                  <a:gd name="connsiteX1" fmla="*/ 151572 w 6120466"/>
                  <a:gd name="connsiteY1" fmla="*/ 1027753 h 3066858"/>
                  <a:gd name="connsiteX2" fmla="*/ 701170 w 6120466"/>
                  <a:gd name="connsiteY2" fmla="*/ 2726150 h 3066858"/>
                  <a:gd name="connsiteX3" fmla="*/ 2274213 w 6120466"/>
                  <a:gd name="connsiteY3" fmla="*/ 3055313 h 3066858"/>
                  <a:gd name="connsiteX4" fmla="*/ 4876027 w 6120466"/>
                  <a:gd name="connsiteY4" fmla="*/ 2517778 h 3066858"/>
                  <a:gd name="connsiteX5" fmla="*/ 6120466 w 6120466"/>
                  <a:gd name="connsiteY5" fmla="*/ 2410412 h 3066858"/>
                  <a:gd name="connsiteX0" fmla="*/ 0 w 6120466"/>
                  <a:gd name="connsiteY0" fmla="*/ 0 h 3066858"/>
                  <a:gd name="connsiteX1" fmla="*/ 151572 w 6120466"/>
                  <a:gd name="connsiteY1" fmla="*/ 1027753 h 3066858"/>
                  <a:gd name="connsiteX2" fmla="*/ 701170 w 6120466"/>
                  <a:gd name="connsiteY2" fmla="*/ 2726150 h 3066858"/>
                  <a:gd name="connsiteX3" fmla="*/ 2274213 w 6120466"/>
                  <a:gd name="connsiteY3" fmla="*/ 3055313 h 3066858"/>
                  <a:gd name="connsiteX4" fmla="*/ 4876027 w 6120466"/>
                  <a:gd name="connsiteY4" fmla="*/ 2517778 h 3066858"/>
                  <a:gd name="connsiteX5" fmla="*/ 6120466 w 6120466"/>
                  <a:gd name="connsiteY5" fmla="*/ 2410412 h 3066858"/>
                  <a:gd name="connsiteX0" fmla="*/ 0 w 6120466"/>
                  <a:gd name="connsiteY0" fmla="*/ 0 h 3064355"/>
                  <a:gd name="connsiteX1" fmla="*/ 187353 w 6120466"/>
                  <a:gd name="connsiteY1" fmla="*/ 1209239 h 3064355"/>
                  <a:gd name="connsiteX2" fmla="*/ 701170 w 6120466"/>
                  <a:gd name="connsiteY2" fmla="*/ 2726150 h 3064355"/>
                  <a:gd name="connsiteX3" fmla="*/ 2274213 w 6120466"/>
                  <a:gd name="connsiteY3" fmla="*/ 3055313 h 3064355"/>
                  <a:gd name="connsiteX4" fmla="*/ 4876027 w 6120466"/>
                  <a:gd name="connsiteY4" fmla="*/ 2517778 h 3064355"/>
                  <a:gd name="connsiteX5" fmla="*/ 6120466 w 6120466"/>
                  <a:gd name="connsiteY5" fmla="*/ 2410412 h 3064355"/>
                  <a:gd name="connsiteX0" fmla="*/ 0 w 6120466"/>
                  <a:gd name="connsiteY0" fmla="*/ 0 h 3101107"/>
                  <a:gd name="connsiteX1" fmla="*/ 701170 w 6120466"/>
                  <a:gd name="connsiteY1" fmla="*/ 2726150 h 3101107"/>
                  <a:gd name="connsiteX2" fmla="*/ 2274213 w 6120466"/>
                  <a:gd name="connsiteY2" fmla="*/ 3055313 h 3101107"/>
                  <a:gd name="connsiteX3" fmla="*/ 4876027 w 6120466"/>
                  <a:gd name="connsiteY3" fmla="*/ 2517778 h 3101107"/>
                  <a:gd name="connsiteX4" fmla="*/ 6120466 w 6120466"/>
                  <a:gd name="connsiteY4" fmla="*/ 2410412 h 3101107"/>
                  <a:gd name="connsiteX0" fmla="*/ 0 w 6120466"/>
                  <a:gd name="connsiteY0" fmla="*/ 0 h 3101107"/>
                  <a:gd name="connsiteX1" fmla="*/ 701170 w 6120466"/>
                  <a:gd name="connsiteY1" fmla="*/ 2726150 h 3101107"/>
                  <a:gd name="connsiteX2" fmla="*/ 2274213 w 6120466"/>
                  <a:gd name="connsiteY2" fmla="*/ 3055313 h 3101107"/>
                  <a:gd name="connsiteX3" fmla="*/ 4876027 w 6120466"/>
                  <a:gd name="connsiteY3" fmla="*/ 2517778 h 3101107"/>
                  <a:gd name="connsiteX4" fmla="*/ 6120466 w 6120466"/>
                  <a:gd name="connsiteY4" fmla="*/ 2410412 h 3101107"/>
                  <a:gd name="connsiteX0" fmla="*/ 0 w 6348283"/>
                  <a:gd name="connsiteY0" fmla="*/ 0 h 3126991"/>
                  <a:gd name="connsiteX1" fmla="*/ 928987 w 6348283"/>
                  <a:gd name="connsiteY1" fmla="*/ 2750834 h 3126991"/>
                  <a:gd name="connsiteX2" fmla="*/ 2502030 w 6348283"/>
                  <a:gd name="connsiteY2" fmla="*/ 3079997 h 3126991"/>
                  <a:gd name="connsiteX3" fmla="*/ 5103844 w 6348283"/>
                  <a:gd name="connsiteY3" fmla="*/ 2542462 h 3126991"/>
                  <a:gd name="connsiteX4" fmla="*/ 6348283 w 6348283"/>
                  <a:gd name="connsiteY4" fmla="*/ 2435096 h 3126991"/>
                  <a:gd name="connsiteX0" fmla="*/ 0 w 6348283"/>
                  <a:gd name="connsiteY0" fmla="*/ 0 h 3126991"/>
                  <a:gd name="connsiteX1" fmla="*/ 928987 w 6348283"/>
                  <a:gd name="connsiteY1" fmla="*/ 2750834 h 3126991"/>
                  <a:gd name="connsiteX2" fmla="*/ 2502030 w 6348283"/>
                  <a:gd name="connsiteY2" fmla="*/ 3079997 h 3126991"/>
                  <a:gd name="connsiteX3" fmla="*/ 5103844 w 6348283"/>
                  <a:gd name="connsiteY3" fmla="*/ 2542462 h 3126991"/>
                  <a:gd name="connsiteX4" fmla="*/ 6348283 w 6348283"/>
                  <a:gd name="connsiteY4" fmla="*/ 2435096 h 3126991"/>
                  <a:gd name="connsiteX0" fmla="*/ 0 w 6348283"/>
                  <a:gd name="connsiteY0" fmla="*/ 0 h 3079997"/>
                  <a:gd name="connsiteX1" fmla="*/ 797093 w 6348283"/>
                  <a:gd name="connsiteY1" fmla="*/ 2541026 h 3079997"/>
                  <a:gd name="connsiteX2" fmla="*/ 2502030 w 6348283"/>
                  <a:gd name="connsiteY2" fmla="*/ 3079997 h 3079997"/>
                  <a:gd name="connsiteX3" fmla="*/ 5103844 w 6348283"/>
                  <a:gd name="connsiteY3" fmla="*/ 2542462 h 3079997"/>
                  <a:gd name="connsiteX4" fmla="*/ 6348283 w 6348283"/>
                  <a:gd name="connsiteY4" fmla="*/ 2435096 h 3079997"/>
                  <a:gd name="connsiteX0" fmla="*/ 0 w 6464324"/>
                  <a:gd name="connsiteY0" fmla="*/ 0 h 2738704"/>
                  <a:gd name="connsiteX1" fmla="*/ 913134 w 6464324"/>
                  <a:gd name="connsiteY1" fmla="*/ 2199733 h 2738704"/>
                  <a:gd name="connsiteX2" fmla="*/ 2618071 w 6464324"/>
                  <a:gd name="connsiteY2" fmla="*/ 2738704 h 2738704"/>
                  <a:gd name="connsiteX3" fmla="*/ 5219885 w 6464324"/>
                  <a:gd name="connsiteY3" fmla="*/ 2201169 h 2738704"/>
                  <a:gd name="connsiteX4" fmla="*/ 6464324 w 6464324"/>
                  <a:gd name="connsiteY4" fmla="*/ 2093803 h 2738704"/>
                  <a:gd name="connsiteX0" fmla="*/ 0 w 6464324"/>
                  <a:gd name="connsiteY0" fmla="*/ 0 h 2738704"/>
                  <a:gd name="connsiteX1" fmla="*/ 913134 w 6464324"/>
                  <a:gd name="connsiteY1" fmla="*/ 2199733 h 2738704"/>
                  <a:gd name="connsiteX2" fmla="*/ 2618071 w 6464324"/>
                  <a:gd name="connsiteY2" fmla="*/ 2738704 h 2738704"/>
                  <a:gd name="connsiteX3" fmla="*/ 5219885 w 6464324"/>
                  <a:gd name="connsiteY3" fmla="*/ 2201169 h 2738704"/>
                  <a:gd name="connsiteX4" fmla="*/ 6464324 w 6464324"/>
                  <a:gd name="connsiteY4" fmla="*/ 2093803 h 2738704"/>
                  <a:gd name="connsiteX0" fmla="*/ 0 w 6464324"/>
                  <a:gd name="connsiteY0" fmla="*/ 0 h 2884523"/>
                  <a:gd name="connsiteX1" fmla="*/ 647898 w 6464324"/>
                  <a:gd name="connsiteY1" fmla="*/ 2626349 h 2884523"/>
                  <a:gd name="connsiteX2" fmla="*/ 2618071 w 6464324"/>
                  <a:gd name="connsiteY2" fmla="*/ 2738704 h 2884523"/>
                  <a:gd name="connsiteX3" fmla="*/ 5219885 w 6464324"/>
                  <a:gd name="connsiteY3" fmla="*/ 2201169 h 2884523"/>
                  <a:gd name="connsiteX4" fmla="*/ 6464324 w 6464324"/>
                  <a:gd name="connsiteY4" fmla="*/ 2093803 h 2884523"/>
                  <a:gd name="connsiteX0" fmla="*/ 0 w 6464324"/>
                  <a:gd name="connsiteY0" fmla="*/ 0 h 2801151"/>
                  <a:gd name="connsiteX1" fmla="*/ 647898 w 6464324"/>
                  <a:gd name="connsiteY1" fmla="*/ 2626349 h 2801151"/>
                  <a:gd name="connsiteX2" fmla="*/ 2402566 w 6464324"/>
                  <a:gd name="connsiteY2" fmla="*/ 2516864 h 2801151"/>
                  <a:gd name="connsiteX3" fmla="*/ 5219885 w 6464324"/>
                  <a:gd name="connsiteY3" fmla="*/ 2201169 h 2801151"/>
                  <a:gd name="connsiteX4" fmla="*/ 6464324 w 6464324"/>
                  <a:gd name="connsiteY4" fmla="*/ 2093803 h 2801151"/>
                  <a:gd name="connsiteX0" fmla="*/ 0 w 6464324"/>
                  <a:gd name="connsiteY0" fmla="*/ 0 h 2808033"/>
                  <a:gd name="connsiteX1" fmla="*/ 647898 w 6464324"/>
                  <a:gd name="connsiteY1" fmla="*/ 2626349 h 2808033"/>
                  <a:gd name="connsiteX2" fmla="*/ 2402566 w 6464324"/>
                  <a:gd name="connsiteY2" fmla="*/ 2516864 h 2808033"/>
                  <a:gd name="connsiteX3" fmla="*/ 5219885 w 6464324"/>
                  <a:gd name="connsiteY3" fmla="*/ 2201169 h 2808033"/>
                  <a:gd name="connsiteX4" fmla="*/ 6464324 w 6464324"/>
                  <a:gd name="connsiteY4" fmla="*/ 2093803 h 2808033"/>
                  <a:gd name="connsiteX0" fmla="*/ 0 w 6464324"/>
                  <a:gd name="connsiteY0" fmla="*/ 0 h 2798946"/>
                  <a:gd name="connsiteX1" fmla="*/ 647898 w 6464324"/>
                  <a:gd name="connsiteY1" fmla="*/ 2626349 h 2798946"/>
                  <a:gd name="connsiteX2" fmla="*/ 2402566 w 6464324"/>
                  <a:gd name="connsiteY2" fmla="*/ 2516864 h 2798946"/>
                  <a:gd name="connsiteX3" fmla="*/ 4076048 w 6464324"/>
                  <a:gd name="connsiteY3" fmla="*/ 2269429 h 2798946"/>
                  <a:gd name="connsiteX4" fmla="*/ 6464324 w 6464324"/>
                  <a:gd name="connsiteY4" fmla="*/ 2093803 h 2798946"/>
                  <a:gd name="connsiteX0" fmla="*/ 0 w 6464324"/>
                  <a:gd name="connsiteY0" fmla="*/ 0 h 2798946"/>
                  <a:gd name="connsiteX1" fmla="*/ 647898 w 6464324"/>
                  <a:gd name="connsiteY1" fmla="*/ 2626349 h 2798946"/>
                  <a:gd name="connsiteX2" fmla="*/ 2402566 w 6464324"/>
                  <a:gd name="connsiteY2" fmla="*/ 2516864 h 2798946"/>
                  <a:gd name="connsiteX3" fmla="*/ 4076048 w 6464324"/>
                  <a:gd name="connsiteY3" fmla="*/ 2269429 h 2798946"/>
                  <a:gd name="connsiteX4" fmla="*/ 6464324 w 6464324"/>
                  <a:gd name="connsiteY4" fmla="*/ 2093803 h 2798946"/>
                  <a:gd name="connsiteX0" fmla="*/ 0 w 6480902"/>
                  <a:gd name="connsiteY0" fmla="*/ 0 h 2798946"/>
                  <a:gd name="connsiteX1" fmla="*/ 647898 w 6480902"/>
                  <a:gd name="connsiteY1" fmla="*/ 2626349 h 2798946"/>
                  <a:gd name="connsiteX2" fmla="*/ 2402566 w 6480902"/>
                  <a:gd name="connsiteY2" fmla="*/ 2516864 h 2798946"/>
                  <a:gd name="connsiteX3" fmla="*/ 4076048 w 6480902"/>
                  <a:gd name="connsiteY3" fmla="*/ 2269429 h 2798946"/>
                  <a:gd name="connsiteX4" fmla="*/ 6480902 w 6480902"/>
                  <a:gd name="connsiteY4" fmla="*/ 2196191 h 2798946"/>
                  <a:gd name="connsiteX0" fmla="*/ 0 w 6480902"/>
                  <a:gd name="connsiteY0" fmla="*/ 0 h 2801710"/>
                  <a:gd name="connsiteX1" fmla="*/ 647898 w 6480902"/>
                  <a:gd name="connsiteY1" fmla="*/ 2626349 h 2801710"/>
                  <a:gd name="connsiteX2" fmla="*/ 2402566 w 6480902"/>
                  <a:gd name="connsiteY2" fmla="*/ 2516864 h 2801710"/>
                  <a:gd name="connsiteX3" fmla="*/ 4009739 w 6480902"/>
                  <a:gd name="connsiteY3" fmla="*/ 2184106 h 2801710"/>
                  <a:gd name="connsiteX4" fmla="*/ 6480902 w 6480902"/>
                  <a:gd name="connsiteY4" fmla="*/ 2196191 h 2801710"/>
                  <a:gd name="connsiteX0" fmla="*/ 0 w 6480902"/>
                  <a:gd name="connsiteY0" fmla="*/ 0 h 2801710"/>
                  <a:gd name="connsiteX1" fmla="*/ 647898 w 6480902"/>
                  <a:gd name="connsiteY1" fmla="*/ 2626349 h 2801710"/>
                  <a:gd name="connsiteX2" fmla="*/ 2402566 w 6480902"/>
                  <a:gd name="connsiteY2" fmla="*/ 2516864 h 2801710"/>
                  <a:gd name="connsiteX3" fmla="*/ 4009739 w 6480902"/>
                  <a:gd name="connsiteY3" fmla="*/ 2184106 h 2801710"/>
                  <a:gd name="connsiteX4" fmla="*/ 6480902 w 6480902"/>
                  <a:gd name="connsiteY4" fmla="*/ 2196191 h 2801710"/>
                  <a:gd name="connsiteX0" fmla="*/ 0 w 6480902"/>
                  <a:gd name="connsiteY0" fmla="*/ 0 h 2798946"/>
                  <a:gd name="connsiteX1" fmla="*/ 647898 w 6480902"/>
                  <a:gd name="connsiteY1" fmla="*/ 2626349 h 2798946"/>
                  <a:gd name="connsiteX2" fmla="*/ 2402566 w 6480902"/>
                  <a:gd name="connsiteY2" fmla="*/ 2516864 h 2798946"/>
                  <a:gd name="connsiteX3" fmla="*/ 4009739 w 6480902"/>
                  <a:gd name="connsiteY3" fmla="*/ 2269429 h 2798946"/>
                  <a:gd name="connsiteX4" fmla="*/ 6480902 w 6480902"/>
                  <a:gd name="connsiteY4" fmla="*/ 2196191 h 2798946"/>
                  <a:gd name="connsiteX0" fmla="*/ 0 w 6480902"/>
                  <a:gd name="connsiteY0" fmla="*/ 0 h 2804037"/>
                  <a:gd name="connsiteX1" fmla="*/ 647898 w 6480902"/>
                  <a:gd name="connsiteY1" fmla="*/ 2626349 h 2804037"/>
                  <a:gd name="connsiteX2" fmla="*/ 2170482 w 6480902"/>
                  <a:gd name="connsiteY2" fmla="*/ 2533929 h 2804037"/>
                  <a:gd name="connsiteX3" fmla="*/ 4009739 w 6480902"/>
                  <a:gd name="connsiteY3" fmla="*/ 2269429 h 2804037"/>
                  <a:gd name="connsiteX4" fmla="*/ 6480902 w 6480902"/>
                  <a:gd name="connsiteY4" fmla="*/ 2196191 h 2804037"/>
                  <a:gd name="connsiteX0" fmla="*/ 0 w 6480902"/>
                  <a:gd name="connsiteY0" fmla="*/ 0 h 2742125"/>
                  <a:gd name="connsiteX1" fmla="*/ 647898 w 6480902"/>
                  <a:gd name="connsiteY1" fmla="*/ 2626349 h 2742125"/>
                  <a:gd name="connsiteX2" fmla="*/ 4009739 w 6480902"/>
                  <a:gd name="connsiteY2" fmla="*/ 2269429 h 2742125"/>
                  <a:gd name="connsiteX3" fmla="*/ 6480902 w 6480902"/>
                  <a:gd name="connsiteY3" fmla="*/ 2196191 h 2742125"/>
                  <a:gd name="connsiteX0" fmla="*/ 0 w 6480902"/>
                  <a:gd name="connsiteY0" fmla="*/ 0 h 2752295"/>
                  <a:gd name="connsiteX1" fmla="*/ 647898 w 6480902"/>
                  <a:gd name="connsiteY1" fmla="*/ 2626349 h 2752295"/>
                  <a:gd name="connsiteX2" fmla="*/ 3910275 w 6480902"/>
                  <a:gd name="connsiteY2" fmla="*/ 2320622 h 2752295"/>
                  <a:gd name="connsiteX3" fmla="*/ 6480902 w 6480902"/>
                  <a:gd name="connsiteY3" fmla="*/ 2196191 h 2752295"/>
                  <a:gd name="connsiteX0" fmla="*/ 0 w 6480902"/>
                  <a:gd name="connsiteY0" fmla="*/ 0 h 2759045"/>
                  <a:gd name="connsiteX1" fmla="*/ 647898 w 6480902"/>
                  <a:gd name="connsiteY1" fmla="*/ 2626349 h 2759045"/>
                  <a:gd name="connsiteX2" fmla="*/ 3910275 w 6480902"/>
                  <a:gd name="connsiteY2" fmla="*/ 2320622 h 2759045"/>
                  <a:gd name="connsiteX3" fmla="*/ 6480902 w 6480902"/>
                  <a:gd name="connsiteY3" fmla="*/ 2196191 h 2759045"/>
                  <a:gd name="connsiteX0" fmla="*/ 0 w 6480902"/>
                  <a:gd name="connsiteY0" fmla="*/ 0 h 2759045"/>
                  <a:gd name="connsiteX1" fmla="*/ 647898 w 6480902"/>
                  <a:gd name="connsiteY1" fmla="*/ 2626349 h 2759045"/>
                  <a:gd name="connsiteX2" fmla="*/ 3247181 w 6480902"/>
                  <a:gd name="connsiteY2" fmla="*/ 2320622 h 2759045"/>
                  <a:gd name="connsiteX3" fmla="*/ 6480902 w 6480902"/>
                  <a:gd name="connsiteY3" fmla="*/ 2196191 h 2759045"/>
                  <a:gd name="connsiteX0" fmla="*/ 0 w 6480902"/>
                  <a:gd name="connsiteY0" fmla="*/ 0 h 2812983"/>
                  <a:gd name="connsiteX1" fmla="*/ 598166 w 6480902"/>
                  <a:gd name="connsiteY1" fmla="*/ 2694607 h 2812983"/>
                  <a:gd name="connsiteX2" fmla="*/ 3247181 w 6480902"/>
                  <a:gd name="connsiteY2" fmla="*/ 2320622 h 2812983"/>
                  <a:gd name="connsiteX3" fmla="*/ 6480902 w 6480902"/>
                  <a:gd name="connsiteY3" fmla="*/ 2196191 h 2812983"/>
                  <a:gd name="connsiteX0" fmla="*/ 0 w 6480902"/>
                  <a:gd name="connsiteY0" fmla="*/ 0 h 2812983"/>
                  <a:gd name="connsiteX1" fmla="*/ 598166 w 6480902"/>
                  <a:gd name="connsiteY1" fmla="*/ 2694607 h 2812983"/>
                  <a:gd name="connsiteX2" fmla="*/ 3114561 w 6480902"/>
                  <a:gd name="connsiteY2" fmla="*/ 2320622 h 2812983"/>
                  <a:gd name="connsiteX3" fmla="*/ 6480902 w 6480902"/>
                  <a:gd name="connsiteY3" fmla="*/ 2196191 h 2812983"/>
                  <a:gd name="connsiteX0" fmla="*/ 0 w 6480902"/>
                  <a:gd name="connsiteY0" fmla="*/ 0 h 2812031"/>
                  <a:gd name="connsiteX1" fmla="*/ 598166 w 6480902"/>
                  <a:gd name="connsiteY1" fmla="*/ 2694607 h 2812031"/>
                  <a:gd name="connsiteX2" fmla="*/ 3114561 w 6480902"/>
                  <a:gd name="connsiteY2" fmla="*/ 2320622 h 2812031"/>
                  <a:gd name="connsiteX3" fmla="*/ 6480902 w 6480902"/>
                  <a:gd name="connsiteY3" fmla="*/ 2247385 h 2812031"/>
                  <a:gd name="connsiteX0" fmla="*/ 0 w 6480902"/>
                  <a:gd name="connsiteY0" fmla="*/ 0 h 2721192"/>
                  <a:gd name="connsiteX1" fmla="*/ 581589 w 6480902"/>
                  <a:gd name="connsiteY1" fmla="*/ 2592220 h 2721192"/>
                  <a:gd name="connsiteX2" fmla="*/ 3114561 w 6480902"/>
                  <a:gd name="connsiteY2" fmla="*/ 2320622 h 2721192"/>
                  <a:gd name="connsiteX3" fmla="*/ 6480902 w 6480902"/>
                  <a:gd name="connsiteY3" fmla="*/ 2247385 h 2721192"/>
                  <a:gd name="connsiteX0" fmla="*/ 0 w 6480902"/>
                  <a:gd name="connsiteY0" fmla="*/ 0 h 2679270"/>
                  <a:gd name="connsiteX1" fmla="*/ 581589 w 6480902"/>
                  <a:gd name="connsiteY1" fmla="*/ 2592220 h 2679270"/>
                  <a:gd name="connsiteX2" fmla="*/ 3114561 w 6480902"/>
                  <a:gd name="connsiteY2" fmla="*/ 2320622 h 2679270"/>
                  <a:gd name="connsiteX3" fmla="*/ 6480902 w 6480902"/>
                  <a:gd name="connsiteY3" fmla="*/ 2247385 h 2679270"/>
                  <a:gd name="connsiteX0" fmla="*/ 0 w 6712986"/>
                  <a:gd name="connsiteY0" fmla="*/ 0 h 2814169"/>
                  <a:gd name="connsiteX1" fmla="*/ 813673 w 6712986"/>
                  <a:gd name="connsiteY1" fmla="*/ 2679154 h 2814169"/>
                  <a:gd name="connsiteX2" fmla="*/ 3346645 w 6712986"/>
                  <a:gd name="connsiteY2" fmla="*/ 2407556 h 2814169"/>
                  <a:gd name="connsiteX3" fmla="*/ 6712986 w 6712986"/>
                  <a:gd name="connsiteY3" fmla="*/ 2334319 h 2814169"/>
                  <a:gd name="connsiteX0" fmla="*/ 0 w 6712986"/>
                  <a:gd name="connsiteY0" fmla="*/ 0 h 2739183"/>
                  <a:gd name="connsiteX1" fmla="*/ 681054 w 6712986"/>
                  <a:gd name="connsiteY1" fmla="*/ 2592220 h 2739183"/>
                  <a:gd name="connsiteX2" fmla="*/ 3346645 w 6712986"/>
                  <a:gd name="connsiteY2" fmla="*/ 2407556 h 2739183"/>
                  <a:gd name="connsiteX3" fmla="*/ 6712986 w 6712986"/>
                  <a:gd name="connsiteY3" fmla="*/ 2334319 h 2739183"/>
                  <a:gd name="connsiteX0" fmla="*/ 0 w 6712986"/>
                  <a:gd name="connsiteY0" fmla="*/ 0 h 2723982"/>
                  <a:gd name="connsiteX1" fmla="*/ 681054 w 6712986"/>
                  <a:gd name="connsiteY1" fmla="*/ 2592220 h 2723982"/>
                  <a:gd name="connsiteX2" fmla="*/ 3280335 w 6712986"/>
                  <a:gd name="connsiteY2" fmla="*/ 2342355 h 2723982"/>
                  <a:gd name="connsiteX3" fmla="*/ 6712986 w 6712986"/>
                  <a:gd name="connsiteY3" fmla="*/ 2334319 h 2723982"/>
                  <a:gd name="connsiteX0" fmla="*/ 0 w 6928491"/>
                  <a:gd name="connsiteY0" fmla="*/ 0 h 2723982"/>
                  <a:gd name="connsiteX1" fmla="*/ 681054 w 6928491"/>
                  <a:gd name="connsiteY1" fmla="*/ 2592220 h 2723982"/>
                  <a:gd name="connsiteX2" fmla="*/ 3280335 w 6928491"/>
                  <a:gd name="connsiteY2" fmla="*/ 2342355 h 2723982"/>
                  <a:gd name="connsiteX3" fmla="*/ 6928491 w 6928491"/>
                  <a:gd name="connsiteY3" fmla="*/ 2334319 h 2723982"/>
                  <a:gd name="connsiteX0" fmla="*/ 0 w 7211988"/>
                  <a:gd name="connsiteY0" fmla="*/ 0 h 3226403"/>
                  <a:gd name="connsiteX1" fmla="*/ 964551 w 7211988"/>
                  <a:gd name="connsiteY1" fmla="*/ 3061636 h 3226403"/>
                  <a:gd name="connsiteX2" fmla="*/ 3563832 w 7211988"/>
                  <a:gd name="connsiteY2" fmla="*/ 2811771 h 3226403"/>
                  <a:gd name="connsiteX3" fmla="*/ 7211988 w 7211988"/>
                  <a:gd name="connsiteY3" fmla="*/ 2803735 h 3226403"/>
                  <a:gd name="connsiteX0" fmla="*/ 0 w 7211988"/>
                  <a:gd name="connsiteY0" fmla="*/ 0 h 3631201"/>
                  <a:gd name="connsiteX1" fmla="*/ 1128681 w 7211988"/>
                  <a:gd name="connsiteY1" fmla="*/ 3511493 h 3631201"/>
                  <a:gd name="connsiteX2" fmla="*/ 3563832 w 7211988"/>
                  <a:gd name="connsiteY2" fmla="*/ 2811771 h 3631201"/>
                  <a:gd name="connsiteX3" fmla="*/ 7211988 w 7211988"/>
                  <a:gd name="connsiteY3" fmla="*/ 2803735 h 3631201"/>
                  <a:gd name="connsiteX0" fmla="*/ 0 w 7211988"/>
                  <a:gd name="connsiteY0" fmla="*/ 0 h 3754114"/>
                  <a:gd name="connsiteX1" fmla="*/ 1128681 w 7211988"/>
                  <a:gd name="connsiteY1" fmla="*/ 3511493 h 3754114"/>
                  <a:gd name="connsiteX2" fmla="*/ 3713041 w 7211988"/>
                  <a:gd name="connsiteY2" fmla="*/ 3378982 h 3754114"/>
                  <a:gd name="connsiteX3" fmla="*/ 7211988 w 7211988"/>
                  <a:gd name="connsiteY3" fmla="*/ 2803735 h 3754114"/>
                  <a:gd name="connsiteX0" fmla="*/ 0 w 7599930"/>
                  <a:gd name="connsiteY0" fmla="*/ 0 h 3739966"/>
                  <a:gd name="connsiteX1" fmla="*/ 1128681 w 7599930"/>
                  <a:gd name="connsiteY1" fmla="*/ 3511493 h 3739966"/>
                  <a:gd name="connsiteX2" fmla="*/ 3713041 w 7599930"/>
                  <a:gd name="connsiteY2" fmla="*/ 3378982 h 3739966"/>
                  <a:gd name="connsiteX3" fmla="*/ 7599930 w 7599930"/>
                  <a:gd name="connsiteY3" fmla="*/ 3234034 h 3739966"/>
                  <a:gd name="connsiteX0" fmla="*/ 0 w 7599930"/>
                  <a:gd name="connsiteY0" fmla="*/ 0 h 3821115"/>
                  <a:gd name="connsiteX1" fmla="*/ 1173443 w 7599930"/>
                  <a:gd name="connsiteY1" fmla="*/ 3609289 h 3821115"/>
                  <a:gd name="connsiteX2" fmla="*/ 3713041 w 7599930"/>
                  <a:gd name="connsiteY2" fmla="*/ 3378982 h 3821115"/>
                  <a:gd name="connsiteX3" fmla="*/ 7599930 w 7599930"/>
                  <a:gd name="connsiteY3" fmla="*/ 3234034 h 3821115"/>
                  <a:gd name="connsiteX0" fmla="*/ 0 w 7599930"/>
                  <a:gd name="connsiteY0" fmla="*/ 0 h 3866103"/>
                  <a:gd name="connsiteX1" fmla="*/ 1173443 w 7599930"/>
                  <a:gd name="connsiteY1" fmla="*/ 3609289 h 3866103"/>
                  <a:gd name="connsiteX2" fmla="*/ 3713041 w 7599930"/>
                  <a:gd name="connsiteY2" fmla="*/ 3535454 h 3866103"/>
                  <a:gd name="connsiteX3" fmla="*/ 7599930 w 7599930"/>
                  <a:gd name="connsiteY3" fmla="*/ 3234034 h 3866103"/>
                  <a:gd name="connsiteX0" fmla="*/ 0 w 7599930"/>
                  <a:gd name="connsiteY0" fmla="*/ 0 h 3912965"/>
                  <a:gd name="connsiteX1" fmla="*/ 1068997 w 7599930"/>
                  <a:gd name="connsiteY1" fmla="*/ 3667966 h 3912965"/>
                  <a:gd name="connsiteX2" fmla="*/ 3713041 w 7599930"/>
                  <a:gd name="connsiteY2" fmla="*/ 3535454 h 3912965"/>
                  <a:gd name="connsiteX3" fmla="*/ 7599930 w 7599930"/>
                  <a:gd name="connsiteY3" fmla="*/ 3234034 h 3912965"/>
                  <a:gd name="connsiteX0" fmla="*/ 0 w 7510405"/>
                  <a:gd name="connsiteY0" fmla="*/ 0 h 3912965"/>
                  <a:gd name="connsiteX1" fmla="*/ 979472 w 7510405"/>
                  <a:gd name="connsiteY1" fmla="*/ 3667966 h 3912965"/>
                  <a:gd name="connsiteX2" fmla="*/ 3623516 w 7510405"/>
                  <a:gd name="connsiteY2" fmla="*/ 3535454 h 3912965"/>
                  <a:gd name="connsiteX3" fmla="*/ 7510405 w 7510405"/>
                  <a:gd name="connsiteY3" fmla="*/ 3234034 h 3912965"/>
                  <a:gd name="connsiteX0" fmla="*/ 0 w 7674535"/>
                  <a:gd name="connsiteY0" fmla="*/ 0 h 3681961"/>
                  <a:gd name="connsiteX1" fmla="*/ 1143602 w 7674535"/>
                  <a:gd name="connsiteY1" fmla="*/ 3452817 h 3681961"/>
                  <a:gd name="connsiteX2" fmla="*/ 3787646 w 7674535"/>
                  <a:gd name="connsiteY2" fmla="*/ 3320305 h 3681961"/>
                  <a:gd name="connsiteX3" fmla="*/ 7674535 w 7674535"/>
                  <a:gd name="connsiteY3" fmla="*/ 3018885 h 3681961"/>
                  <a:gd name="connsiteX0" fmla="*/ 0 w 7674535"/>
                  <a:gd name="connsiteY0" fmla="*/ 0 h 3654942"/>
                  <a:gd name="connsiteX1" fmla="*/ 1143602 w 7674535"/>
                  <a:gd name="connsiteY1" fmla="*/ 3452817 h 3654942"/>
                  <a:gd name="connsiteX2" fmla="*/ 3742884 w 7674535"/>
                  <a:gd name="connsiteY2" fmla="*/ 3222510 h 3654942"/>
                  <a:gd name="connsiteX3" fmla="*/ 7674535 w 7674535"/>
                  <a:gd name="connsiteY3" fmla="*/ 3018885 h 3654942"/>
                  <a:gd name="connsiteX0" fmla="*/ 0 w 7793902"/>
                  <a:gd name="connsiteY0" fmla="*/ 0 h 3653876"/>
                  <a:gd name="connsiteX1" fmla="*/ 1143602 w 7793902"/>
                  <a:gd name="connsiteY1" fmla="*/ 3452817 h 3653876"/>
                  <a:gd name="connsiteX2" fmla="*/ 3742884 w 7793902"/>
                  <a:gd name="connsiteY2" fmla="*/ 3222510 h 3653876"/>
                  <a:gd name="connsiteX3" fmla="*/ 7793902 w 7793902"/>
                  <a:gd name="connsiteY3" fmla="*/ 3058003 h 3653876"/>
                  <a:gd name="connsiteX0" fmla="*/ 0 w 7793902"/>
                  <a:gd name="connsiteY0" fmla="*/ 0 h 3675025"/>
                  <a:gd name="connsiteX1" fmla="*/ 1143602 w 7793902"/>
                  <a:gd name="connsiteY1" fmla="*/ 3452817 h 3675025"/>
                  <a:gd name="connsiteX2" fmla="*/ 3727964 w 7793902"/>
                  <a:gd name="connsiteY2" fmla="*/ 3300745 h 3675025"/>
                  <a:gd name="connsiteX3" fmla="*/ 7793902 w 7793902"/>
                  <a:gd name="connsiteY3" fmla="*/ 3058003 h 3675025"/>
                  <a:gd name="connsiteX0" fmla="*/ 0 w 7793902"/>
                  <a:gd name="connsiteY0" fmla="*/ 0 h 3723542"/>
                  <a:gd name="connsiteX1" fmla="*/ 1128682 w 7793902"/>
                  <a:gd name="connsiteY1" fmla="*/ 3511495 h 3723542"/>
                  <a:gd name="connsiteX2" fmla="*/ 3727964 w 7793902"/>
                  <a:gd name="connsiteY2" fmla="*/ 3300745 h 3723542"/>
                  <a:gd name="connsiteX3" fmla="*/ 7793902 w 7793902"/>
                  <a:gd name="connsiteY3" fmla="*/ 3058003 h 3723542"/>
                  <a:gd name="connsiteX0" fmla="*/ 0 w 7793902"/>
                  <a:gd name="connsiteY0" fmla="*/ 0 h 3720233"/>
                  <a:gd name="connsiteX1" fmla="*/ 1128682 w 7793902"/>
                  <a:gd name="connsiteY1" fmla="*/ 3511495 h 3720233"/>
                  <a:gd name="connsiteX2" fmla="*/ 3727964 w 7793902"/>
                  <a:gd name="connsiteY2" fmla="*/ 3300745 h 3720233"/>
                  <a:gd name="connsiteX3" fmla="*/ 7793902 w 7793902"/>
                  <a:gd name="connsiteY3" fmla="*/ 3175357 h 3720233"/>
                  <a:gd name="connsiteX0" fmla="*/ 0 w 7793902"/>
                  <a:gd name="connsiteY0" fmla="*/ 0 h 3720233"/>
                  <a:gd name="connsiteX1" fmla="*/ 1128682 w 7793902"/>
                  <a:gd name="connsiteY1" fmla="*/ 3511495 h 3720233"/>
                  <a:gd name="connsiteX2" fmla="*/ 3727964 w 7793902"/>
                  <a:gd name="connsiteY2" fmla="*/ 3300745 h 3720233"/>
                  <a:gd name="connsiteX3" fmla="*/ 7793902 w 7793902"/>
                  <a:gd name="connsiteY3" fmla="*/ 3175357 h 3720233"/>
                  <a:gd name="connsiteX0" fmla="*/ 0 w 7793902"/>
                  <a:gd name="connsiteY0" fmla="*/ 0 h 3786619"/>
                  <a:gd name="connsiteX1" fmla="*/ 1338241 w 7793902"/>
                  <a:gd name="connsiteY1" fmla="*/ 3589730 h 3786619"/>
                  <a:gd name="connsiteX2" fmla="*/ 3727964 w 7793902"/>
                  <a:gd name="connsiteY2" fmla="*/ 3300745 h 3786619"/>
                  <a:gd name="connsiteX3" fmla="*/ 7793902 w 7793902"/>
                  <a:gd name="connsiteY3" fmla="*/ 3175357 h 3786619"/>
                  <a:gd name="connsiteX0" fmla="*/ 0 w 7793902"/>
                  <a:gd name="connsiteY0" fmla="*/ 0 h 3811620"/>
                  <a:gd name="connsiteX1" fmla="*/ 1338241 w 7793902"/>
                  <a:gd name="connsiteY1" fmla="*/ 3589730 h 3811620"/>
                  <a:gd name="connsiteX2" fmla="*/ 3727965 w 7793902"/>
                  <a:gd name="connsiteY2" fmla="*/ 3398540 h 3811620"/>
                  <a:gd name="connsiteX3" fmla="*/ 7793902 w 7793902"/>
                  <a:gd name="connsiteY3" fmla="*/ 3175357 h 3811620"/>
                  <a:gd name="connsiteX0" fmla="*/ 0 w 7908205"/>
                  <a:gd name="connsiteY0" fmla="*/ 0 h 3812775"/>
                  <a:gd name="connsiteX1" fmla="*/ 1338241 w 7908205"/>
                  <a:gd name="connsiteY1" fmla="*/ 3589730 h 3812775"/>
                  <a:gd name="connsiteX2" fmla="*/ 3727965 w 7908205"/>
                  <a:gd name="connsiteY2" fmla="*/ 3398540 h 3812775"/>
                  <a:gd name="connsiteX3" fmla="*/ 7908205 w 7908205"/>
                  <a:gd name="connsiteY3" fmla="*/ 3136238 h 3812775"/>
                  <a:gd name="connsiteX0" fmla="*/ 0 w 7908205"/>
                  <a:gd name="connsiteY0" fmla="*/ 0 h 3812775"/>
                  <a:gd name="connsiteX1" fmla="*/ 1338241 w 7908205"/>
                  <a:gd name="connsiteY1" fmla="*/ 3589730 h 3812775"/>
                  <a:gd name="connsiteX2" fmla="*/ 3727965 w 7908205"/>
                  <a:gd name="connsiteY2" fmla="*/ 3398540 h 3812775"/>
                  <a:gd name="connsiteX3" fmla="*/ 7908205 w 7908205"/>
                  <a:gd name="connsiteY3" fmla="*/ 3136238 h 3812775"/>
                  <a:gd name="connsiteX0" fmla="*/ 0 w 7908205"/>
                  <a:gd name="connsiteY0" fmla="*/ 0 h 3810473"/>
                  <a:gd name="connsiteX1" fmla="*/ 1338241 w 7908205"/>
                  <a:gd name="connsiteY1" fmla="*/ 3589730 h 3810473"/>
                  <a:gd name="connsiteX2" fmla="*/ 3727965 w 7908205"/>
                  <a:gd name="connsiteY2" fmla="*/ 3398540 h 3810473"/>
                  <a:gd name="connsiteX3" fmla="*/ 7908205 w 7908205"/>
                  <a:gd name="connsiteY3" fmla="*/ 3214473 h 3810473"/>
                  <a:gd name="connsiteX0" fmla="*/ 0 w 7908205"/>
                  <a:gd name="connsiteY0" fmla="*/ 0 h 3838917"/>
                  <a:gd name="connsiteX1" fmla="*/ 1338241 w 7908205"/>
                  <a:gd name="connsiteY1" fmla="*/ 3589730 h 3838917"/>
                  <a:gd name="connsiteX2" fmla="*/ 3651761 w 7908205"/>
                  <a:gd name="connsiteY2" fmla="*/ 3496335 h 3838917"/>
                  <a:gd name="connsiteX3" fmla="*/ 7908205 w 7908205"/>
                  <a:gd name="connsiteY3" fmla="*/ 3214473 h 3838917"/>
                  <a:gd name="connsiteX0" fmla="*/ 0 w 7908205"/>
                  <a:gd name="connsiteY0" fmla="*/ 0 h 3838916"/>
                  <a:gd name="connsiteX1" fmla="*/ 1338241 w 7908205"/>
                  <a:gd name="connsiteY1" fmla="*/ 3589730 h 3838916"/>
                  <a:gd name="connsiteX2" fmla="*/ 3651761 w 7908205"/>
                  <a:gd name="connsiteY2" fmla="*/ 3496335 h 3838916"/>
                  <a:gd name="connsiteX3" fmla="*/ 7908205 w 7908205"/>
                  <a:gd name="connsiteY3" fmla="*/ 3214473 h 3838916"/>
                  <a:gd name="connsiteX0" fmla="*/ 0 w 7908205"/>
                  <a:gd name="connsiteY0" fmla="*/ 0 h 3777675"/>
                  <a:gd name="connsiteX1" fmla="*/ 1338241 w 7908205"/>
                  <a:gd name="connsiteY1" fmla="*/ 3511495 h 3777675"/>
                  <a:gd name="connsiteX2" fmla="*/ 3651761 w 7908205"/>
                  <a:gd name="connsiteY2" fmla="*/ 3496335 h 3777675"/>
                  <a:gd name="connsiteX3" fmla="*/ 7908205 w 7908205"/>
                  <a:gd name="connsiteY3" fmla="*/ 3214473 h 3777675"/>
                  <a:gd name="connsiteX0" fmla="*/ 0 w 7908205"/>
                  <a:gd name="connsiteY0" fmla="*/ 0 h 3796618"/>
                  <a:gd name="connsiteX1" fmla="*/ 1338241 w 7908205"/>
                  <a:gd name="connsiteY1" fmla="*/ 3511495 h 3796618"/>
                  <a:gd name="connsiteX2" fmla="*/ 3651761 w 7908205"/>
                  <a:gd name="connsiteY2" fmla="*/ 3496335 h 3796618"/>
                  <a:gd name="connsiteX3" fmla="*/ 7908205 w 7908205"/>
                  <a:gd name="connsiteY3" fmla="*/ 3214473 h 3796618"/>
                  <a:gd name="connsiteX0" fmla="*/ 0 w 7717698"/>
                  <a:gd name="connsiteY0" fmla="*/ 0 h 3670632"/>
                  <a:gd name="connsiteX1" fmla="*/ 1147734 w 7717698"/>
                  <a:gd name="connsiteY1" fmla="*/ 3394142 h 3670632"/>
                  <a:gd name="connsiteX2" fmla="*/ 3461254 w 7717698"/>
                  <a:gd name="connsiteY2" fmla="*/ 3378982 h 3670632"/>
                  <a:gd name="connsiteX3" fmla="*/ 7717698 w 7717698"/>
                  <a:gd name="connsiteY3" fmla="*/ 3097120 h 3670632"/>
                  <a:gd name="connsiteX0" fmla="*/ 0 w 7717698"/>
                  <a:gd name="connsiteY0" fmla="*/ 0 h 3670633"/>
                  <a:gd name="connsiteX1" fmla="*/ 1147734 w 7717698"/>
                  <a:gd name="connsiteY1" fmla="*/ 3394142 h 3670633"/>
                  <a:gd name="connsiteX2" fmla="*/ 3461254 w 7717698"/>
                  <a:gd name="connsiteY2" fmla="*/ 3378982 h 3670633"/>
                  <a:gd name="connsiteX3" fmla="*/ 7717698 w 7717698"/>
                  <a:gd name="connsiteY3" fmla="*/ 3097120 h 3670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17698" h="3670633">
                    <a:moveTo>
                      <a:pt x="0" y="0"/>
                    </a:moveTo>
                    <a:cubicBezTo>
                      <a:pt x="301963" y="1183519"/>
                      <a:pt x="570858" y="2830978"/>
                      <a:pt x="1147734" y="3394142"/>
                    </a:cubicBezTo>
                    <a:cubicBezTo>
                      <a:pt x="1724610" y="3957306"/>
                      <a:pt x="2309106" y="3506722"/>
                      <a:pt x="3461254" y="3378982"/>
                    </a:cubicBezTo>
                    <a:cubicBezTo>
                      <a:pt x="4613402" y="3251242"/>
                      <a:pt x="5177112" y="3164997"/>
                      <a:pt x="7717698" y="3097120"/>
                    </a:cubicBezTo>
                  </a:path>
                </a:pathLst>
              </a:cu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7410655" y="4410516"/>
            <a:ext cx="1678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Kaylor</a:t>
            </a:r>
            <a:r>
              <a:rPr lang="en-US" sz="1400" dirty="0" smtClean="0"/>
              <a:t> et al. </a:t>
            </a:r>
            <a:r>
              <a:rPr lang="en-US" sz="1400" i="1" dirty="0" smtClean="0"/>
              <a:t>In Press</a:t>
            </a:r>
            <a:endParaRPr lang="en-US" sz="1400" i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10160" y="4699719"/>
            <a:ext cx="9166489" cy="2123323"/>
            <a:chOff x="10160" y="4699719"/>
            <a:chExt cx="9166489" cy="212332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/>
            <a:srcRect t="57512"/>
            <a:stretch/>
          </p:blipFill>
          <p:spPr>
            <a:xfrm>
              <a:off x="10160" y="4699719"/>
              <a:ext cx="9118600" cy="2088223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864896" y="6166381"/>
              <a:ext cx="7823797" cy="352091"/>
              <a:chOff x="817007" y="4479635"/>
              <a:chExt cx="7823797" cy="352091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2223425" y="4489687"/>
                <a:ext cx="306617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0000FF"/>
                    </a:solidFill>
                  </a:rPr>
                  <a:t>Stem-exclusion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143971" y="4479635"/>
                <a:ext cx="149683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0000FF"/>
                    </a:solidFill>
                  </a:rPr>
                  <a:t>Gap-dynamic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17007" y="4485572"/>
                <a:ext cx="222296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FF"/>
                    </a:solidFill>
                  </a:rPr>
                  <a:t>Stand initiation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978101" y="4493172"/>
                <a:ext cx="225658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0000FF"/>
                    </a:solidFill>
                  </a:rPr>
                  <a:t>Understory </a:t>
                </a:r>
                <a:r>
                  <a:rPr lang="en-US" sz="1600" b="1" dirty="0" err="1" smtClean="0">
                    <a:solidFill>
                      <a:srgbClr val="0000FF"/>
                    </a:solidFill>
                  </a:rPr>
                  <a:t>reinitiation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4796580" y="6546043"/>
              <a:ext cx="43800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err="1" smtClean="0"/>
                <a:t>Emborg</a:t>
              </a:r>
              <a:r>
                <a:rPr lang="en-US" sz="1200" dirty="0" smtClean="0"/>
                <a:t> 1998 </a:t>
              </a:r>
              <a:r>
                <a:rPr lang="en-US" sz="1200" i="1" dirty="0" smtClean="0"/>
                <a:t>For. Ecol. &amp; Manage.</a:t>
              </a:r>
              <a:endParaRPr lang="en-US" sz="1200" i="1" dirty="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1594722" y="257954"/>
            <a:ext cx="6184269" cy="35310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851722" y="239614"/>
            <a:ext cx="5711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0000"/>
                </a:solidFill>
              </a:rPr>
              <a:t>% canopy openness versus stand age across the Pacific Northwest </a:t>
            </a:r>
            <a:endParaRPr lang="en-US" sz="2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87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738919"/>
              </p:ext>
            </p:extLst>
          </p:nvPr>
        </p:nvGraphicFramePr>
        <p:xfrm>
          <a:off x="533400" y="3771900"/>
          <a:ext cx="5334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 rot="16200000">
            <a:off x="-756167" y="49588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Trout Biomass (g/m</a:t>
            </a:r>
            <a:r>
              <a:rPr lang="en-US" b="1" baseline="30000" dirty="0" smtClean="0"/>
              <a:t>2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9" name="Down Arrow 8"/>
          <p:cNvSpPr/>
          <p:nvPr/>
        </p:nvSpPr>
        <p:spPr>
          <a:xfrm>
            <a:off x="1295400" y="3705225"/>
            <a:ext cx="685800" cy="1219200"/>
          </a:xfrm>
          <a:prstGeom prst="downArrow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76437" y="3705224"/>
            <a:ext cx="2519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40 years of riparian stand development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772025" y="367122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2014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4772025" y="4185198"/>
            <a:ext cx="1028700" cy="2282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1683590"/>
              </p:ext>
            </p:extLst>
          </p:nvPr>
        </p:nvGraphicFramePr>
        <p:xfrm>
          <a:off x="6096000" y="4128428"/>
          <a:ext cx="3048000" cy="2577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ectangle 17"/>
          <p:cNvSpPr/>
          <p:nvPr/>
        </p:nvSpPr>
        <p:spPr>
          <a:xfrm>
            <a:off x="8305800" y="4772024"/>
            <a:ext cx="754089" cy="17938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583560" y="372831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Canopy Openness (%)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4996084" y="4748427"/>
            <a:ext cx="2021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% Canopy Openness</a:t>
            </a:r>
            <a:endParaRPr lang="en-US" sz="1400" b="1" dirty="0"/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0627295"/>
              </p:ext>
            </p:extLst>
          </p:nvPr>
        </p:nvGraphicFramePr>
        <p:xfrm>
          <a:off x="358258" y="838200"/>
          <a:ext cx="287786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1486319" y="1146275"/>
            <a:ext cx="3362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Large Wood (m</a:t>
            </a:r>
            <a:r>
              <a:rPr lang="en-US" sz="1400" b="1" baseline="30000" dirty="0" smtClean="0"/>
              <a:t>3</a:t>
            </a:r>
            <a:r>
              <a:rPr lang="en-US" sz="1400" b="1" dirty="0" smtClean="0"/>
              <a:t>/100m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5839833"/>
              </p:ext>
            </p:extLst>
          </p:nvPr>
        </p:nvGraphicFramePr>
        <p:xfrm>
          <a:off x="3236118" y="762000"/>
          <a:ext cx="2924771" cy="2909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9446686"/>
              </p:ext>
            </p:extLst>
          </p:nvPr>
        </p:nvGraphicFramePr>
        <p:xfrm>
          <a:off x="6160888" y="762000"/>
          <a:ext cx="3042555" cy="2909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219200" y="639246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Large Wood</a:t>
            </a:r>
            <a:endParaRPr lang="en-US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267200" y="64633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Pool Area</a:t>
            </a:r>
            <a:endParaRPr lang="en-US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058025" y="612934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Chlorophyll </a:t>
            </a:r>
            <a:r>
              <a:rPr lang="en-US" sz="2000" b="1" i="1" dirty="0" smtClean="0"/>
              <a:t>a</a:t>
            </a:r>
            <a:endParaRPr lang="en-US" sz="2000" b="1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2533677" y="1569154"/>
            <a:ext cx="1160087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% Pool Area</a:t>
            </a:r>
            <a:endParaRPr lang="en-US" sz="1400" b="1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5334238" y="1531205"/>
            <a:ext cx="1378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Chl</a:t>
            </a:r>
            <a:r>
              <a:rPr lang="en-US" sz="1400" b="1" dirty="0" smtClean="0"/>
              <a:t> a (</a:t>
            </a:r>
            <a:r>
              <a:rPr lang="en-US" sz="1400" b="1" dirty="0" err="1" smtClean="0"/>
              <a:t>ug</a:t>
            </a:r>
            <a:r>
              <a:rPr lang="en-US" sz="1400" b="1" dirty="0" smtClean="0"/>
              <a:t>/cm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Results: </a:t>
            </a:r>
            <a:r>
              <a:rPr lang="en-US" sz="3600" b="1" u="sng" dirty="0" smtClean="0"/>
              <a:t>2014</a:t>
            </a:r>
            <a:endParaRPr lang="en-US" sz="3600" b="1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011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01"/>
    </mc:Choice>
    <mc:Fallback xmlns="">
      <p:transition spd="slow" advTm="7870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P spid="28" grpId="0"/>
      <p:bldGraphic spid="29" grpId="0">
        <p:bldAsOne/>
      </p:bldGraphic>
      <p:bldGraphic spid="30" grpId="0">
        <p:bldAsOne/>
      </p:bldGraphic>
      <p:bldP spid="31" grpId="0"/>
      <p:bldP spid="32" grpId="0"/>
      <p:bldP spid="33" grpId="0"/>
      <p:bldP spid="34" grpId="0"/>
      <p:bldP spid="3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96824" y="1494485"/>
            <a:ext cx="6174927" cy="3988741"/>
          </a:xfrm>
          <a:prstGeom prst="rect">
            <a:avLst/>
          </a:prstGeom>
          <a:solidFill>
            <a:srgbClr val="A6A6A6"/>
          </a:solidFill>
          <a:ln>
            <a:noFill/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43737" y="1574848"/>
            <a:ext cx="6163689" cy="3995802"/>
            <a:chOff x="1775698" y="1618274"/>
            <a:chExt cx="6163689" cy="356875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775698" y="1618274"/>
              <a:ext cx="0" cy="35624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775698" y="5187032"/>
              <a:ext cx="616368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67712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11580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100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55447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689646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733514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150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870385" y="5953723"/>
            <a:ext cx="3293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Years since stand replacing event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89646" y="3432609"/>
            <a:ext cx="233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Dense, closed canopy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068818" y="2889697"/>
            <a:ext cx="109208" cy="153585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163399" y="2889697"/>
            <a:ext cx="971305" cy="109223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95987" y="2140691"/>
            <a:ext cx="2338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Complex canopy with patchy openings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274053" y="3801941"/>
            <a:ext cx="304615" cy="91201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578667" y="3801941"/>
            <a:ext cx="630450" cy="104033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0779" y="103924"/>
            <a:ext cx="8770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Conceptual model for changin</a:t>
            </a:r>
            <a:r>
              <a:rPr lang="en-US" sz="3200" dirty="0">
                <a:solidFill>
                  <a:srgbClr val="000000"/>
                </a:solidFill>
              </a:rPr>
              <a:t>g</a:t>
            </a:r>
            <a:r>
              <a:rPr lang="en-US" sz="3200" dirty="0" smtClean="0">
                <a:solidFill>
                  <a:srgbClr val="000000"/>
                </a:solidFill>
              </a:rPr>
              <a:t> wood loads over time in a forested headwater stream</a:t>
            </a:r>
          </a:p>
        </p:txBody>
      </p:sp>
      <p:sp>
        <p:nvSpPr>
          <p:cNvPr id="24" name="Freeform 23"/>
          <p:cNvSpPr/>
          <p:nvPr/>
        </p:nvSpPr>
        <p:spPr>
          <a:xfrm>
            <a:off x="443735" y="1664754"/>
            <a:ext cx="6180103" cy="3792558"/>
          </a:xfrm>
          <a:custGeom>
            <a:avLst/>
            <a:gdLst>
              <a:gd name="connsiteX0" fmla="*/ 0 w 6405998"/>
              <a:gd name="connsiteY0" fmla="*/ 53428 h 2982303"/>
              <a:gd name="connsiteX1" fmla="*/ 314681 w 6405998"/>
              <a:gd name="connsiteY1" fmla="*/ 311903 h 2982303"/>
              <a:gd name="connsiteX2" fmla="*/ 708031 w 6405998"/>
              <a:gd name="connsiteY2" fmla="*/ 2435888 h 2982303"/>
              <a:gd name="connsiteX3" fmla="*/ 2337627 w 6405998"/>
              <a:gd name="connsiteY3" fmla="*/ 2952837 h 2982303"/>
              <a:gd name="connsiteX4" fmla="*/ 4428006 w 6405998"/>
              <a:gd name="connsiteY4" fmla="*/ 2829219 h 2982303"/>
              <a:gd name="connsiteX5" fmla="*/ 5506910 w 6405998"/>
              <a:gd name="connsiteY5" fmla="*/ 2087509 h 2982303"/>
              <a:gd name="connsiteX6" fmla="*/ 6405998 w 6405998"/>
              <a:gd name="connsiteY6" fmla="*/ 1941415 h 2982303"/>
              <a:gd name="connsiteX0" fmla="*/ 0 w 6417237"/>
              <a:gd name="connsiteY0" fmla="*/ 19276 h 3161673"/>
              <a:gd name="connsiteX1" fmla="*/ 325920 w 6417237"/>
              <a:gd name="connsiteY1" fmla="*/ 491273 h 3161673"/>
              <a:gd name="connsiteX2" fmla="*/ 719270 w 6417237"/>
              <a:gd name="connsiteY2" fmla="*/ 2615258 h 3161673"/>
              <a:gd name="connsiteX3" fmla="*/ 2348866 w 6417237"/>
              <a:gd name="connsiteY3" fmla="*/ 3132207 h 3161673"/>
              <a:gd name="connsiteX4" fmla="*/ 4439245 w 6417237"/>
              <a:gd name="connsiteY4" fmla="*/ 3008589 h 3161673"/>
              <a:gd name="connsiteX5" fmla="*/ 5518149 w 6417237"/>
              <a:gd name="connsiteY5" fmla="*/ 2266879 h 3161673"/>
              <a:gd name="connsiteX6" fmla="*/ 6417237 w 6417237"/>
              <a:gd name="connsiteY6" fmla="*/ 2120785 h 3161673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085824"/>
              <a:gd name="connsiteX1" fmla="*/ 325920 w 6417237"/>
              <a:gd name="connsiteY1" fmla="*/ 471997 h 3085824"/>
              <a:gd name="connsiteX2" fmla="*/ 719270 w 6417237"/>
              <a:gd name="connsiteY2" fmla="*/ 2595982 h 3085824"/>
              <a:gd name="connsiteX3" fmla="*/ 2303912 w 6417237"/>
              <a:gd name="connsiteY3" fmla="*/ 3034265 h 3085824"/>
              <a:gd name="connsiteX4" fmla="*/ 4439245 w 6417237"/>
              <a:gd name="connsiteY4" fmla="*/ 2989313 h 3085824"/>
              <a:gd name="connsiteX5" fmla="*/ 5518149 w 6417237"/>
              <a:gd name="connsiteY5" fmla="*/ 2247603 h 3085824"/>
              <a:gd name="connsiteX6" fmla="*/ 6417237 w 6417237"/>
              <a:gd name="connsiteY6" fmla="*/ 2101509 h 3085824"/>
              <a:gd name="connsiteX0" fmla="*/ 0 w 6417237"/>
              <a:gd name="connsiteY0" fmla="*/ 0 h 3072945"/>
              <a:gd name="connsiteX1" fmla="*/ 325920 w 6417237"/>
              <a:gd name="connsiteY1" fmla="*/ 471997 h 3072945"/>
              <a:gd name="connsiteX2" fmla="*/ 719270 w 6417237"/>
              <a:gd name="connsiteY2" fmla="*/ 2595982 h 3072945"/>
              <a:gd name="connsiteX3" fmla="*/ 2303912 w 6417237"/>
              <a:gd name="connsiteY3" fmla="*/ 3034265 h 3072945"/>
              <a:gd name="connsiteX4" fmla="*/ 4439245 w 6417237"/>
              <a:gd name="connsiteY4" fmla="*/ 2989313 h 3072945"/>
              <a:gd name="connsiteX5" fmla="*/ 5518149 w 6417237"/>
              <a:gd name="connsiteY5" fmla="*/ 2247603 h 3072945"/>
              <a:gd name="connsiteX6" fmla="*/ 6417237 w 6417237"/>
              <a:gd name="connsiteY6" fmla="*/ 2101509 h 3072945"/>
              <a:gd name="connsiteX0" fmla="*/ 0 w 6417237"/>
              <a:gd name="connsiteY0" fmla="*/ 0 h 3098312"/>
              <a:gd name="connsiteX1" fmla="*/ 325920 w 6417237"/>
              <a:gd name="connsiteY1" fmla="*/ 471997 h 3098312"/>
              <a:gd name="connsiteX2" fmla="*/ 719270 w 6417237"/>
              <a:gd name="connsiteY2" fmla="*/ 2595982 h 3098312"/>
              <a:gd name="connsiteX3" fmla="*/ 2303912 w 6417237"/>
              <a:gd name="connsiteY3" fmla="*/ 3034265 h 3098312"/>
              <a:gd name="connsiteX4" fmla="*/ 4203235 w 6417237"/>
              <a:gd name="connsiteY4" fmla="*/ 3011789 h 3098312"/>
              <a:gd name="connsiteX5" fmla="*/ 5518149 w 6417237"/>
              <a:gd name="connsiteY5" fmla="*/ 2247603 h 3098312"/>
              <a:gd name="connsiteX6" fmla="*/ 6417237 w 6417237"/>
              <a:gd name="connsiteY6" fmla="*/ 2101509 h 3098312"/>
              <a:gd name="connsiteX0" fmla="*/ 0 w 6417237"/>
              <a:gd name="connsiteY0" fmla="*/ 0 h 3086885"/>
              <a:gd name="connsiteX1" fmla="*/ 325920 w 6417237"/>
              <a:gd name="connsiteY1" fmla="*/ 471997 h 3086885"/>
              <a:gd name="connsiteX2" fmla="*/ 719270 w 6417237"/>
              <a:gd name="connsiteY2" fmla="*/ 2595982 h 3086885"/>
              <a:gd name="connsiteX3" fmla="*/ 2303912 w 6417237"/>
              <a:gd name="connsiteY3" fmla="*/ 3034265 h 3086885"/>
              <a:gd name="connsiteX4" fmla="*/ 4203235 w 6417237"/>
              <a:gd name="connsiteY4" fmla="*/ 3011789 h 3086885"/>
              <a:gd name="connsiteX5" fmla="*/ 5518149 w 6417237"/>
              <a:gd name="connsiteY5" fmla="*/ 2247603 h 3086885"/>
              <a:gd name="connsiteX6" fmla="*/ 6417237 w 6417237"/>
              <a:gd name="connsiteY6" fmla="*/ 2101509 h 3086885"/>
              <a:gd name="connsiteX0" fmla="*/ 0 w 6417237"/>
              <a:gd name="connsiteY0" fmla="*/ 0 h 3061676"/>
              <a:gd name="connsiteX1" fmla="*/ 325920 w 6417237"/>
              <a:gd name="connsiteY1" fmla="*/ 471997 h 3061676"/>
              <a:gd name="connsiteX2" fmla="*/ 719270 w 6417237"/>
              <a:gd name="connsiteY2" fmla="*/ 2595982 h 3061676"/>
              <a:gd name="connsiteX3" fmla="*/ 1820653 w 6417237"/>
              <a:gd name="connsiteY3" fmla="*/ 2966837 h 3061676"/>
              <a:gd name="connsiteX4" fmla="*/ 4203235 w 6417237"/>
              <a:gd name="connsiteY4" fmla="*/ 3011789 h 3061676"/>
              <a:gd name="connsiteX5" fmla="*/ 5518149 w 6417237"/>
              <a:gd name="connsiteY5" fmla="*/ 2247603 h 3061676"/>
              <a:gd name="connsiteX6" fmla="*/ 6417237 w 6417237"/>
              <a:gd name="connsiteY6" fmla="*/ 2101509 h 3061676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75597"/>
              <a:gd name="connsiteX1" fmla="*/ 325920 w 6417237"/>
              <a:gd name="connsiteY1" fmla="*/ 471997 h 3075597"/>
              <a:gd name="connsiteX2" fmla="*/ 719270 w 6417237"/>
              <a:gd name="connsiteY2" fmla="*/ 2595982 h 3075597"/>
              <a:gd name="connsiteX3" fmla="*/ 1786938 w 6417237"/>
              <a:gd name="connsiteY3" fmla="*/ 3023027 h 3075597"/>
              <a:gd name="connsiteX4" fmla="*/ 4203235 w 6417237"/>
              <a:gd name="connsiteY4" fmla="*/ 3011789 h 3075597"/>
              <a:gd name="connsiteX5" fmla="*/ 5518149 w 6417237"/>
              <a:gd name="connsiteY5" fmla="*/ 2247603 h 3075597"/>
              <a:gd name="connsiteX6" fmla="*/ 6417237 w 6417237"/>
              <a:gd name="connsiteY6" fmla="*/ 2101509 h 3075597"/>
              <a:gd name="connsiteX0" fmla="*/ 0 w 6417237"/>
              <a:gd name="connsiteY0" fmla="*/ 0 h 3107215"/>
              <a:gd name="connsiteX1" fmla="*/ 325920 w 6417237"/>
              <a:gd name="connsiteY1" fmla="*/ 471997 h 3107215"/>
              <a:gd name="connsiteX2" fmla="*/ 719270 w 6417237"/>
              <a:gd name="connsiteY2" fmla="*/ 2595982 h 3107215"/>
              <a:gd name="connsiteX3" fmla="*/ 1786938 w 6417237"/>
              <a:gd name="connsiteY3" fmla="*/ 3023027 h 3107215"/>
              <a:gd name="connsiteX4" fmla="*/ 4090849 w 6417237"/>
              <a:gd name="connsiteY4" fmla="*/ 3034265 h 3107215"/>
              <a:gd name="connsiteX5" fmla="*/ 5518149 w 6417237"/>
              <a:gd name="connsiteY5" fmla="*/ 2247603 h 3107215"/>
              <a:gd name="connsiteX6" fmla="*/ 6417237 w 6417237"/>
              <a:gd name="connsiteY6" fmla="*/ 2101509 h 3107215"/>
              <a:gd name="connsiteX0" fmla="*/ 0 w 6417237"/>
              <a:gd name="connsiteY0" fmla="*/ 0 h 3075002"/>
              <a:gd name="connsiteX1" fmla="*/ 325920 w 6417237"/>
              <a:gd name="connsiteY1" fmla="*/ 471997 h 3075002"/>
              <a:gd name="connsiteX2" fmla="*/ 719270 w 6417237"/>
              <a:gd name="connsiteY2" fmla="*/ 2595982 h 3075002"/>
              <a:gd name="connsiteX3" fmla="*/ 1786938 w 6417237"/>
              <a:gd name="connsiteY3" fmla="*/ 3023027 h 3075002"/>
              <a:gd name="connsiteX4" fmla="*/ 4090849 w 6417237"/>
              <a:gd name="connsiteY4" fmla="*/ 3034265 h 3075002"/>
              <a:gd name="connsiteX5" fmla="*/ 5518149 w 6417237"/>
              <a:gd name="connsiteY5" fmla="*/ 2247603 h 3075002"/>
              <a:gd name="connsiteX6" fmla="*/ 6417237 w 6417237"/>
              <a:gd name="connsiteY6" fmla="*/ 2101509 h 3075002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7665"/>
              <a:gd name="connsiteX1" fmla="*/ 325920 w 6417237"/>
              <a:gd name="connsiteY1" fmla="*/ 471997 h 3097665"/>
              <a:gd name="connsiteX2" fmla="*/ 719270 w 6417237"/>
              <a:gd name="connsiteY2" fmla="*/ 2595982 h 3097665"/>
              <a:gd name="connsiteX3" fmla="*/ 1786938 w 6417237"/>
              <a:gd name="connsiteY3" fmla="*/ 3023027 h 3097665"/>
              <a:gd name="connsiteX4" fmla="*/ 4090849 w 6417237"/>
              <a:gd name="connsiteY4" fmla="*/ 3034265 h 3097665"/>
              <a:gd name="connsiteX5" fmla="*/ 5518149 w 6417237"/>
              <a:gd name="connsiteY5" fmla="*/ 2247603 h 3097665"/>
              <a:gd name="connsiteX6" fmla="*/ 6417237 w 6417237"/>
              <a:gd name="connsiteY6" fmla="*/ 2101509 h 3097665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3889"/>
              <a:gd name="connsiteX1" fmla="*/ 325920 w 6417237"/>
              <a:gd name="connsiteY1" fmla="*/ 471997 h 3093889"/>
              <a:gd name="connsiteX2" fmla="*/ 719270 w 6417237"/>
              <a:gd name="connsiteY2" fmla="*/ 2595982 h 3093889"/>
              <a:gd name="connsiteX3" fmla="*/ 1674552 w 6417237"/>
              <a:gd name="connsiteY3" fmla="*/ 2989313 h 3093889"/>
              <a:gd name="connsiteX4" fmla="*/ 4090849 w 6417237"/>
              <a:gd name="connsiteY4" fmla="*/ 3034265 h 3093889"/>
              <a:gd name="connsiteX5" fmla="*/ 5518149 w 6417237"/>
              <a:gd name="connsiteY5" fmla="*/ 2247603 h 3093889"/>
              <a:gd name="connsiteX6" fmla="*/ 6417237 w 6417237"/>
              <a:gd name="connsiteY6" fmla="*/ 2101509 h 3093889"/>
              <a:gd name="connsiteX0" fmla="*/ 0 w 6417237"/>
              <a:gd name="connsiteY0" fmla="*/ 0 h 3084385"/>
              <a:gd name="connsiteX1" fmla="*/ 325920 w 6417237"/>
              <a:gd name="connsiteY1" fmla="*/ 471997 h 3084385"/>
              <a:gd name="connsiteX2" fmla="*/ 719270 w 6417237"/>
              <a:gd name="connsiteY2" fmla="*/ 2595982 h 3084385"/>
              <a:gd name="connsiteX3" fmla="*/ 1674552 w 6417237"/>
              <a:gd name="connsiteY3" fmla="*/ 2989313 h 3084385"/>
              <a:gd name="connsiteX4" fmla="*/ 4090849 w 6417237"/>
              <a:gd name="connsiteY4" fmla="*/ 3034265 h 3084385"/>
              <a:gd name="connsiteX5" fmla="*/ 5518149 w 6417237"/>
              <a:gd name="connsiteY5" fmla="*/ 2247603 h 3084385"/>
              <a:gd name="connsiteX6" fmla="*/ 6417237 w 6417237"/>
              <a:gd name="connsiteY6" fmla="*/ 2101509 h 3084385"/>
              <a:gd name="connsiteX0" fmla="*/ 0 w 6417237"/>
              <a:gd name="connsiteY0" fmla="*/ 0 h 3101068"/>
              <a:gd name="connsiteX1" fmla="*/ 325920 w 6417237"/>
              <a:gd name="connsiteY1" fmla="*/ 471997 h 3101068"/>
              <a:gd name="connsiteX2" fmla="*/ 618123 w 6417237"/>
              <a:gd name="connsiteY2" fmla="*/ 2427412 h 3101068"/>
              <a:gd name="connsiteX3" fmla="*/ 1674552 w 6417237"/>
              <a:gd name="connsiteY3" fmla="*/ 2989313 h 3101068"/>
              <a:gd name="connsiteX4" fmla="*/ 4090849 w 6417237"/>
              <a:gd name="connsiteY4" fmla="*/ 3034265 h 3101068"/>
              <a:gd name="connsiteX5" fmla="*/ 5518149 w 6417237"/>
              <a:gd name="connsiteY5" fmla="*/ 2247603 h 3101068"/>
              <a:gd name="connsiteX6" fmla="*/ 6417237 w 6417237"/>
              <a:gd name="connsiteY6" fmla="*/ 2101509 h 3101068"/>
              <a:gd name="connsiteX0" fmla="*/ 0 w 6417237"/>
              <a:gd name="connsiteY0" fmla="*/ 0 h 3089651"/>
              <a:gd name="connsiteX1" fmla="*/ 325920 w 6417237"/>
              <a:gd name="connsiteY1" fmla="*/ 471997 h 3089651"/>
              <a:gd name="connsiteX2" fmla="*/ 618123 w 6417237"/>
              <a:gd name="connsiteY2" fmla="*/ 2427412 h 3089651"/>
              <a:gd name="connsiteX3" fmla="*/ 1674552 w 6417237"/>
              <a:gd name="connsiteY3" fmla="*/ 2989313 h 3089651"/>
              <a:gd name="connsiteX4" fmla="*/ 4090849 w 6417237"/>
              <a:gd name="connsiteY4" fmla="*/ 3034265 h 3089651"/>
              <a:gd name="connsiteX5" fmla="*/ 5091082 w 6417237"/>
              <a:gd name="connsiteY5" fmla="*/ 2404935 h 3089651"/>
              <a:gd name="connsiteX6" fmla="*/ 6417237 w 6417237"/>
              <a:gd name="connsiteY6" fmla="*/ 2101509 h 3089651"/>
              <a:gd name="connsiteX0" fmla="*/ 0 w 6214942"/>
              <a:gd name="connsiteY0" fmla="*/ 0 h 3089651"/>
              <a:gd name="connsiteX1" fmla="*/ 325920 w 6214942"/>
              <a:gd name="connsiteY1" fmla="*/ 471997 h 3089651"/>
              <a:gd name="connsiteX2" fmla="*/ 618123 w 6214942"/>
              <a:gd name="connsiteY2" fmla="*/ 2427412 h 3089651"/>
              <a:gd name="connsiteX3" fmla="*/ 1674552 w 6214942"/>
              <a:gd name="connsiteY3" fmla="*/ 2989313 h 3089651"/>
              <a:gd name="connsiteX4" fmla="*/ 4090849 w 6214942"/>
              <a:gd name="connsiteY4" fmla="*/ 3034265 h 3089651"/>
              <a:gd name="connsiteX5" fmla="*/ 5091082 w 6214942"/>
              <a:gd name="connsiteY5" fmla="*/ 2404935 h 3089651"/>
              <a:gd name="connsiteX6" fmla="*/ 6214942 w 6214942"/>
              <a:gd name="connsiteY6" fmla="*/ 2303794 h 3089651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303794 h 3080765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427412 h 3080765"/>
              <a:gd name="connsiteX0" fmla="*/ 0 w 6214942"/>
              <a:gd name="connsiteY0" fmla="*/ 0 h 3072009"/>
              <a:gd name="connsiteX1" fmla="*/ 325920 w 6214942"/>
              <a:gd name="connsiteY1" fmla="*/ 471997 h 3072009"/>
              <a:gd name="connsiteX2" fmla="*/ 618123 w 6214942"/>
              <a:gd name="connsiteY2" fmla="*/ 2427412 h 3072009"/>
              <a:gd name="connsiteX3" fmla="*/ 1674552 w 6214942"/>
              <a:gd name="connsiteY3" fmla="*/ 2989313 h 3072009"/>
              <a:gd name="connsiteX4" fmla="*/ 4090849 w 6214942"/>
              <a:gd name="connsiteY4" fmla="*/ 3034265 h 3072009"/>
              <a:gd name="connsiteX5" fmla="*/ 4967458 w 6214942"/>
              <a:gd name="connsiteY5" fmla="*/ 2652171 h 3072009"/>
              <a:gd name="connsiteX6" fmla="*/ 6214942 w 6214942"/>
              <a:gd name="connsiteY6" fmla="*/ 2427412 h 3072009"/>
              <a:gd name="connsiteX0" fmla="*/ 0 w 6226180"/>
              <a:gd name="connsiteY0" fmla="*/ 0 h 3072009"/>
              <a:gd name="connsiteX1" fmla="*/ 325920 w 6226180"/>
              <a:gd name="connsiteY1" fmla="*/ 471997 h 3072009"/>
              <a:gd name="connsiteX2" fmla="*/ 618123 w 6226180"/>
              <a:gd name="connsiteY2" fmla="*/ 2427412 h 3072009"/>
              <a:gd name="connsiteX3" fmla="*/ 1674552 w 6226180"/>
              <a:gd name="connsiteY3" fmla="*/ 2989313 h 3072009"/>
              <a:gd name="connsiteX4" fmla="*/ 4090849 w 6226180"/>
              <a:gd name="connsiteY4" fmla="*/ 3034265 h 3072009"/>
              <a:gd name="connsiteX5" fmla="*/ 4967458 w 6226180"/>
              <a:gd name="connsiteY5" fmla="*/ 2652171 h 3072009"/>
              <a:gd name="connsiteX6" fmla="*/ 6226180 w 6226180"/>
              <a:gd name="connsiteY6" fmla="*/ 2517316 h 3072009"/>
              <a:gd name="connsiteX0" fmla="*/ 0 w 6226180"/>
              <a:gd name="connsiteY0" fmla="*/ 0 h 3096285"/>
              <a:gd name="connsiteX1" fmla="*/ 325920 w 6226180"/>
              <a:gd name="connsiteY1" fmla="*/ 471997 h 3096285"/>
              <a:gd name="connsiteX2" fmla="*/ 618123 w 6226180"/>
              <a:gd name="connsiteY2" fmla="*/ 2427412 h 3096285"/>
              <a:gd name="connsiteX3" fmla="*/ 1674552 w 6226180"/>
              <a:gd name="connsiteY3" fmla="*/ 2989313 h 3096285"/>
              <a:gd name="connsiteX4" fmla="*/ 3045660 w 6226180"/>
              <a:gd name="connsiteY4" fmla="*/ 3067979 h 3096285"/>
              <a:gd name="connsiteX5" fmla="*/ 4967458 w 6226180"/>
              <a:gd name="connsiteY5" fmla="*/ 2652171 h 3096285"/>
              <a:gd name="connsiteX6" fmla="*/ 6226180 w 6226180"/>
              <a:gd name="connsiteY6" fmla="*/ 2517316 h 3096285"/>
              <a:gd name="connsiteX0" fmla="*/ 0 w 6226180"/>
              <a:gd name="connsiteY0" fmla="*/ 0 h 3071319"/>
              <a:gd name="connsiteX1" fmla="*/ 325920 w 6226180"/>
              <a:gd name="connsiteY1" fmla="*/ 471997 h 3071319"/>
              <a:gd name="connsiteX2" fmla="*/ 618123 w 6226180"/>
              <a:gd name="connsiteY2" fmla="*/ 2427412 h 3071319"/>
              <a:gd name="connsiteX3" fmla="*/ 1674552 w 6226180"/>
              <a:gd name="connsiteY3" fmla="*/ 2989313 h 3071319"/>
              <a:gd name="connsiteX4" fmla="*/ 3045660 w 6226180"/>
              <a:gd name="connsiteY4" fmla="*/ 3067979 h 3071319"/>
              <a:gd name="connsiteX5" fmla="*/ 4248190 w 6226180"/>
              <a:gd name="connsiteY5" fmla="*/ 2989315 h 3071319"/>
              <a:gd name="connsiteX6" fmla="*/ 4967458 w 6226180"/>
              <a:gd name="connsiteY6" fmla="*/ 2652171 h 3071319"/>
              <a:gd name="connsiteX7" fmla="*/ 6226180 w 6226180"/>
              <a:gd name="connsiteY7" fmla="*/ 2517316 h 3071319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67458 w 6226180"/>
              <a:gd name="connsiteY6" fmla="*/ 2652171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22503 w 6226180"/>
              <a:gd name="connsiteY6" fmla="*/ 2719599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33742 w 6226180"/>
              <a:gd name="connsiteY6" fmla="*/ 2663409 h 3074542"/>
              <a:gd name="connsiteX7" fmla="*/ 6226180 w 6226180"/>
              <a:gd name="connsiteY7" fmla="*/ 2517316 h 3074542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4315621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035"/>
              <a:gd name="connsiteX1" fmla="*/ 325920 w 6226180"/>
              <a:gd name="connsiteY1" fmla="*/ 471997 h 3102035"/>
              <a:gd name="connsiteX2" fmla="*/ 618123 w 6226180"/>
              <a:gd name="connsiteY2" fmla="*/ 2427412 h 3102035"/>
              <a:gd name="connsiteX3" fmla="*/ 1674552 w 6226180"/>
              <a:gd name="connsiteY3" fmla="*/ 2989313 h 3102035"/>
              <a:gd name="connsiteX4" fmla="*/ 3056899 w 6226180"/>
              <a:gd name="connsiteY4" fmla="*/ 3101693 h 3102035"/>
              <a:gd name="connsiteX5" fmla="*/ 4349337 w 6226180"/>
              <a:gd name="connsiteY5" fmla="*/ 2978077 h 3102035"/>
              <a:gd name="connsiteX6" fmla="*/ 4933742 w 6226180"/>
              <a:gd name="connsiteY6" fmla="*/ 2663409 h 3102035"/>
              <a:gd name="connsiteX7" fmla="*/ 6226180 w 6226180"/>
              <a:gd name="connsiteY7" fmla="*/ 2517316 h 3102035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562868 w 6226180"/>
              <a:gd name="connsiteY6" fmla="*/ 2652171 h 3102768"/>
              <a:gd name="connsiteX7" fmla="*/ 6226180 w 6226180"/>
              <a:gd name="connsiteY7" fmla="*/ 2517316 h 3102768"/>
              <a:gd name="connsiteX0" fmla="*/ 0 w 6226180"/>
              <a:gd name="connsiteY0" fmla="*/ 0 h 3110697"/>
              <a:gd name="connsiteX1" fmla="*/ 325920 w 6226180"/>
              <a:gd name="connsiteY1" fmla="*/ 471997 h 3110697"/>
              <a:gd name="connsiteX2" fmla="*/ 618123 w 6226180"/>
              <a:gd name="connsiteY2" fmla="*/ 2427412 h 3110697"/>
              <a:gd name="connsiteX3" fmla="*/ 1674552 w 6226180"/>
              <a:gd name="connsiteY3" fmla="*/ 2989313 h 3110697"/>
              <a:gd name="connsiteX4" fmla="*/ 3056899 w 6226180"/>
              <a:gd name="connsiteY4" fmla="*/ 3101693 h 3110697"/>
              <a:gd name="connsiteX5" fmla="*/ 3989701 w 6226180"/>
              <a:gd name="connsiteY5" fmla="*/ 3056743 h 3110697"/>
              <a:gd name="connsiteX6" fmla="*/ 4562868 w 6226180"/>
              <a:gd name="connsiteY6" fmla="*/ 2652171 h 3110697"/>
              <a:gd name="connsiteX7" fmla="*/ 6226180 w 6226180"/>
              <a:gd name="connsiteY7" fmla="*/ 2517316 h 3110697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618123 w 6226180"/>
              <a:gd name="connsiteY2" fmla="*/ 2427412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83260 w 6226180"/>
              <a:gd name="connsiteY2" fmla="*/ 256226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60783 w 6226180"/>
              <a:gd name="connsiteY2" fmla="*/ 233750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03804"/>
              <a:gd name="connsiteX1" fmla="*/ 202295 w 6226180"/>
              <a:gd name="connsiteY1" fmla="*/ 629329 h 3103804"/>
              <a:gd name="connsiteX2" fmla="*/ 460783 w 6226180"/>
              <a:gd name="connsiteY2" fmla="*/ 2337508 h 3103804"/>
              <a:gd name="connsiteX3" fmla="*/ 1033951 w 6226180"/>
              <a:gd name="connsiteY3" fmla="*/ 2899409 h 3103804"/>
              <a:gd name="connsiteX4" fmla="*/ 2124095 w 6226180"/>
              <a:gd name="connsiteY4" fmla="*/ 3079217 h 3103804"/>
              <a:gd name="connsiteX5" fmla="*/ 3989701 w 6226180"/>
              <a:gd name="connsiteY5" fmla="*/ 3056743 h 3103804"/>
              <a:gd name="connsiteX6" fmla="*/ 4562868 w 6226180"/>
              <a:gd name="connsiteY6" fmla="*/ 2652171 h 3103804"/>
              <a:gd name="connsiteX7" fmla="*/ 6226180 w 6226180"/>
              <a:gd name="connsiteY7" fmla="*/ 2517316 h 3103804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562868 w 6226180"/>
              <a:gd name="connsiteY6" fmla="*/ 2652171 h 3117807"/>
              <a:gd name="connsiteX7" fmla="*/ 6226180 w 6226180"/>
              <a:gd name="connsiteY7" fmla="*/ 2517316 h 3117807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236949 w 6226180"/>
              <a:gd name="connsiteY6" fmla="*/ 2719599 h 3117807"/>
              <a:gd name="connsiteX7" fmla="*/ 6226180 w 6226180"/>
              <a:gd name="connsiteY7" fmla="*/ 2517316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236949 w 6169987"/>
              <a:gd name="connsiteY6" fmla="*/ 271959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776401 w 6169987"/>
              <a:gd name="connsiteY6" fmla="*/ 2730837 h 3117807"/>
              <a:gd name="connsiteX7" fmla="*/ 6169987 w 6169987"/>
              <a:gd name="connsiteY7" fmla="*/ 2595982 h 3117807"/>
              <a:gd name="connsiteX0" fmla="*/ 0 w 6192464"/>
              <a:gd name="connsiteY0" fmla="*/ 0 h 3117807"/>
              <a:gd name="connsiteX1" fmla="*/ 202295 w 6192464"/>
              <a:gd name="connsiteY1" fmla="*/ 629329 h 3117807"/>
              <a:gd name="connsiteX2" fmla="*/ 460783 w 6192464"/>
              <a:gd name="connsiteY2" fmla="*/ 2337508 h 3117807"/>
              <a:gd name="connsiteX3" fmla="*/ 1033951 w 6192464"/>
              <a:gd name="connsiteY3" fmla="*/ 2899409 h 3117807"/>
              <a:gd name="connsiteX4" fmla="*/ 2124095 w 6192464"/>
              <a:gd name="connsiteY4" fmla="*/ 3079217 h 3117807"/>
              <a:gd name="connsiteX5" fmla="*/ 3528919 w 6192464"/>
              <a:gd name="connsiteY5" fmla="*/ 3079219 h 3117807"/>
              <a:gd name="connsiteX6" fmla="*/ 4776401 w 6192464"/>
              <a:gd name="connsiteY6" fmla="*/ 2730837 h 3117807"/>
              <a:gd name="connsiteX7" fmla="*/ 6192464 w 6192464"/>
              <a:gd name="connsiteY7" fmla="*/ 2685886 h 3117807"/>
              <a:gd name="connsiteX0" fmla="*/ 0 w 6192464"/>
              <a:gd name="connsiteY0" fmla="*/ 0 h 3115645"/>
              <a:gd name="connsiteX1" fmla="*/ 202295 w 6192464"/>
              <a:gd name="connsiteY1" fmla="*/ 629329 h 3115645"/>
              <a:gd name="connsiteX2" fmla="*/ 460783 w 6192464"/>
              <a:gd name="connsiteY2" fmla="*/ 2337508 h 3115645"/>
              <a:gd name="connsiteX3" fmla="*/ 932803 w 6192464"/>
              <a:gd name="connsiteY3" fmla="*/ 2944362 h 3115645"/>
              <a:gd name="connsiteX4" fmla="*/ 2124095 w 6192464"/>
              <a:gd name="connsiteY4" fmla="*/ 3079217 h 3115645"/>
              <a:gd name="connsiteX5" fmla="*/ 3528919 w 6192464"/>
              <a:gd name="connsiteY5" fmla="*/ 3079219 h 3115645"/>
              <a:gd name="connsiteX6" fmla="*/ 4776401 w 6192464"/>
              <a:gd name="connsiteY6" fmla="*/ 2730837 h 3115645"/>
              <a:gd name="connsiteX7" fmla="*/ 6192464 w 6192464"/>
              <a:gd name="connsiteY7" fmla="*/ 2685886 h 3115645"/>
              <a:gd name="connsiteX0" fmla="*/ 0 w 6192464"/>
              <a:gd name="connsiteY0" fmla="*/ 0 h 3272977"/>
              <a:gd name="connsiteX1" fmla="*/ 202295 w 6192464"/>
              <a:gd name="connsiteY1" fmla="*/ 786661 h 3272977"/>
              <a:gd name="connsiteX2" fmla="*/ 460783 w 6192464"/>
              <a:gd name="connsiteY2" fmla="*/ 249484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57340 w 6192464"/>
              <a:gd name="connsiteY1" fmla="*/ 797899 h 3272977"/>
              <a:gd name="connsiteX2" fmla="*/ 460783 w 6192464"/>
              <a:gd name="connsiteY2" fmla="*/ 249484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213533 w 6192464"/>
              <a:gd name="connsiteY1" fmla="*/ 809137 h 3272977"/>
              <a:gd name="connsiteX2" fmla="*/ 460783 w 6192464"/>
              <a:gd name="connsiteY2" fmla="*/ 249484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213533 w 6192464"/>
              <a:gd name="connsiteY1" fmla="*/ 809137 h 3272977"/>
              <a:gd name="connsiteX2" fmla="*/ 325920 w 6192464"/>
              <a:gd name="connsiteY2" fmla="*/ 256198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68579 w 6192464"/>
              <a:gd name="connsiteY1" fmla="*/ 809137 h 3272977"/>
              <a:gd name="connsiteX2" fmla="*/ 325920 w 6192464"/>
              <a:gd name="connsiteY2" fmla="*/ 256198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68579 w 6192464"/>
              <a:gd name="connsiteY1" fmla="*/ 809137 h 3272977"/>
              <a:gd name="connsiteX2" fmla="*/ 247250 w 6192464"/>
              <a:gd name="connsiteY2" fmla="*/ 2590754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34863 w 6192464"/>
              <a:gd name="connsiteY1" fmla="*/ 799546 h 3272977"/>
              <a:gd name="connsiteX2" fmla="*/ 247250 w 6192464"/>
              <a:gd name="connsiteY2" fmla="*/ 2590754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5769"/>
              <a:gd name="connsiteX1" fmla="*/ 134863 w 6192464"/>
              <a:gd name="connsiteY1" fmla="*/ 799546 h 3275769"/>
              <a:gd name="connsiteX2" fmla="*/ 247250 w 6192464"/>
              <a:gd name="connsiteY2" fmla="*/ 2590754 h 3275769"/>
              <a:gd name="connsiteX3" fmla="*/ 988996 w 6192464"/>
              <a:gd name="connsiteY3" fmla="*/ 3044146 h 3275769"/>
              <a:gd name="connsiteX4" fmla="*/ 2124095 w 6192464"/>
              <a:gd name="connsiteY4" fmla="*/ 3236549 h 3275769"/>
              <a:gd name="connsiteX5" fmla="*/ 3528919 w 6192464"/>
              <a:gd name="connsiteY5" fmla="*/ 3236551 h 3275769"/>
              <a:gd name="connsiteX6" fmla="*/ 4776401 w 6192464"/>
              <a:gd name="connsiteY6" fmla="*/ 2888169 h 3275769"/>
              <a:gd name="connsiteX7" fmla="*/ 6192464 w 6192464"/>
              <a:gd name="connsiteY7" fmla="*/ 2843218 h 3275769"/>
              <a:gd name="connsiteX0" fmla="*/ 0 w 6192464"/>
              <a:gd name="connsiteY0" fmla="*/ 0 h 3275769"/>
              <a:gd name="connsiteX1" fmla="*/ 134863 w 6192464"/>
              <a:gd name="connsiteY1" fmla="*/ 799546 h 3275769"/>
              <a:gd name="connsiteX2" fmla="*/ 247250 w 6192464"/>
              <a:gd name="connsiteY2" fmla="*/ 2590754 h 3275769"/>
              <a:gd name="connsiteX3" fmla="*/ 988996 w 6192464"/>
              <a:gd name="connsiteY3" fmla="*/ 3044146 h 3275769"/>
              <a:gd name="connsiteX4" fmla="*/ 2124095 w 6192464"/>
              <a:gd name="connsiteY4" fmla="*/ 3236549 h 3275769"/>
              <a:gd name="connsiteX5" fmla="*/ 3528919 w 6192464"/>
              <a:gd name="connsiteY5" fmla="*/ 3236551 h 3275769"/>
              <a:gd name="connsiteX6" fmla="*/ 4776401 w 6192464"/>
              <a:gd name="connsiteY6" fmla="*/ 2888169 h 3275769"/>
              <a:gd name="connsiteX7" fmla="*/ 6192464 w 6192464"/>
              <a:gd name="connsiteY7" fmla="*/ 2843218 h 3275769"/>
              <a:gd name="connsiteX0" fmla="*/ 0 w 6192464"/>
              <a:gd name="connsiteY0" fmla="*/ 0 h 3274813"/>
              <a:gd name="connsiteX1" fmla="*/ 134863 w 6192464"/>
              <a:gd name="connsiteY1" fmla="*/ 799546 h 3274813"/>
              <a:gd name="connsiteX2" fmla="*/ 247250 w 6192464"/>
              <a:gd name="connsiteY2" fmla="*/ 2590754 h 3274813"/>
              <a:gd name="connsiteX3" fmla="*/ 944041 w 6192464"/>
              <a:gd name="connsiteY3" fmla="*/ 3063329 h 3274813"/>
              <a:gd name="connsiteX4" fmla="*/ 2124095 w 6192464"/>
              <a:gd name="connsiteY4" fmla="*/ 3236549 h 3274813"/>
              <a:gd name="connsiteX5" fmla="*/ 3528919 w 6192464"/>
              <a:gd name="connsiteY5" fmla="*/ 3236551 h 3274813"/>
              <a:gd name="connsiteX6" fmla="*/ 4776401 w 6192464"/>
              <a:gd name="connsiteY6" fmla="*/ 2888169 h 3274813"/>
              <a:gd name="connsiteX7" fmla="*/ 6192464 w 6192464"/>
              <a:gd name="connsiteY7" fmla="*/ 2843218 h 3274813"/>
              <a:gd name="connsiteX0" fmla="*/ 0 w 6192464"/>
              <a:gd name="connsiteY0" fmla="*/ 0 h 3274813"/>
              <a:gd name="connsiteX1" fmla="*/ 134863 w 6192464"/>
              <a:gd name="connsiteY1" fmla="*/ 799546 h 3274813"/>
              <a:gd name="connsiteX2" fmla="*/ 247250 w 6192464"/>
              <a:gd name="connsiteY2" fmla="*/ 2590754 h 3274813"/>
              <a:gd name="connsiteX3" fmla="*/ 944041 w 6192464"/>
              <a:gd name="connsiteY3" fmla="*/ 3063329 h 3274813"/>
              <a:gd name="connsiteX4" fmla="*/ 2124095 w 6192464"/>
              <a:gd name="connsiteY4" fmla="*/ 3236549 h 3274813"/>
              <a:gd name="connsiteX5" fmla="*/ 3528919 w 6192464"/>
              <a:gd name="connsiteY5" fmla="*/ 3236551 h 3274813"/>
              <a:gd name="connsiteX6" fmla="*/ 4776401 w 6192464"/>
              <a:gd name="connsiteY6" fmla="*/ 2888169 h 3274813"/>
              <a:gd name="connsiteX7" fmla="*/ 6192464 w 6192464"/>
              <a:gd name="connsiteY7" fmla="*/ 2843218 h 3274813"/>
              <a:gd name="connsiteX0" fmla="*/ 0 w 6192464"/>
              <a:gd name="connsiteY0" fmla="*/ 0 h 3303661"/>
              <a:gd name="connsiteX1" fmla="*/ 134863 w 6192464"/>
              <a:gd name="connsiteY1" fmla="*/ 799546 h 3303661"/>
              <a:gd name="connsiteX2" fmla="*/ 247250 w 6192464"/>
              <a:gd name="connsiteY2" fmla="*/ 2590754 h 3303661"/>
              <a:gd name="connsiteX3" fmla="*/ 2124095 w 6192464"/>
              <a:gd name="connsiteY3" fmla="*/ 3236549 h 3303661"/>
              <a:gd name="connsiteX4" fmla="*/ 3528919 w 6192464"/>
              <a:gd name="connsiteY4" fmla="*/ 3236551 h 3303661"/>
              <a:gd name="connsiteX5" fmla="*/ 4776401 w 6192464"/>
              <a:gd name="connsiteY5" fmla="*/ 2888169 h 3303661"/>
              <a:gd name="connsiteX6" fmla="*/ 6192464 w 6192464"/>
              <a:gd name="connsiteY6" fmla="*/ 2843218 h 3303661"/>
              <a:gd name="connsiteX0" fmla="*/ 0 w 6192464"/>
              <a:gd name="connsiteY0" fmla="*/ 0 h 3280689"/>
              <a:gd name="connsiteX1" fmla="*/ 134863 w 6192464"/>
              <a:gd name="connsiteY1" fmla="*/ 799546 h 3280689"/>
              <a:gd name="connsiteX2" fmla="*/ 247250 w 6192464"/>
              <a:gd name="connsiteY2" fmla="*/ 2590754 h 3280689"/>
              <a:gd name="connsiteX3" fmla="*/ 1180054 w 6192464"/>
              <a:gd name="connsiteY3" fmla="*/ 3188592 h 3280689"/>
              <a:gd name="connsiteX4" fmla="*/ 3528919 w 6192464"/>
              <a:gd name="connsiteY4" fmla="*/ 3236551 h 3280689"/>
              <a:gd name="connsiteX5" fmla="*/ 4776401 w 6192464"/>
              <a:gd name="connsiteY5" fmla="*/ 2888169 h 3280689"/>
              <a:gd name="connsiteX6" fmla="*/ 6192464 w 6192464"/>
              <a:gd name="connsiteY6" fmla="*/ 2843218 h 3280689"/>
              <a:gd name="connsiteX0" fmla="*/ 0 w 6192464"/>
              <a:gd name="connsiteY0" fmla="*/ 0 h 3268196"/>
              <a:gd name="connsiteX1" fmla="*/ 134863 w 6192464"/>
              <a:gd name="connsiteY1" fmla="*/ 799546 h 3268196"/>
              <a:gd name="connsiteX2" fmla="*/ 247250 w 6192464"/>
              <a:gd name="connsiteY2" fmla="*/ 2590754 h 3268196"/>
              <a:gd name="connsiteX3" fmla="*/ 1180054 w 6192464"/>
              <a:gd name="connsiteY3" fmla="*/ 3188592 h 3268196"/>
              <a:gd name="connsiteX4" fmla="*/ 3528919 w 6192464"/>
              <a:gd name="connsiteY4" fmla="*/ 3236551 h 3268196"/>
              <a:gd name="connsiteX5" fmla="*/ 4776401 w 6192464"/>
              <a:gd name="connsiteY5" fmla="*/ 2888169 h 3268196"/>
              <a:gd name="connsiteX6" fmla="*/ 6192464 w 6192464"/>
              <a:gd name="connsiteY6" fmla="*/ 2843218 h 3268196"/>
              <a:gd name="connsiteX0" fmla="*/ 0 w 6192464"/>
              <a:gd name="connsiteY0" fmla="*/ 0 h 3273640"/>
              <a:gd name="connsiteX1" fmla="*/ 134863 w 6192464"/>
              <a:gd name="connsiteY1" fmla="*/ 799546 h 3273640"/>
              <a:gd name="connsiteX2" fmla="*/ 247250 w 6192464"/>
              <a:gd name="connsiteY2" fmla="*/ 2590754 h 3273640"/>
              <a:gd name="connsiteX3" fmla="*/ 1225009 w 6192464"/>
              <a:gd name="connsiteY3" fmla="*/ 3207775 h 3273640"/>
              <a:gd name="connsiteX4" fmla="*/ 3528919 w 6192464"/>
              <a:gd name="connsiteY4" fmla="*/ 3236551 h 3273640"/>
              <a:gd name="connsiteX5" fmla="*/ 4776401 w 6192464"/>
              <a:gd name="connsiteY5" fmla="*/ 2888169 h 3273640"/>
              <a:gd name="connsiteX6" fmla="*/ 6192464 w 6192464"/>
              <a:gd name="connsiteY6" fmla="*/ 2843218 h 3273640"/>
              <a:gd name="connsiteX0" fmla="*/ 0 w 6192464"/>
              <a:gd name="connsiteY0" fmla="*/ 0 h 3273640"/>
              <a:gd name="connsiteX1" fmla="*/ 134863 w 6192464"/>
              <a:gd name="connsiteY1" fmla="*/ 799546 h 3273640"/>
              <a:gd name="connsiteX2" fmla="*/ 247250 w 6192464"/>
              <a:gd name="connsiteY2" fmla="*/ 2590754 h 3273640"/>
              <a:gd name="connsiteX3" fmla="*/ 1225009 w 6192464"/>
              <a:gd name="connsiteY3" fmla="*/ 3207775 h 3273640"/>
              <a:gd name="connsiteX4" fmla="*/ 3528919 w 6192464"/>
              <a:gd name="connsiteY4" fmla="*/ 3236551 h 3273640"/>
              <a:gd name="connsiteX5" fmla="*/ 4776401 w 6192464"/>
              <a:gd name="connsiteY5" fmla="*/ 2888169 h 3273640"/>
              <a:gd name="connsiteX6" fmla="*/ 6192464 w 6192464"/>
              <a:gd name="connsiteY6" fmla="*/ 2843218 h 3273640"/>
              <a:gd name="connsiteX0" fmla="*/ 0 w 6192464"/>
              <a:gd name="connsiteY0" fmla="*/ 0 h 3288710"/>
              <a:gd name="connsiteX1" fmla="*/ 134863 w 6192464"/>
              <a:gd name="connsiteY1" fmla="*/ 799546 h 3288710"/>
              <a:gd name="connsiteX2" fmla="*/ 303443 w 6192464"/>
              <a:gd name="connsiteY2" fmla="*/ 2590754 h 3288710"/>
              <a:gd name="connsiteX3" fmla="*/ 1225009 w 6192464"/>
              <a:gd name="connsiteY3" fmla="*/ 3207775 h 3288710"/>
              <a:gd name="connsiteX4" fmla="*/ 3528919 w 6192464"/>
              <a:gd name="connsiteY4" fmla="*/ 3236551 h 3288710"/>
              <a:gd name="connsiteX5" fmla="*/ 4776401 w 6192464"/>
              <a:gd name="connsiteY5" fmla="*/ 2888169 h 3288710"/>
              <a:gd name="connsiteX6" fmla="*/ 6192464 w 6192464"/>
              <a:gd name="connsiteY6" fmla="*/ 2843218 h 3288710"/>
              <a:gd name="connsiteX0" fmla="*/ 0 w 6192464"/>
              <a:gd name="connsiteY0" fmla="*/ 0 h 3288710"/>
              <a:gd name="connsiteX1" fmla="*/ 134863 w 6192464"/>
              <a:gd name="connsiteY1" fmla="*/ 799546 h 3288710"/>
              <a:gd name="connsiteX2" fmla="*/ 303443 w 6192464"/>
              <a:gd name="connsiteY2" fmla="*/ 2590754 h 3288710"/>
              <a:gd name="connsiteX3" fmla="*/ 1225009 w 6192464"/>
              <a:gd name="connsiteY3" fmla="*/ 3207775 h 3288710"/>
              <a:gd name="connsiteX4" fmla="*/ 3528919 w 6192464"/>
              <a:gd name="connsiteY4" fmla="*/ 3236551 h 3288710"/>
              <a:gd name="connsiteX5" fmla="*/ 4776401 w 6192464"/>
              <a:gd name="connsiteY5" fmla="*/ 2888169 h 3288710"/>
              <a:gd name="connsiteX6" fmla="*/ 6192464 w 6192464"/>
              <a:gd name="connsiteY6" fmla="*/ 2843218 h 3288710"/>
              <a:gd name="connsiteX0" fmla="*/ 0 w 6192464"/>
              <a:gd name="connsiteY0" fmla="*/ 0 h 3288710"/>
              <a:gd name="connsiteX1" fmla="*/ 134863 w 6192464"/>
              <a:gd name="connsiteY1" fmla="*/ 799546 h 3288710"/>
              <a:gd name="connsiteX2" fmla="*/ 303443 w 6192464"/>
              <a:gd name="connsiteY2" fmla="*/ 2590754 h 3288710"/>
              <a:gd name="connsiteX3" fmla="*/ 1225009 w 6192464"/>
              <a:gd name="connsiteY3" fmla="*/ 3207775 h 3288710"/>
              <a:gd name="connsiteX4" fmla="*/ 3528919 w 6192464"/>
              <a:gd name="connsiteY4" fmla="*/ 3236551 h 3288710"/>
              <a:gd name="connsiteX5" fmla="*/ 4675254 w 6192464"/>
              <a:gd name="connsiteY5" fmla="*/ 2888169 h 3288710"/>
              <a:gd name="connsiteX6" fmla="*/ 6192464 w 6192464"/>
              <a:gd name="connsiteY6" fmla="*/ 2843218 h 3288710"/>
              <a:gd name="connsiteX0" fmla="*/ 0 w 6192464"/>
              <a:gd name="connsiteY0" fmla="*/ 0 h 3307385"/>
              <a:gd name="connsiteX1" fmla="*/ 134863 w 6192464"/>
              <a:gd name="connsiteY1" fmla="*/ 799546 h 3307385"/>
              <a:gd name="connsiteX2" fmla="*/ 303443 w 6192464"/>
              <a:gd name="connsiteY2" fmla="*/ 2590754 h 3307385"/>
              <a:gd name="connsiteX3" fmla="*/ 1225009 w 6192464"/>
              <a:gd name="connsiteY3" fmla="*/ 3207775 h 3307385"/>
              <a:gd name="connsiteX4" fmla="*/ 3247954 w 6192464"/>
              <a:gd name="connsiteY4" fmla="*/ 3265326 h 3307385"/>
              <a:gd name="connsiteX5" fmla="*/ 4675254 w 6192464"/>
              <a:gd name="connsiteY5" fmla="*/ 2888169 h 3307385"/>
              <a:gd name="connsiteX6" fmla="*/ 6192464 w 6192464"/>
              <a:gd name="connsiteY6" fmla="*/ 2843218 h 3307385"/>
              <a:gd name="connsiteX0" fmla="*/ 0 w 6192464"/>
              <a:gd name="connsiteY0" fmla="*/ 0 h 3288501"/>
              <a:gd name="connsiteX1" fmla="*/ 134863 w 6192464"/>
              <a:gd name="connsiteY1" fmla="*/ 799546 h 3288501"/>
              <a:gd name="connsiteX2" fmla="*/ 303443 w 6192464"/>
              <a:gd name="connsiteY2" fmla="*/ 2590754 h 3288501"/>
              <a:gd name="connsiteX3" fmla="*/ 1225009 w 6192464"/>
              <a:gd name="connsiteY3" fmla="*/ 3207775 h 3288501"/>
              <a:gd name="connsiteX4" fmla="*/ 3247954 w 6192464"/>
              <a:gd name="connsiteY4" fmla="*/ 3265326 h 3288501"/>
              <a:gd name="connsiteX5" fmla="*/ 3912390 w 6192464"/>
              <a:gd name="connsiteY5" fmla="*/ 3117196 h 3288501"/>
              <a:gd name="connsiteX6" fmla="*/ 4675254 w 6192464"/>
              <a:gd name="connsiteY6" fmla="*/ 2888169 h 3288501"/>
              <a:gd name="connsiteX7" fmla="*/ 6192464 w 6192464"/>
              <a:gd name="connsiteY7" fmla="*/ 2843218 h 3288501"/>
              <a:gd name="connsiteX0" fmla="*/ 0 w 6192464"/>
              <a:gd name="connsiteY0" fmla="*/ 0 h 3300496"/>
              <a:gd name="connsiteX1" fmla="*/ 134863 w 6192464"/>
              <a:gd name="connsiteY1" fmla="*/ 799546 h 3300496"/>
              <a:gd name="connsiteX2" fmla="*/ 303443 w 6192464"/>
              <a:gd name="connsiteY2" fmla="*/ 2590754 h 3300496"/>
              <a:gd name="connsiteX3" fmla="*/ 1225009 w 6192464"/>
              <a:gd name="connsiteY3" fmla="*/ 3207775 h 3300496"/>
              <a:gd name="connsiteX4" fmla="*/ 3247954 w 6192464"/>
              <a:gd name="connsiteY4" fmla="*/ 3265326 h 3300496"/>
              <a:gd name="connsiteX5" fmla="*/ 4675254 w 6192464"/>
              <a:gd name="connsiteY5" fmla="*/ 2888169 h 3300496"/>
              <a:gd name="connsiteX6" fmla="*/ 6192464 w 6192464"/>
              <a:gd name="connsiteY6" fmla="*/ 2843218 h 3300496"/>
              <a:gd name="connsiteX0" fmla="*/ 0 w 6192464"/>
              <a:gd name="connsiteY0" fmla="*/ 0 h 3300496"/>
              <a:gd name="connsiteX1" fmla="*/ 134863 w 6192464"/>
              <a:gd name="connsiteY1" fmla="*/ 799546 h 3300496"/>
              <a:gd name="connsiteX2" fmla="*/ 303443 w 6192464"/>
              <a:gd name="connsiteY2" fmla="*/ 2590754 h 3300496"/>
              <a:gd name="connsiteX3" fmla="*/ 1225009 w 6192464"/>
              <a:gd name="connsiteY3" fmla="*/ 3207775 h 3300496"/>
              <a:gd name="connsiteX4" fmla="*/ 3247954 w 6192464"/>
              <a:gd name="connsiteY4" fmla="*/ 3265326 h 3300496"/>
              <a:gd name="connsiteX5" fmla="*/ 5001173 w 6192464"/>
              <a:gd name="connsiteY5" fmla="*/ 2840212 h 3300496"/>
              <a:gd name="connsiteX6" fmla="*/ 6192464 w 6192464"/>
              <a:gd name="connsiteY6" fmla="*/ 2843218 h 3300496"/>
              <a:gd name="connsiteX0" fmla="*/ 0 w 6192464"/>
              <a:gd name="connsiteY0" fmla="*/ 0 h 3300496"/>
              <a:gd name="connsiteX1" fmla="*/ 134863 w 6192464"/>
              <a:gd name="connsiteY1" fmla="*/ 799546 h 3300496"/>
              <a:gd name="connsiteX2" fmla="*/ 303443 w 6192464"/>
              <a:gd name="connsiteY2" fmla="*/ 2590754 h 3300496"/>
              <a:gd name="connsiteX3" fmla="*/ 1225009 w 6192464"/>
              <a:gd name="connsiteY3" fmla="*/ 3207775 h 3300496"/>
              <a:gd name="connsiteX4" fmla="*/ 3247954 w 6192464"/>
              <a:gd name="connsiteY4" fmla="*/ 3265326 h 3300496"/>
              <a:gd name="connsiteX5" fmla="*/ 5001173 w 6192464"/>
              <a:gd name="connsiteY5" fmla="*/ 2840212 h 3300496"/>
              <a:gd name="connsiteX6" fmla="*/ 6192464 w 6192464"/>
              <a:gd name="connsiteY6" fmla="*/ 2804852 h 3300496"/>
              <a:gd name="connsiteX0" fmla="*/ 0 w 6192464"/>
              <a:gd name="connsiteY0" fmla="*/ 0 h 3287377"/>
              <a:gd name="connsiteX1" fmla="*/ 134863 w 6192464"/>
              <a:gd name="connsiteY1" fmla="*/ 799546 h 3287377"/>
              <a:gd name="connsiteX2" fmla="*/ 303443 w 6192464"/>
              <a:gd name="connsiteY2" fmla="*/ 2590754 h 3287377"/>
              <a:gd name="connsiteX3" fmla="*/ 1000237 w 6192464"/>
              <a:gd name="connsiteY3" fmla="*/ 3159818 h 3287377"/>
              <a:gd name="connsiteX4" fmla="*/ 3247954 w 6192464"/>
              <a:gd name="connsiteY4" fmla="*/ 3265326 h 3287377"/>
              <a:gd name="connsiteX5" fmla="*/ 5001173 w 6192464"/>
              <a:gd name="connsiteY5" fmla="*/ 2840212 h 3287377"/>
              <a:gd name="connsiteX6" fmla="*/ 6192464 w 6192464"/>
              <a:gd name="connsiteY6" fmla="*/ 2804852 h 3287377"/>
              <a:gd name="connsiteX0" fmla="*/ 0 w 6192464"/>
              <a:gd name="connsiteY0" fmla="*/ 0 h 3316484"/>
              <a:gd name="connsiteX1" fmla="*/ 134863 w 6192464"/>
              <a:gd name="connsiteY1" fmla="*/ 799546 h 3316484"/>
              <a:gd name="connsiteX2" fmla="*/ 303443 w 6192464"/>
              <a:gd name="connsiteY2" fmla="*/ 2590754 h 3316484"/>
              <a:gd name="connsiteX3" fmla="*/ 975456 w 6192464"/>
              <a:gd name="connsiteY3" fmla="*/ 3233842 h 3316484"/>
              <a:gd name="connsiteX4" fmla="*/ 3247954 w 6192464"/>
              <a:gd name="connsiteY4" fmla="*/ 3265326 h 3316484"/>
              <a:gd name="connsiteX5" fmla="*/ 5001173 w 6192464"/>
              <a:gd name="connsiteY5" fmla="*/ 2840212 h 3316484"/>
              <a:gd name="connsiteX6" fmla="*/ 6192464 w 6192464"/>
              <a:gd name="connsiteY6" fmla="*/ 2804852 h 3316484"/>
              <a:gd name="connsiteX0" fmla="*/ 0 w 6192464"/>
              <a:gd name="connsiteY0" fmla="*/ 0 h 3308532"/>
              <a:gd name="connsiteX1" fmla="*/ 134863 w 6192464"/>
              <a:gd name="connsiteY1" fmla="*/ 799546 h 3308532"/>
              <a:gd name="connsiteX2" fmla="*/ 303443 w 6192464"/>
              <a:gd name="connsiteY2" fmla="*/ 2590754 h 3308532"/>
              <a:gd name="connsiteX3" fmla="*/ 1025017 w 6192464"/>
              <a:gd name="connsiteY3" fmla="*/ 3217980 h 3308532"/>
              <a:gd name="connsiteX4" fmla="*/ 3247954 w 6192464"/>
              <a:gd name="connsiteY4" fmla="*/ 3265326 h 3308532"/>
              <a:gd name="connsiteX5" fmla="*/ 5001173 w 6192464"/>
              <a:gd name="connsiteY5" fmla="*/ 2840212 h 3308532"/>
              <a:gd name="connsiteX6" fmla="*/ 6192464 w 6192464"/>
              <a:gd name="connsiteY6" fmla="*/ 2804852 h 3308532"/>
              <a:gd name="connsiteX0" fmla="*/ 0 w 6192464"/>
              <a:gd name="connsiteY0" fmla="*/ 0 h 3322300"/>
              <a:gd name="connsiteX1" fmla="*/ 134863 w 6192464"/>
              <a:gd name="connsiteY1" fmla="*/ 799546 h 3322300"/>
              <a:gd name="connsiteX2" fmla="*/ 303443 w 6192464"/>
              <a:gd name="connsiteY2" fmla="*/ 2590754 h 3322300"/>
              <a:gd name="connsiteX3" fmla="*/ 1018822 w 6192464"/>
              <a:gd name="connsiteY3" fmla="*/ 3244417 h 3322300"/>
              <a:gd name="connsiteX4" fmla="*/ 3247954 w 6192464"/>
              <a:gd name="connsiteY4" fmla="*/ 3265326 h 3322300"/>
              <a:gd name="connsiteX5" fmla="*/ 5001173 w 6192464"/>
              <a:gd name="connsiteY5" fmla="*/ 2840212 h 3322300"/>
              <a:gd name="connsiteX6" fmla="*/ 6192464 w 6192464"/>
              <a:gd name="connsiteY6" fmla="*/ 2804852 h 3322300"/>
              <a:gd name="connsiteX0" fmla="*/ 0 w 6192464"/>
              <a:gd name="connsiteY0" fmla="*/ 0 h 3319007"/>
              <a:gd name="connsiteX1" fmla="*/ 134863 w 6192464"/>
              <a:gd name="connsiteY1" fmla="*/ 799546 h 3319007"/>
              <a:gd name="connsiteX2" fmla="*/ 346809 w 6192464"/>
              <a:gd name="connsiteY2" fmla="*/ 2643628 h 3319007"/>
              <a:gd name="connsiteX3" fmla="*/ 1018822 w 6192464"/>
              <a:gd name="connsiteY3" fmla="*/ 3244417 h 3319007"/>
              <a:gd name="connsiteX4" fmla="*/ 3247954 w 6192464"/>
              <a:gd name="connsiteY4" fmla="*/ 3265326 h 3319007"/>
              <a:gd name="connsiteX5" fmla="*/ 5001173 w 6192464"/>
              <a:gd name="connsiteY5" fmla="*/ 2840212 h 3319007"/>
              <a:gd name="connsiteX6" fmla="*/ 6192464 w 6192464"/>
              <a:gd name="connsiteY6" fmla="*/ 2804852 h 3319007"/>
              <a:gd name="connsiteX0" fmla="*/ 0 w 6192464"/>
              <a:gd name="connsiteY0" fmla="*/ 0 h 3319007"/>
              <a:gd name="connsiteX1" fmla="*/ 134863 w 6192464"/>
              <a:gd name="connsiteY1" fmla="*/ 799546 h 3319007"/>
              <a:gd name="connsiteX2" fmla="*/ 346809 w 6192464"/>
              <a:gd name="connsiteY2" fmla="*/ 2643628 h 3319007"/>
              <a:gd name="connsiteX3" fmla="*/ 987846 w 6192464"/>
              <a:gd name="connsiteY3" fmla="*/ 3244417 h 3319007"/>
              <a:gd name="connsiteX4" fmla="*/ 3247954 w 6192464"/>
              <a:gd name="connsiteY4" fmla="*/ 3265326 h 3319007"/>
              <a:gd name="connsiteX5" fmla="*/ 5001173 w 6192464"/>
              <a:gd name="connsiteY5" fmla="*/ 2840212 h 3319007"/>
              <a:gd name="connsiteX6" fmla="*/ 6192464 w 6192464"/>
              <a:gd name="connsiteY6" fmla="*/ 2804852 h 3319007"/>
              <a:gd name="connsiteX0" fmla="*/ 0 w 6192464"/>
              <a:gd name="connsiteY0" fmla="*/ 0 h 3335430"/>
              <a:gd name="connsiteX1" fmla="*/ 134863 w 6192464"/>
              <a:gd name="connsiteY1" fmla="*/ 799546 h 3335430"/>
              <a:gd name="connsiteX2" fmla="*/ 346809 w 6192464"/>
              <a:gd name="connsiteY2" fmla="*/ 2643628 h 3335430"/>
              <a:gd name="connsiteX3" fmla="*/ 987846 w 6192464"/>
              <a:gd name="connsiteY3" fmla="*/ 3244417 h 3335430"/>
              <a:gd name="connsiteX4" fmla="*/ 3247954 w 6192464"/>
              <a:gd name="connsiteY4" fmla="*/ 3265326 h 3335430"/>
              <a:gd name="connsiteX5" fmla="*/ 5001173 w 6192464"/>
              <a:gd name="connsiteY5" fmla="*/ 2840212 h 3335430"/>
              <a:gd name="connsiteX6" fmla="*/ 6192464 w 6192464"/>
              <a:gd name="connsiteY6" fmla="*/ 2804852 h 3335430"/>
              <a:gd name="connsiteX0" fmla="*/ 0 w 6192464"/>
              <a:gd name="connsiteY0" fmla="*/ 0 h 3316756"/>
              <a:gd name="connsiteX1" fmla="*/ 134863 w 6192464"/>
              <a:gd name="connsiteY1" fmla="*/ 799546 h 3316756"/>
              <a:gd name="connsiteX2" fmla="*/ 278663 w 6192464"/>
              <a:gd name="connsiteY2" fmla="*/ 2680640 h 3316756"/>
              <a:gd name="connsiteX3" fmla="*/ 987846 w 6192464"/>
              <a:gd name="connsiteY3" fmla="*/ 3244417 h 3316756"/>
              <a:gd name="connsiteX4" fmla="*/ 3247954 w 6192464"/>
              <a:gd name="connsiteY4" fmla="*/ 3265326 h 3316756"/>
              <a:gd name="connsiteX5" fmla="*/ 5001173 w 6192464"/>
              <a:gd name="connsiteY5" fmla="*/ 2840212 h 3316756"/>
              <a:gd name="connsiteX6" fmla="*/ 6192464 w 6192464"/>
              <a:gd name="connsiteY6" fmla="*/ 2804852 h 3316756"/>
              <a:gd name="connsiteX0" fmla="*/ 0 w 6192464"/>
              <a:gd name="connsiteY0" fmla="*/ 0 h 3324653"/>
              <a:gd name="connsiteX1" fmla="*/ 134863 w 6192464"/>
              <a:gd name="connsiteY1" fmla="*/ 799546 h 3324653"/>
              <a:gd name="connsiteX2" fmla="*/ 278663 w 6192464"/>
              <a:gd name="connsiteY2" fmla="*/ 2680640 h 3324653"/>
              <a:gd name="connsiteX3" fmla="*/ 987846 w 6192464"/>
              <a:gd name="connsiteY3" fmla="*/ 3244417 h 3324653"/>
              <a:gd name="connsiteX4" fmla="*/ 3247954 w 6192464"/>
              <a:gd name="connsiteY4" fmla="*/ 3265326 h 3324653"/>
              <a:gd name="connsiteX5" fmla="*/ 5001173 w 6192464"/>
              <a:gd name="connsiteY5" fmla="*/ 2840212 h 3324653"/>
              <a:gd name="connsiteX6" fmla="*/ 6192464 w 6192464"/>
              <a:gd name="connsiteY6" fmla="*/ 2804852 h 3324653"/>
              <a:gd name="connsiteX0" fmla="*/ 0 w 6192464"/>
              <a:gd name="connsiteY0" fmla="*/ 0 h 3318093"/>
              <a:gd name="connsiteX1" fmla="*/ 134863 w 6192464"/>
              <a:gd name="connsiteY1" fmla="*/ 799546 h 3318093"/>
              <a:gd name="connsiteX2" fmla="*/ 278663 w 6192464"/>
              <a:gd name="connsiteY2" fmla="*/ 2680640 h 3318093"/>
              <a:gd name="connsiteX3" fmla="*/ 987846 w 6192464"/>
              <a:gd name="connsiteY3" fmla="*/ 3244417 h 3318093"/>
              <a:gd name="connsiteX4" fmla="*/ 3247954 w 6192464"/>
              <a:gd name="connsiteY4" fmla="*/ 3265326 h 3318093"/>
              <a:gd name="connsiteX5" fmla="*/ 5013564 w 6192464"/>
              <a:gd name="connsiteY5" fmla="*/ 2951247 h 3318093"/>
              <a:gd name="connsiteX6" fmla="*/ 6192464 w 6192464"/>
              <a:gd name="connsiteY6" fmla="*/ 2804852 h 3318093"/>
              <a:gd name="connsiteX0" fmla="*/ 0 w 6124318"/>
              <a:gd name="connsiteY0" fmla="*/ 0 h 3318093"/>
              <a:gd name="connsiteX1" fmla="*/ 134863 w 6124318"/>
              <a:gd name="connsiteY1" fmla="*/ 799546 h 3318093"/>
              <a:gd name="connsiteX2" fmla="*/ 278663 w 6124318"/>
              <a:gd name="connsiteY2" fmla="*/ 2680640 h 3318093"/>
              <a:gd name="connsiteX3" fmla="*/ 987846 w 6124318"/>
              <a:gd name="connsiteY3" fmla="*/ 3244417 h 3318093"/>
              <a:gd name="connsiteX4" fmla="*/ 3247954 w 6124318"/>
              <a:gd name="connsiteY4" fmla="*/ 3265326 h 3318093"/>
              <a:gd name="connsiteX5" fmla="*/ 5013564 w 6124318"/>
              <a:gd name="connsiteY5" fmla="*/ 2951247 h 3318093"/>
              <a:gd name="connsiteX6" fmla="*/ 6124318 w 6124318"/>
              <a:gd name="connsiteY6" fmla="*/ 2884162 h 3318093"/>
              <a:gd name="connsiteX0" fmla="*/ 0 w 6124318"/>
              <a:gd name="connsiteY0" fmla="*/ 0 h 3314825"/>
              <a:gd name="connsiteX1" fmla="*/ 134863 w 6124318"/>
              <a:gd name="connsiteY1" fmla="*/ 799546 h 3314825"/>
              <a:gd name="connsiteX2" fmla="*/ 278663 w 6124318"/>
              <a:gd name="connsiteY2" fmla="*/ 2680640 h 3314825"/>
              <a:gd name="connsiteX3" fmla="*/ 987846 w 6124318"/>
              <a:gd name="connsiteY3" fmla="*/ 3244417 h 3314825"/>
              <a:gd name="connsiteX4" fmla="*/ 3247954 w 6124318"/>
              <a:gd name="connsiteY4" fmla="*/ 3265326 h 3314825"/>
              <a:gd name="connsiteX5" fmla="*/ 5013564 w 6124318"/>
              <a:gd name="connsiteY5" fmla="*/ 3009612 h 3314825"/>
              <a:gd name="connsiteX6" fmla="*/ 6124318 w 6124318"/>
              <a:gd name="connsiteY6" fmla="*/ 2884162 h 3314825"/>
              <a:gd name="connsiteX0" fmla="*/ 0 w 6124318"/>
              <a:gd name="connsiteY0" fmla="*/ 0 h 3314825"/>
              <a:gd name="connsiteX1" fmla="*/ 134863 w 6124318"/>
              <a:gd name="connsiteY1" fmla="*/ 799546 h 3314825"/>
              <a:gd name="connsiteX2" fmla="*/ 278663 w 6124318"/>
              <a:gd name="connsiteY2" fmla="*/ 2680640 h 3314825"/>
              <a:gd name="connsiteX3" fmla="*/ 987846 w 6124318"/>
              <a:gd name="connsiteY3" fmla="*/ 3244417 h 3314825"/>
              <a:gd name="connsiteX4" fmla="*/ 3247954 w 6124318"/>
              <a:gd name="connsiteY4" fmla="*/ 3265326 h 3314825"/>
              <a:gd name="connsiteX5" fmla="*/ 5013564 w 6124318"/>
              <a:gd name="connsiteY5" fmla="*/ 3009612 h 3314825"/>
              <a:gd name="connsiteX6" fmla="*/ 6124318 w 6124318"/>
              <a:gd name="connsiteY6" fmla="*/ 2959202 h 3314825"/>
              <a:gd name="connsiteX0" fmla="*/ 0 w 6124318"/>
              <a:gd name="connsiteY0" fmla="*/ 0 h 3313019"/>
              <a:gd name="connsiteX1" fmla="*/ 134863 w 6124318"/>
              <a:gd name="connsiteY1" fmla="*/ 799546 h 3313019"/>
              <a:gd name="connsiteX2" fmla="*/ 278663 w 6124318"/>
              <a:gd name="connsiteY2" fmla="*/ 2680640 h 3313019"/>
              <a:gd name="connsiteX3" fmla="*/ 987846 w 6124318"/>
              <a:gd name="connsiteY3" fmla="*/ 3244417 h 3313019"/>
              <a:gd name="connsiteX4" fmla="*/ 3247954 w 6124318"/>
              <a:gd name="connsiteY4" fmla="*/ 3265326 h 3313019"/>
              <a:gd name="connsiteX5" fmla="*/ 5013564 w 6124318"/>
              <a:gd name="connsiteY5" fmla="*/ 3042963 h 3313019"/>
              <a:gd name="connsiteX6" fmla="*/ 6124318 w 6124318"/>
              <a:gd name="connsiteY6" fmla="*/ 2959202 h 3313019"/>
              <a:gd name="connsiteX0" fmla="*/ 0 w 6163394"/>
              <a:gd name="connsiteY0" fmla="*/ 0 h 3313019"/>
              <a:gd name="connsiteX1" fmla="*/ 134863 w 6163394"/>
              <a:gd name="connsiteY1" fmla="*/ 799546 h 3313019"/>
              <a:gd name="connsiteX2" fmla="*/ 278663 w 6163394"/>
              <a:gd name="connsiteY2" fmla="*/ 2680640 h 3313019"/>
              <a:gd name="connsiteX3" fmla="*/ 987846 w 6163394"/>
              <a:gd name="connsiteY3" fmla="*/ 3244417 h 3313019"/>
              <a:gd name="connsiteX4" fmla="*/ 3247954 w 6163394"/>
              <a:gd name="connsiteY4" fmla="*/ 3265326 h 3313019"/>
              <a:gd name="connsiteX5" fmla="*/ 5013564 w 6163394"/>
              <a:gd name="connsiteY5" fmla="*/ 3042963 h 3313019"/>
              <a:gd name="connsiteX6" fmla="*/ 6163394 w 6163394"/>
              <a:gd name="connsiteY6" fmla="*/ 2959202 h 3313019"/>
              <a:gd name="connsiteX0" fmla="*/ 0 w 6163394"/>
              <a:gd name="connsiteY0" fmla="*/ 0 h 3316007"/>
              <a:gd name="connsiteX1" fmla="*/ 134863 w 6163394"/>
              <a:gd name="connsiteY1" fmla="*/ 799546 h 3316007"/>
              <a:gd name="connsiteX2" fmla="*/ 278663 w 6163394"/>
              <a:gd name="connsiteY2" fmla="*/ 2680640 h 3316007"/>
              <a:gd name="connsiteX3" fmla="*/ 987846 w 6163394"/>
              <a:gd name="connsiteY3" fmla="*/ 3244417 h 3316007"/>
              <a:gd name="connsiteX4" fmla="*/ 3247954 w 6163394"/>
              <a:gd name="connsiteY4" fmla="*/ 3265326 h 3316007"/>
              <a:gd name="connsiteX5" fmla="*/ 5103368 w 6163394"/>
              <a:gd name="connsiteY5" fmla="*/ 2988222 h 3316007"/>
              <a:gd name="connsiteX6" fmla="*/ 6163394 w 6163394"/>
              <a:gd name="connsiteY6" fmla="*/ 2959202 h 3316007"/>
              <a:gd name="connsiteX0" fmla="*/ 0 w 6163394"/>
              <a:gd name="connsiteY0" fmla="*/ 0 h 3316007"/>
              <a:gd name="connsiteX1" fmla="*/ 134863 w 6163394"/>
              <a:gd name="connsiteY1" fmla="*/ 799546 h 3316007"/>
              <a:gd name="connsiteX2" fmla="*/ 278663 w 6163394"/>
              <a:gd name="connsiteY2" fmla="*/ 2680640 h 3316007"/>
              <a:gd name="connsiteX3" fmla="*/ 987846 w 6163394"/>
              <a:gd name="connsiteY3" fmla="*/ 3244417 h 3316007"/>
              <a:gd name="connsiteX4" fmla="*/ 3247954 w 6163394"/>
              <a:gd name="connsiteY4" fmla="*/ 3265326 h 3316007"/>
              <a:gd name="connsiteX5" fmla="*/ 5103368 w 6163394"/>
              <a:gd name="connsiteY5" fmla="*/ 2988222 h 3316007"/>
              <a:gd name="connsiteX6" fmla="*/ 6163394 w 6163394"/>
              <a:gd name="connsiteY6" fmla="*/ 2915409 h 3316007"/>
              <a:gd name="connsiteX0" fmla="*/ 0 w 6163394"/>
              <a:gd name="connsiteY0" fmla="*/ 0 h 3317236"/>
              <a:gd name="connsiteX1" fmla="*/ 134863 w 6163394"/>
              <a:gd name="connsiteY1" fmla="*/ 799546 h 3317236"/>
              <a:gd name="connsiteX2" fmla="*/ 278663 w 6163394"/>
              <a:gd name="connsiteY2" fmla="*/ 2680640 h 3317236"/>
              <a:gd name="connsiteX3" fmla="*/ 987846 w 6163394"/>
              <a:gd name="connsiteY3" fmla="*/ 3244417 h 3317236"/>
              <a:gd name="connsiteX4" fmla="*/ 3247954 w 6163394"/>
              <a:gd name="connsiteY4" fmla="*/ 3265326 h 3317236"/>
              <a:gd name="connsiteX5" fmla="*/ 5129026 w 6163394"/>
              <a:gd name="connsiteY5" fmla="*/ 2966325 h 3317236"/>
              <a:gd name="connsiteX6" fmla="*/ 6163394 w 6163394"/>
              <a:gd name="connsiteY6" fmla="*/ 2915409 h 3317236"/>
              <a:gd name="connsiteX0" fmla="*/ 0 w 6163394"/>
              <a:gd name="connsiteY0" fmla="*/ 0 h 3317236"/>
              <a:gd name="connsiteX1" fmla="*/ 134863 w 6163394"/>
              <a:gd name="connsiteY1" fmla="*/ 799546 h 3317236"/>
              <a:gd name="connsiteX2" fmla="*/ 278663 w 6163394"/>
              <a:gd name="connsiteY2" fmla="*/ 2680640 h 3317236"/>
              <a:gd name="connsiteX3" fmla="*/ 987846 w 6163394"/>
              <a:gd name="connsiteY3" fmla="*/ 3244417 h 3317236"/>
              <a:gd name="connsiteX4" fmla="*/ 3247954 w 6163394"/>
              <a:gd name="connsiteY4" fmla="*/ 3265326 h 3317236"/>
              <a:gd name="connsiteX5" fmla="*/ 5129026 w 6163394"/>
              <a:gd name="connsiteY5" fmla="*/ 2966325 h 3317236"/>
              <a:gd name="connsiteX6" fmla="*/ 6163394 w 6163394"/>
              <a:gd name="connsiteY6" fmla="*/ 2915409 h 3317236"/>
              <a:gd name="connsiteX0" fmla="*/ 0 w 6163394"/>
              <a:gd name="connsiteY0" fmla="*/ 0 h 3276131"/>
              <a:gd name="connsiteX1" fmla="*/ 134863 w 6163394"/>
              <a:gd name="connsiteY1" fmla="*/ 799546 h 3276131"/>
              <a:gd name="connsiteX2" fmla="*/ 278663 w 6163394"/>
              <a:gd name="connsiteY2" fmla="*/ 2680640 h 3276131"/>
              <a:gd name="connsiteX3" fmla="*/ 987846 w 6163394"/>
              <a:gd name="connsiteY3" fmla="*/ 3244417 h 3276131"/>
              <a:gd name="connsiteX4" fmla="*/ 3314790 w 6163394"/>
              <a:gd name="connsiteY4" fmla="*/ 3179748 h 3276131"/>
              <a:gd name="connsiteX5" fmla="*/ 5129026 w 6163394"/>
              <a:gd name="connsiteY5" fmla="*/ 2966325 h 3276131"/>
              <a:gd name="connsiteX6" fmla="*/ 6163394 w 6163394"/>
              <a:gd name="connsiteY6" fmla="*/ 2915409 h 3276131"/>
              <a:gd name="connsiteX0" fmla="*/ 0 w 6163394"/>
              <a:gd name="connsiteY0" fmla="*/ 0 h 3198113"/>
              <a:gd name="connsiteX1" fmla="*/ 134863 w 6163394"/>
              <a:gd name="connsiteY1" fmla="*/ 799546 h 3198113"/>
              <a:gd name="connsiteX2" fmla="*/ 278663 w 6163394"/>
              <a:gd name="connsiteY2" fmla="*/ 2680640 h 3198113"/>
              <a:gd name="connsiteX3" fmla="*/ 1121518 w 6163394"/>
              <a:gd name="connsiteY3" fmla="*/ 3130314 h 3198113"/>
              <a:gd name="connsiteX4" fmla="*/ 3314790 w 6163394"/>
              <a:gd name="connsiteY4" fmla="*/ 3179748 h 3198113"/>
              <a:gd name="connsiteX5" fmla="*/ 5129026 w 6163394"/>
              <a:gd name="connsiteY5" fmla="*/ 2966325 h 3198113"/>
              <a:gd name="connsiteX6" fmla="*/ 6163394 w 6163394"/>
              <a:gd name="connsiteY6" fmla="*/ 2915409 h 3198113"/>
              <a:gd name="connsiteX0" fmla="*/ 0 w 6163394"/>
              <a:gd name="connsiteY0" fmla="*/ 0 h 3232377"/>
              <a:gd name="connsiteX1" fmla="*/ 134863 w 6163394"/>
              <a:gd name="connsiteY1" fmla="*/ 799546 h 3232377"/>
              <a:gd name="connsiteX2" fmla="*/ 278663 w 6163394"/>
              <a:gd name="connsiteY2" fmla="*/ 2680640 h 3232377"/>
              <a:gd name="connsiteX3" fmla="*/ 1121518 w 6163394"/>
              <a:gd name="connsiteY3" fmla="*/ 3130314 h 3232377"/>
              <a:gd name="connsiteX4" fmla="*/ 2713266 w 6163394"/>
              <a:gd name="connsiteY4" fmla="*/ 3222537 h 3232377"/>
              <a:gd name="connsiteX5" fmla="*/ 5129026 w 6163394"/>
              <a:gd name="connsiteY5" fmla="*/ 2966325 h 3232377"/>
              <a:gd name="connsiteX6" fmla="*/ 6163394 w 6163394"/>
              <a:gd name="connsiteY6" fmla="*/ 2915409 h 3232377"/>
              <a:gd name="connsiteX0" fmla="*/ 0 w 6163394"/>
              <a:gd name="connsiteY0" fmla="*/ 0 h 3231394"/>
              <a:gd name="connsiteX1" fmla="*/ 134863 w 6163394"/>
              <a:gd name="connsiteY1" fmla="*/ 799546 h 3231394"/>
              <a:gd name="connsiteX2" fmla="*/ 278663 w 6163394"/>
              <a:gd name="connsiteY2" fmla="*/ 2680640 h 3231394"/>
              <a:gd name="connsiteX3" fmla="*/ 1121518 w 6163394"/>
              <a:gd name="connsiteY3" fmla="*/ 3130314 h 3231394"/>
              <a:gd name="connsiteX4" fmla="*/ 2713266 w 6163394"/>
              <a:gd name="connsiteY4" fmla="*/ 3222537 h 3231394"/>
              <a:gd name="connsiteX5" fmla="*/ 4728010 w 6163394"/>
              <a:gd name="connsiteY5" fmla="*/ 2980589 h 3231394"/>
              <a:gd name="connsiteX6" fmla="*/ 6163394 w 6163394"/>
              <a:gd name="connsiteY6" fmla="*/ 2915409 h 3231394"/>
              <a:gd name="connsiteX0" fmla="*/ 0 w 6163394"/>
              <a:gd name="connsiteY0" fmla="*/ 0 h 3231394"/>
              <a:gd name="connsiteX1" fmla="*/ 134863 w 6163394"/>
              <a:gd name="connsiteY1" fmla="*/ 799546 h 3231394"/>
              <a:gd name="connsiteX2" fmla="*/ 278663 w 6163394"/>
              <a:gd name="connsiteY2" fmla="*/ 2680640 h 3231394"/>
              <a:gd name="connsiteX3" fmla="*/ 1121518 w 6163394"/>
              <a:gd name="connsiteY3" fmla="*/ 3130314 h 3231394"/>
              <a:gd name="connsiteX4" fmla="*/ 2713266 w 6163394"/>
              <a:gd name="connsiteY4" fmla="*/ 3222537 h 3231394"/>
              <a:gd name="connsiteX5" fmla="*/ 4728010 w 6163394"/>
              <a:gd name="connsiteY5" fmla="*/ 2980589 h 3231394"/>
              <a:gd name="connsiteX6" fmla="*/ 6163394 w 6163394"/>
              <a:gd name="connsiteY6" fmla="*/ 2915409 h 3231394"/>
              <a:gd name="connsiteX0" fmla="*/ 0 w 6163394"/>
              <a:gd name="connsiteY0" fmla="*/ 0 h 3231393"/>
              <a:gd name="connsiteX1" fmla="*/ 134863 w 6163394"/>
              <a:gd name="connsiteY1" fmla="*/ 799546 h 3231393"/>
              <a:gd name="connsiteX2" fmla="*/ 278663 w 6163394"/>
              <a:gd name="connsiteY2" fmla="*/ 2680640 h 3231393"/>
              <a:gd name="connsiteX3" fmla="*/ 1121518 w 6163394"/>
              <a:gd name="connsiteY3" fmla="*/ 3130314 h 3231393"/>
              <a:gd name="connsiteX4" fmla="*/ 2713266 w 6163394"/>
              <a:gd name="connsiteY4" fmla="*/ 3222537 h 3231393"/>
              <a:gd name="connsiteX5" fmla="*/ 4728010 w 6163394"/>
              <a:gd name="connsiteY5" fmla="*/ 2980589 h 3231393"/>
              <a:gd name="connsiteX6" fmla="*/ 6163394 w 6163394"/>
              <a:gd name="connsiteY6" fmla="*/ 2915409 h 3231393"/>
              <a:gd name="connsiteX0" fmla="*/ 0 w 6163394"/>
              <a:gd name="connsiteY0" fmla="*/ 0 h 3231393"/>
              <a:gd name="connsiteX1" fmla="*/ 134863 w 6163394"/>
              <a:gd name="connsiteY1" fmla="*/ 799546 h 3231393"/>
              <a:gd name="connsiteX2" fmla="*/ 278663 w 6163394"/>
              <a:gd name="connsiteY2" fmla="*/ 2680640 h 3231393"/>
              <a:gd name="connsiteX3" fmla="*/ 1121518 w 6163394"/>
              <a:gd name="connsiteY3" fmla="*/ 3130314 h 3231393"/>
              <a:gd name="connsiteX4" fmla="*/ 2713266 w 6163394"/>
              <a:gd name="connsiteY4" fmla="*/ 3222537 h 3231393"/>
              <a:gd name="connsiteX5" fmla="*/ 4728010 w 6163394"/>
              <a:gd name="connsiteY5" fmla="*/ 2980589 h 3231393"/>
              <a:gd name="connsiteX6" fmla="*/ 6163394 w 6163394"/>
              <a:gd name="connsiteY6" fmla="*/ 2915409 h 3231393"/>
              <a:gd name="connsiteX0" fmla="*/ 0 w 6163394"/>
              <a:gd name="connsiteY0" fmla="*/ 0 h 3245031"/>
              <a:gd name="connsiteX1" fmla="*/ 134863 w 6163394"/>
              <a:gd name="connsiteY1" fmla="*/ 799546 h 3245031"/>
              <a:gd name="connsiteX2" fmla="*/ 278663 w 6163394"/>
              <a:gd name="connsiteY2" fmla="*/ 2680640 h 3245031"/>
              <a:gd name="connsiteX3" fmla="*/ 1221772 w 6163394"/>
              <a:gd name="connsiteY3" fmla="*/ 3173102 h 3245031"/>
              <a:gd name="connsiteX4" fmla="*/ 2713266 w 6163394"/>
              <a:gd name="connsiteY4" fmla="*/ 3222537 h 3245031"/>
              <a:gd name="connsiteX5" fmla="*/ 4728010 w 6163394"/>
              <a:gd name="connsiteY5" fmla="*/ 2980589 h 3245031"/>
              <a:gd name="connsiteX6" fmla="*/ 6163394 w 6163394"/>
              <a:gd name="connsiteY6" fmla="*/ 2915409 h 3245031"/>
              <a:gd name="connsiteX0" fmla="*/ 0 w 6163394"/>
              <a:gd name="connsiteY0" fmla="*/ 0 h 3245031"/>
              <a:gd name="connsiteX1" fmla="*/ 134863 w 6163394"/>
              <a:gd name="connsiteY1" fmla="*/ 799546 h 3245031"/>
              <a:gd name="connsiteX2" fmla="*/ 412335 w 6163394"/>
              <a:gd name="connsiteY2" fmla="*/ 2680640 h 3245031"/>
              <a:gd name="connsiteX3" fmla="*/ 1221772 w 6163394"/>
              <a:gd name="connsiteY3" fmla="*/ 3173102 h 3245031"/>
              <a:gd name="connsiteX4" fmla="*/ 2713266 w 6163394"/>
              <a:gd name="connsiteY4" fmla="*/ 3222537 h 3245031"/>
              <a:gd name="connsiteX5" fmla="*/ 4728010 w 6163394"/>
              <a:gd name="connsiteY5" fmla="*/ 2980589 h 3245031"/>
              <a:gd name="connsiteX6" fmla="*/ 6163394 w 6163394"/>
              <a:gd name="connsiteY6" fmla="*/ 2915409 h 3245031"/>
              <a:gd name="connsiteX0" fmla="*/ 0 w 6163394"/>
              <a:gd name="connsiteY0" fmla="*/ 0 h 3228833"/>
              <a:gd name="connsiteX1" fmla="*/ 134863 w 6163394"/>
              <a:gd name="connsiteY1" fmla="*/ 799546 h 3228833"/>
              <a:gd name="connsiteX2" fmla="*/ 412335 w 6163394"/>
              <a:gd name="connsiteY2" fmla="*/ 2680640 h 3228833"/>
              <a:gd name="connsiteX3" fmla="*/ 1221772 w 6163394"/>
              <a:gd name="connsiteY3" fmla="*/ 3116050 h 3228833"/>
              <a:gd name="connsiteX4" fmla="*/ 2713266 w 6163394"/>
              <a:gd name="connsiteY4" fmla="*/ 3222537 h 3228833"/>
              <a:gd name="connsiteX5" fmla="*/ 4728010 w 6163394"/>
              <a:gd name="connsiteY5" fmla="*/ 2980589 h 3228833"/>
              <a:gd name="connsiteX6" fmla="*/ 6163394 w 6163394"/>
              <a:gd name="connsiteY6" fmla="*/ 2915409 h 3228833"/>
              <a:gd name="connsiteX0" fmla="*/ 0 w 6163394"/>
              <a:gd name="connsiteY0" fmla="*/ 0 h 3222537"/>
              <a:gd name="connsiteX1" fmla="*/ 134863 w 6163394"/>
              <a:gd name="connsiteY1" fmla="*/ 799546 h 3222537"/>
              <a:gd name="connsiteX2" fmla="*/ 412335 w 6163394"/>
              <a:gd name="connsiteY2" fmla="*/ 2680640 h 3222537"/>
              <a:gd name="connsiteX3" fmla="*/ 2713266 w 6163394"/>
              <a:gd name="connsiteY3" fmla="*/ 3222537 h 3222537"/>
              <a:gd name="connsiteX4" fmla="*/ 4728010 w 6163394"/>
              <a:gd name="connsiteY4" fmla="*/ 2980589 h 3222537"/>
              <a:gd name="connsiteX5" fmla="*/ 6163394 w 6163394"/>
              <a:gd name="connsiteY5" fmla="*/ 2915409 h 3222537"/>
              <a:gd name="connsiteX0" fmla="*/ 0 w 6163394"/>
              <a:gd name="connsiteY0" fmla="*/ 0 h 3236799"/>
              <a:gd name="connsiteX1" fmla="*/ 134863 w 6163394"/>
              <a:gd name="connsiteY1" fmla="*/ 799546 h 3236799"/>
              <a:gd name="connsiteX2" fmla="*/ 412335 w 6163394"/>
              <a:gd name="connsiteY2" fmla="*/ 2680640 h 3236799"/>
              <a:gd name="connsiteX3" fmla="*/ 2512758 w 6163394"/>
              <a:gd name="connsiteY3" fmla="*/ 3236799 h 3236799"/>
              <a:gd name="connsiteX4" fmla="*/ 4728010 w 6163394"/>
              <a:gd name="connsiteY4" fmla="*/ 2980589 h 3236799"/>
              <a:gd name="connsiteX5" fmla="*/ 6163394 w 6163394"/>
              <a:gd name="connsiteY5" fmla="*/ 2915409 h 3236799"/>
              <a:gd name="connsiteX0" fmla="*/ 0 w 6163394"/>
              <a:gd name="connsiteY0" fmla="*/ 0 h 3238394"/>
              <a:gd name="connsiteX1" fmla="*/ 134863 w 6163394"/>
              <a:gd name="connsiteY1" fmla="*/ 799546 h 3238394"/>
              <a:gd name="connsiteX2" fmla="*/ 713097 w 6163394"/>
              <a:gd name="connsiteY2" fmla="*/ 2851794 h 3238394"/>
              <a:gd name="connsiteX3" fmla="*/ 2512758 w 6163394"/>
              <a:gd name="connsiteY3" fmla="*/ 3236799 h 3238394"/>
              <a:gd name="connsiteX4" fmla="*/ 4728010 w 6163394"/>
              <a:gd name="connsiteY4" fmla="*/ 2980589 h 3238394"/>
              <a:gd name="connsiteX5" fmla="*/ 6163394 w 6163394"/>
              <a:gd name="connsiteY5" fmla="*/ 2915409 h 3238394"/>
              <a:gd name="connsiteX0" fmla="*/ 0 w 6163394"/>
              <a:gd name="connsiteY0" fmla="*/ 0 h 3238394"/>
              <a:gd name="connsiteX1" fmla="*/ 151572 w 6163394"/>
              <a:gd name="connsiteY1" fmla="*/ 1027753 h 3238394"/>
              <a:gd name="connsiteX2" fmla="*/ 713097 w 6163394"/>
              <a:gd name="connsiteY2" fmla="*/ 2851794 h 3238394"/>
              <a:gd name="connsiteX3" fmla="*/ 2512758 w 6163394"/>
              <a:gd name="connsiteY3" fmla="*/ 3236799 h 3238394"/>
              <a:gd name="connsiteX4" fmla="*/ 4728010 w 6163394"/>
              <a:gd name="connsiteY4" fmla="*/ 2980589 h 3238394"/>
              <a:gd name="connsiteX5" fmla="*/ 6163394 w 6163394"/>
              <a:gd name="connsiteY5" fmla="*/ 2915409 h 3238394"/>
              <a:gd name="connsiteX0" fmla="*/ 0 w 6163394"/>
              <a:gd name="connsiteY0" fmla="*/ 0 h 3238394"/>
              <a:gd name="connsiteX1" fmla="*/ 151572 w 6163394"/>
              <a:gd name="connsiteY1" fmla="*/ 1027753 h 3238394"/>
              <a:gd name="connsiteX2" fmla="*/ 713097 w 6163394"/>
              <a:gd name="connsiteY2" fmla="*/ 2851794 h 3238394"/>
              <a:gd name="connsiteX3" fmla="*/ 2512758 w 6163394"/>
              <a:gd name="connsiteY3" fmla="*/ 3236799 h 3238394"/>
              <a:gd name="connsiteX4" fmla="*/ 4728010 w 6163394"/>
              <a:gd name="connsiteY4" fmla="*/ 2980589 h 3238394"/>
              <a:gd name="connsiteX5" fmla="*/ 6163394 w 6163394"/>
              <a:gd name="connsiteY5" fmla="*/ 2915409 h 3238394"/>
              <a:gd name="connsiteX0" fmla="*/ 0 w 6180103"/>
              <a:gd name="connsiteY0" fmla="*/ 0 h 3238394"/>
              <a:gd name="connsiteX1" fmla="*/ 151572 w 6180103"/>
              <a:gd name="connsiteY1" fmla="*/ 1027753 h 3238394"/>
              <a:gd name="connsiteX2" fmla="*/ 713097 w 6180103"/>
              <a:gd name="connsiteY2" fmla="*/ 2851794 h 3238394"/>
              <a:gd name="connsiteX3" fmla="*/ 2512758 w 6180103"/>
              <a:gd name="connsiteY3" fmla="*/ 3236799 h 3238394"/>
              <a:gd name="connsiteX4" fmla="*/ 4728010 w 6180103"/>
              <a:gd name="connsiteY4" fmla="*/ 2980589 h 3238394"/>
              <a:gd name="connsiteX5" fmla="*/ 6180103 w 6180103"/>
              <a:gd name="connsiteY5" fmla="*/ 2801307 h 3238394"/>
              <a:gd name="connsiteX0" fmla="*/ 0 w 6180103"/>
              <a:gd name="connsiteY0" fmla="*/ 0 h 3236859"/>
              <a:gd name="connsiteX1" fmla="*/ 151572 w 6180103"/>
              <a:gd name="connsiteY1" fmla="*/ 1027753 h 3236859"/>
              <a:gd name="connsiteX2" fmla="*/ 713097 w 6180103"/>
              <a:gd name="connsiteY2" fmla="*/ 2851794 h 3236859"/>
              <a:gd name="connsiteX3" fmla="*/ 2512758 w 6180103"/>
              <a:gd name="connsiteY3" fmla="*/ 3236799 h 3236859"/>
              <a:gd name="connsiteX4" fmla="*/ 4911809 w 6180103"/>
              <a:gd name="connsiteY4" fmla="*/ 2880749 h 3236859"/>
              <a:gd name="connsiteX5" fmla="*/ 6180103 w 6180103"/>
              <a:gd name="connsiteY5" fmla="*/ 2801307 h 323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0103" h="3236859">
                <a:moveTo>
                  <a:pt x="0" y="0"/>
                </a:moveTo>
                <a:cubicBezTo>
                  <a:pt x="132054" y="132983"/>
                  <a:pt x="116268" y="552454"/>
                  <a:pt x="151572" y="1027753"/>
                </a:cubicBezTo>
                <a:cubicBezTo>
                  <a:pt x="186876" y="1503052"/>
                  <a:pt x="319566" y="2483620"/>
                  <a:pt x="713097" y="2851794"/>
                </a:cubicBezTo>
                <a:cubicBezTo>
                  <a:pt x="1106628" y="3219968"/>
                  <a:pt x="1812973" y="3231973"/>
                  <a:pt x="2512758" y="3236799"/>
                </a:cubicBezTo>
                <a:cubicBezTo>
                  <a:pt x="3212543" y="3241625"/>
                  <a:pt x="4421057" y="2957495"/>
                  <a:pt x="4911809" y="2880749"/>
                </a:cubicBezTo>
                <a:cubicBezTo>
                  <a:pt x="5402561" y="2804003"/>
                  <a:pt x="6180103" y="2801307"/>
                  <a:pt x="6180103" y="2801307"/>
                </a:cubicBezTo>
              </a:path>
            </a:pathLst>
          </a:custGeom>
          <a:ln w="38100" cmpd="sng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655712" y="4713954"/>
            <a:ext cx="202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Average light to stream benthos</a:t>
            </a:r>
            <a:endParaRPr lang="en-US" baseline="30000" dirty="0">
              <a:solidFill>
                <a:srgbClr val="7F7F7F"/>
              </a:solidFill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482276" y="2030242"/>
            <a:ext cx="6135644" cy="3219649"/>
          </a:xfrm>
          <a:custGeom>
            <a:avLst/>
            <a:gdLst>
              <a:gd name="connsiteX0" fmla="*/ 0 w 6405998"/>
              <a:gd name="connsiteY0" fmla="*/ 53428 h 2982303"/>
              <a:gd name="connsiteX1" fmla="*/ 314681 w 6405998"/>
              <a:gd name="connsiteY1" fmla="*/ 311903 h 2982303"/>
              <a:gd name="connsiteX2" fmla="*/ 708031 w 6405998"/>
              <a:gd name="connsiteY2" fmla="*/ 2435888 h 2982303"/>
              <a:gd name="connsiteX3" fmla="*/ 2337627 w 6405998"/>
              <a:gd name="connsiteY3" fmla="*/ 2952837 h 2982303"/>
              <a:gd name="connsiteX4" fmla="*/ 4428006 w 6405998"/>
              <a:gd name="connsiteY4" fmla="*/ 2829219 h 2982303"/>
              <a:gd name="connsiteX5" fmla="*/ 5506910 w 6405998"/>
              <a:gd name="connsiteY5" fmla="*/ 2087509 h 2982303"/>
              <a:gd name="connsiteX6" fmla="*/ 6405998 w 6405998"/>
              <a:gd name="connsiteY6" fmla="*/ 1941415 h 2982303"/>
              <a:gd name="connsiteX0" fmla="*/ 0 w 6417237"/>
              <a:gd name="connsiteY0" fmla="*/ 19276 h 3161673"/>
              <a:gd name="connsiteX1" fmla="*/ 325920 w 6417237"/>
              <a:gd name="connsiteY1" fmla="*/ 491273 h 3161673"/>
              <a:gd name="connsiteX2" fmla="*/ 719270 w 6417237"/>
              <a:gd name="connsiteY2" fmla="*/ 2615258 h 3161673"/>
              <a:gd name="connsiteX3" fmla="*/ 2348866 w 6417237"/>
              <a:gd name="connsiteY3" fmla="*/ 3132207 h 3161673"/>
              <a:gd name="connsiteX4" fmla="*/ 4439245 w 6417237"/>
              <a:gd name="connsiteY4" fmla="*/ 3008589 h 3161673"/>
              <a:gd name="connsiteX5" fmla="*/ 5518149 w 6417237"/>
              <a:gd name="connsiteY5" fmla="*/ 2266879 h 3161673"/>
              <a:gd name="connsiteX6" fmla="*/ 6417237 w 6417237"/>
              <a:gd name="connsiteY6" fmla="*/ 2120785 h 3161673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085824"/>
              <a:gd name="connsiteX1" fmla="*/ 325920 w 6417237"/>
              <a:gd name="connsiteY1" fmla="*/ 471997 h 3085824"/>
              <a:gd name="connsiteX2" fmla="*/ 719270 w 6417237"/>
              <a:gd name="connsiteY2" fmla="*/ 2595982 h 3085824"/>
              <a:gd name="connsiteX3" fmla="*/ 2303912 w 6417237"/>
              <a:gd name="connsiteY3" fmla="*/ 3034265 h 3085824"/>
              <a:gd name="connsiteX4" fmla="*/ 4439245 w 6417237"/>
              <a:gd name="connsiteY4" fmla="*/ 2989313 h 3085824"/>
              <a:gd name="connsiteX5" fmla="*/ 5518149 w 6417237"/>
              <a:gd name="connsiteY5" fmla="*/ 2247603 h 3085824"/>
              <a:gd name="connsiteX6" fmla="*/ 6417237 w 6417237"/>
              <a:gd name="connsiteY6" fmla="*/ 2101509 h 3085824"/>
              <a:gd name="connsiteX0" fmla="*/ 0 w 6417237"/>
              <a:gd name="connsiteY0" fmla="*/ 0 h 3072945"/>
              <a:gd name="connsiteX1" fmla="*/ 325920 w 6417237"/>
              <a:gd name="connsiteY1" fmla="*/ 471997 h 3072945"/>
              <a:gd name="connsiteX2" fmla="*/ 719270 w 6417237"/>
              <a:gd name="connsiteY2" fmla="*/ 2595982 h 3072945"/>
              <a:gd name="connsiteX3" fmla="*/ 2303912 w 6417237"/>
              <a:gd name="connsiteY3" fmla="*/ 3034265 h 3072945"/>
              <a:gd name="connsiteX4" fmla="*/ 4439245 w 6417237"/>
              <a:gd name="connsiteY4" fmla="*/ 2989313 h 3072945"/>
              <a:gd name="connsiteX5" fmla="*/ 5518149 w 6417237"/>
              <a:gd name="connsiteY5" fmla="*/ 2247603 h 3072945"/>
              <a:gd name="connsiteX6" fmla="*/ 6417237 w 6417237"/>
              <a:gd name="connsiteY6" fmla="*/ 2101509 h 3072945"/>
              <a:gd name="connsiteX0" fmla="*/ 0 w 6417237"/>
              <a:gd name="connsiteY0" fmla="*/ 0 h 3098312"/>
              <a:gd name="connsiteX1" fmla="*/ 325920 w 6417237"/>
              <a:gd name="connsiteY1" fmla="*/ 471997 h 3098312"/>
              <a:gd name="connsiteX2" fmla="*/ 719270 w 6417237"/>
              <a:gd name="connsiteY2" fmla="*/ 2595982 h 3098312"/>
              <a:gd name="connsiteX3" fmla="*/ 2303912 w 6417237"/>
              <a:gd name="connsiteY3" fmla="*/ 3034265 h 3098312"/>
              <a:gd name="connsiteX4" fmla="*/ 4203235 w 6417237"/>
              <a:gd name="connsiteY4" fmla="*/ 3011789 h 3098312"/>
              <a:gd name="connsiteX5" fmla="*/ 5518149 w 6417237"/>
              <a:gd name="connsiteY5" fmla="*/ 2247603 h 3098312"/>
              <a:gd name="connsiteX6" fmla="*/ 6417237 w 6417237"/>
              <a:gd name="connsiteY6" fmla="*/ 2101509 h 3098312"/>
              <a:gd name="connsiteX0" fmla="*/ 0 w 6417237"/>
              <a:gd name="connsiteY0" fmla="*/ 0 h 3086885"/>
              <a:gd name="connsiteX1" fmla="*/ 325920 w 6417237"/>
              <a:gd name="connsiteY1" fmla="*/ 471997 h 3086885"/>
              <a:gd name="connsiteX2" fmla="*/ 719270 w 6417237"/>
              <a:gd name="connsiteY2" fmla="*/ 2595982 h 3086885"/>
              <a:gd name="connsiteX3" fmla="*/ 2303912 w 6417237"/>
              <a:gd name="connsiteY3" fmla="*/ 3034265 h 3086885"/>
              <a:gd name="connsiteX4" fmla="*/ 4203235 w 6417237"/>
              <a:gd name="connsiteY4" fmla="*/ 3011789 h 3086885"/>
              <a:gd name="connsiteX5" fmla="*/ 5518149 w 6417237"/>
              <a:gd name="connsiteY5" fmla="*/ 2247603 h 3086885"/>
              <a:gd name="connsiteX6" fmla="*/ 6417237 w 6417237"/>
              <a:gd name="connsiteY6" fmla="*/ 2101509 h 3086885"/>
              <a:gd name="connsiteX0" fmla="*/ 0 w 6417237"/>
              <a:gd name="connsiteY0" fmla="*/ 0 h 3061676"/>
              <a:gd name="connsiteX1" fmla="*/ 325920 w 6417237"/>
              <a:gd name="connsiteY1" fmla="*/ 471997 h 3061676"/>
              <a:gd name="connsiteX2" fmla="*/ 719270 w 6417237"/>
              <a:gd name="connsiteY2" fmla="*/ 2595982 h 3061676"/>
              <a:gd name="connsiteX3" fmla="*/ 1820653 w 6417237"/>
              <a:gd name="connsiteY3" fmla="*/ 2966837 h 3061676"/>
              <a:gd name="connsiteX4" fmla="*/ 4203235 w 6417237"/>
              <a:gd name="connsiteY4" fmla="*/ 3011789 h 3061676"/>
              <a:gd name="connsiteX5" fmla="*/ 5518149 w 6417237"/>
              <a:gd name="connsiteY5" fmla="*/ 2247603 h 3061676"/>
              <a:gd name="connsiteX6" fmla="*/ 6417237 w 6417237"/>
              <a:gd name="connsiteY6" fmla="*/ 2101509 h 3061676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75597"/>
              <a:gd name="connsiteX1" fmla="*/ 325920 w 6417237"/>
              <a:gd name="connsiteY1" fmla="*/ 471997 h 3075597"/>
              <a:gd name="connsiteX2" fmla="*/ 719270 w 6417237"/>
              <a:gd name="connsiteY2" fmla="*/ 2595982 h 3075597"/>
              <a:gd name="connsiteX3" fmla="*/ 1786938 w 6417237"/>
              <a:gd name="connsiteY3" fmla="*/ 3023027 h 3075597"/>
              <a:gd name="connsiteX4" fmla="*/ 4203235 w 6417237"/>
              <a:gd name="connsiteY4" fmla="*/ 3011789 h 3075597"/>
              <a:gd name="connsiteX5" fmla="*/ 5518149 w 6417237"/>
              <a:gd name="connsiteY5" fmla="*/ 2247603 h 3075597"/>
              <a:gd name="connsiteX6" fmla="*/ 6417237 w 6417237"/>
              <a:gd name="connsiteY6" fmla="*/ 2101509 h 3075597"/>
              <a:gd name="connsiteX0" fmla="*/ 0 w 6417237"/>
              <a:gd name="connsiteY0" fmla="*/ 0 h 3107215"/>
              <a:gd name="connsiteX1" fmla="*/ 325920 w 6417237"/>
              <a:gd name="connsiteY1" fmla="*/ 471997 h 3107215"/>
              <a:gd name="connsiteX2" fmla="*/ 719270 w 6417237"/>
              <a:gd name="connsiteY2" fmla="*/ 2595982 h 3107215"/>
              <a:gd name="connsiteX3" fmla="*/ 1786938 w 6417237"/>
              <a:gd name="connsiteY3" fmla="*/ 3023027 h 3107215"/>
              <a:gd name="connsiteX4" fmla="*/ 4090849 w 6417237"/>
              <a:gd name="connsiteY4" fmla="*/ 3034265 h 3107215"/>
              <a:gd name="connsiteX5" fmla="*/ 5518149 w 6417237"/>
              <a:gd name="connsiteY5" fmla="*/ 2247603 h 3107215"/>
              <a:gd name="connsiteX6" fmla="*/ 6417237 w 6417237"/>
              <a:gd name="connsiteY6" fmla="*/ 2101509 h 3107215"/>
              <a:gd name="connsiteX0" fmla="*/ 0 w 6417237"/>
              <a:gd name="connsiteY0" fmla="*/ 0 h 3075002"/>
              <a:gd name="connsiteX1" fmla="*/ 325920 w 6417237"/>
              <a:gd name="connsiteY1" fmla="*/ 471997 h 3075002"/>
              <a:gd name="connsiteX2" fmla="*/ 719270 w 6417237"/>
              <a:gd name="connsiteY2" fmla="*/ 2595982 h 3075002"/>
              <a:gd name="connsiteX3" fmla="*/ 1786938 w 6417237"/>
              <a:gd name="connsiteY3" fmla="*/ 3023027 h 3075002"/>
              <a:gd name="connsiteX4" fmla="*/ 4090849 w 6417237"/>
              <a:gd name="connsiteY4" fmla="*/ 3034265 h 3075002"/>
              <a:gd name="connsiteX5" fmla="*/ 5518149 w 6417237"/>
              <a:gd name="connsiteY5" fmla="*/ 2247603 h 3075002"/>
              <a:gd name="connsiteX6" fmla="*/ 6417237 w 6417237"/>
              <a:gd name="connsiteY6" fmla="*/ 2101509 h 3075002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7665"/>
              <a:gd name="connsiteX1" fmla="*/ 325920 w 6417237"/>
              <a:gd name="connsiteY1" fmla="*/ 471997 h 3097665"/>
              <a:gd name="connsiteX2" fmla="*/ 719270 w 6417237"/>
              <a:gd name="connsiteY2" fmla="*/ 2595982 h 3097665"/>
              <a:gd name="connsiteX3" fmla="*/ 1786938 w 6417237"/>
              <a:gd name="connsiteY3" fmla="*/ 3023027 h 3097665"/>
              <a:gd name="connsiteX4" fmla="*/ 4090849 w 6417237"/>
              <a:gd name="connsiteY4" fmla="*/ 3034265 h 3097665"/>
              <a:gd name="connsiteX5" fmla="*/ 5518149 w 6417237"/>
              <a:gd name="connsiteY5" fmla="*/ 2247603 h 3097665"/>
              <a:gd name="connsiteX6" fmla="*/ 6417237 w 6417237"/>
              <a:gd name="connsiteY6" fmla="*/ 2101509 h 3097665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3889"/>
              <a:gd name="connsiteX1" fmla="*/ 325920 w 6417237"/>
              <a:gd name="connsiteY1" fmla="*/ 471997 h 3093889"/>
              <a:gd name="connsiteX2" fmla="*/ 719270 w 6417237"/>
              <a:gd name="connsiteY2" fmla="*/ 2595982 h 3093889"/>
              <a:gd name="connsiteX3" fmla="*/ 1674552 w 6417237"/>
              <a:gd name="connsiteY3" fmla="*/ 2989313 h 3093889"/>
              <a:gd name="connsiteX4" fmla="*/ 4090849 w 6417237"/>
              <a:gd name="connsiteY4" fmla="*/ 3034265 h 3093889"/>
              <a:gd name="connsiteX5" fmla="*/ 5518149 w 6417237"/>
              <a:gd name="connsiteY5" fmla="*/ 2247603 h 3093889"/>
              <a:gd name="connsiteX6" fmla="*/ 6417237 w 6417237"/>
              <a:gd name="connsiteY6" fmla="*/ 2101509 h 3093889"/>
              <a:gd name="connsiteX0" fmla="*/ 0 w 6417237"/>
              <a:gd name="connsiteY0" fmla="*/ 0 h 3084385"/>
              <a:gd name="connsiteX1" fmla="*/ 325920 w 6417237"/>
              <a:gd name="connsiteY1" fmla="*/ 471997 h 3084385"/>
              <a:gd name="connsiteX2" fmla="*/ 719270 w 6417237"/>
              <a:gd name="connsiteY2" fmla="*/ 2595982 h 3084385"/>
              <a:gd name="connsiteX3" fmla="*/ 1674552 w 6417237"/>
              <a:gd name="connsiteY3" fmla="*/ 2989313 h 3084385"/>
              <a:gd name="connsiteX4" fmla="*/ 4090849 w 6417237"/>
              <a:gd name="connsiteY4" fmla="*/ 3034265 h 3084385"/>
              <a:gd name="connsiteX5" fmla="*/ 5518149 w 6417237"/>
              <a:gd name="connsiteY5" fmla="*/ 2247603 h 3084385"/>
              <a:gd name="connsiteX6" fmla="*/ 6417237 w 6417237"/>
              <a:gd name="connsiteY6" fmla="*/ 2101509 h 3084385"/>
              <a:gd name="connsiteX0" fmla="*/ 0 w 6417237"/>
              <a:gd name="connsiteY0" fmla="*/ 0 h 3101068"/>
              <a:gd name="connsiteX1" fmla="*/ 325920 w 6417237"/>
              <a:gd name="connsiteY1" fmla="*/ 471997 h 3101068"/>
              <a:gd name="connsiteX2" fmla="*/ 618123 w 6417237"/>
              <a:gd name="connsiteY2" fmla="*/ 2427412 h 3101068"/>
              <a:gd name="connsiteX3" fmla="*/ 1674552 w 6417237"/>
              <a:gd name="connsiteY3" fmla="*/ 2989313 h 3101068"/>
              <a:gd name="connsiteX4" fmla="*/ 4090849 w 6417237"/>
              <a:gd name="connsiteY4" fmla="*/ 3034265 h 3101068"/>
              <a:gd name="connsiteX5" fmla="*/ 5518149 w 6417237"/>
              <a:gd name="connsiteY5" fmla="*/ 2247603 h 3101068"/>
              <a:gd name="connsiteX6" fmla="*/ 6417237 w 6417237"/>
              <a:gd name="connsiteY6" fmla="*/ 2101509 h 3101068"/>
              <a:gd name="connsiteX0" fmla="*/ 0 w 6417237"/>
              <a:gd name="connsiteY0" fmla="*/ 0 h 3089651"/>
              <a:gd name="connsiteX1" fmla="*/ 325920 w 6417237"/>
              <a:gd name="connsiteY1" fmla="*/ 471997 h 3089651"/>
              <a:gd name="connsiteX2" fmla="*/ 618123 w 6417237"/>
              <a:gd name="connsiteY2" fmla="*/ 2427412 h 3089651"/>
              <a:gd name="connsiteX3" fmla="*/ 1674552 w 6417237"/>
              <a:gd name="connsiteY3" fmla="*/ 2989313 h 3089651"/>
              <a:gd name="connsiteX4" fmla="*/ 4090849 w 6417237"/>
              <a:gd name="connsiteY4" fmla="*/ 3034265 h 3089651"/>
              <a:gd name="connsiteX5" fmla="*/ 5091082 w 6417237"/>
              <a:gd name="connsiteY5" fmla="*/ 2404935 h 3089651"/>
              <a:gd name="connsiteX6" fmla="*/ 6417237 w 6417237"/>
              <a:gd name="connsiteY6" fmla="*/ 2101509 h 3089651"/>
              <a:gd name="connsiteX0" fmla="*/ 0 w 6214942"/>
              <a:gd name="connsiteY0" fmla="*/ 0 h 3089651"/>
              <a:gd name="connsiteX1" fmla="*/ 325920 w 6214942"/>
              <a:gd name="connsiteY1" fmla="*/ 471997 h 3089651"/>
              <a:gd name="connsiteX2" fmla="*/ 618123 w 6214942"/>
              <a:gd name="connsiteY2" fmla="*/ 2427412 h 3089651"/>
              <a:gd name="connsiteX3" fmla="*/ 1674552 w 6214942"/>
              <a:gd name="connsiteY3" fmla="*/ 2989313 h 3089651"/>
              <a:gd name="connsiteX4" fmla="*/ 4090849 w 6214942"/>
              <a:gd name="connsiteY4" fmla="*/ 3034265 h 3089651"/>
              <a:gd name="connsiteX5" fmla="*/ 5091082 w 6214942"/>
              <a:gd name="connsiteY5" fmla="*/ 2404935 h 3089651"/>
              <a:gd name="connsiteX6" fmla="*/ 6214942 w 6214942"/>
              <a:gd name="connsiteY6" fmla="*/ 2303794 h 3089651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303794 h 3080765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427412 h 3080765"/>
              <a:gd name="connsiteX0" fmla="*/ 0 w 6214942"/>
              <a:gd name="connsiteY0" fmla="*/ 0 h 3072009"/>
              <a:gd name="connsiteX1" fmla="*/ 325920 w 6214942"/>
              <a:gd name="connsiteY1" fmla="*/ 471997 h 3072009"/>
              <a:gd name="connsiteX2" fmla="*/ 618123 w 6214942"/>
              <a:gd name="connsiteY2" fmla="*/ 2427412 h 3072009"/>
              <a:gd name="connsiteX3" fmla="*/ 1674552 w 6214942"/>
              <a:gd name="connsiteY3" fmla="*/ 2989313 h 3072009"/>
              <a:gd name="connsiteX4" fmla="*/ 4090849 w 6214942"/>
              <a:gd name="connsiteY4" fmla="*/ 3034265 h 3072009"/>
              <a:gd name="connsiteX5" fmla="*/ 4967458 w 6214942"/>
              <a:gd name="connsiteY5" fmla="*/ 2652171 h 3072009"/>
              <a:gd name="connsiteX6" fmla="*/ 6214942 w 6214942"/>
              <a:gd name="connsiteY6" fmla="*/ 2427412 h 3072009"/>
              <a:gd name="connsiteX0" fmla="*/ 0 w 6226180"/>
              <a:gd name="connsiteY0" fmla="*/ 0 h 3072009"/>
              <a:gd name="connsiteX1" fmla="*/ 325920 w 6226180"/>
              <a:gd name="connsiteY1" fmla="*/ 471997 h 3072009"/>
              <a:gd name="connsiteX2" fmla="*/ 618123 w 6226180"/>
              <a:gd name="connsiteY2" fmla="*/ 2427412 h 3072009"/>
              <a:gd name="connsiteX3" fmla="*/ 1674552 w 6226180"/>
              <a:gd name="connsiteY3" fmla="*/ 2989313 h 3072009"/>
              <a:gd name="connsiteX4" fmla="*/ 4090849 w 6226180"/>
              <a:gd name="connsiteY4" fmla="*/ 3034265 h 3072009"/>
              <a:gd name="connsiteX5" fmla="*/ 4967458 w 6226180"/>
              <a:gd name="connsiteY5" fmla="*/ 2652171 h 3072009"/>
              <a:gd name="connsiteX6" fmla="*/ 6226180 w 6226180"/>
              <a:gd name="connsiteY6" fmla="*/ 2517316 h 3072009"/>
              <a:gd name="connsiteX0" fmla="*/ 0 w 6226180"/>
              <a:gd name="connsiteY0" fmla="*/ 0 h 3096285"/>
              <a:gd name="connsiteX1" fmla="*/ 325920 w 6226180"/>
              <a:gd name="connsiteY1" fmla="*/ 471997 h 3096285"/>
              <a:gd name="connsiteX2" fmla="*/ 618123 w 6226180"/>
              <a:gd name="connsiteY2" fmla="*/ 2427412 h 3096285"/>
              <a:gd name="connsiteX3" fmla="*/ 1674552 w 6226180"/>
              <a:gd name="connsiteY3" fmla="*/ 2989313 h 3096285"/>
              <a:gd name="connsiteX4" fmla="*/ 3045660 w 6226180"/>
              <a:gd name="connsiteY4" fmla="*/ 3067979 h 3096285"/>
              <a:gd name="connsiteX5" fmla="*/ 4967458 w 6226180"/>
              <a:gd name="connsiteY5" fmla="*/ 2652171 h 3096285"/>
              <a:gd name="connsiteX6" fmla="*/ 6226180 w 6226180"/>
              <a:gd name="connsiteY6" fmla="*/ 2517316 h 3096285"/>
              <a:gd name="connsiteX0" fmla="*/ 0 w 6226180"/>
              <a:gd name="connsiteY0" fmla="*/ 0 h 3071319"/>
              <a:gd name="connsiteX1" fmla="*/ 325920 w 6226180"/>
              <a:gd name="connsiteY1" fmla="*/ 471997 h 3071319"/>
              <a:gd name="connsiteX2" fmla="*/ 618123 w 6226180"/>
              <a:gd name="connsiteY2" fmla="*/ 2427412 h 3071319"/>
              <a:gd name="connsiteX3" fmla="*/ 1674552 w 6226180"/>
              <a:gd name="connsiteY3" fmla="*/ 2989313 h 3071319"/>
              <a:gd name="connsiteX4" fmla="*/ 3045660 w 6226180"/>
              <a:gd name="connsiteY4" fmla="*/ 3067979 h 3071319"/>
              <a:gd name="connsiteX5" fmla="*/ 4248190 w 6226180"/>
              <a:gd name="connsiteY5" fmla="*/ 2989315 h 3071319"/>
              <a:gd name="connsiteX6" fmla="*/ 4967458 w 6226180"/>
              <a:gd name="connsiteY6" fmla="*/ 2652171 h 3071319"/>
              <a:gd name="connsiteX7" fmla="*/ 6226180 w 6226180"/>
              <a:gd name="connsiteY7" fmla="*/ 2517316 h 3071319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67458 w 6226180"/>
              <a:gd name="connsiteY6" fmla="*/ 2652171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22503 w 6226180"/>
              <a:gd name="connsiteY6" fmla="*/ 2719599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33742 w 6226180"/>
              <a:gd name="connsiteY6" fmla="*/ 2663409 h 3074542"/>
              <a:gd name="connsiteX7" fmla="*/ 6226180 w 6226180"/>
              <a:gd name="connsiteY7" fmla="*/ 2517316 h 3074542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4315621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035"/>
              <a:gd name="connsiteX1" fmla="*/ 325920 w 6226180"/>
              <a:gd name="connsiteY1" fmla="*/ 471997 h 3102035"/>
              <a:gd name="connsiteX2" fmla="*/ 618123 w 6226180"/>
              <a:gd name="connsiteY2" fmla="*/ 2427412 h 3102035"/>
              <a:gd name="connsiteX3" fmla="*/ 1674552 w 6226180"/>
              <a:gd name="connsiteY3" fmla="*/ 2989313 h 3102035"/>
              <a:gd name="connsiteX4" fmla="*/ 3056899 w 6226180"/>
              <a:gd name="connsiteY4" fmla="*/ 3101693 h 3102035"/>
              <a:gd name="connsiteX5" fmla="*/ 4349337 w 6226180"/>
              <a:gd name="connsiteY5" fmla="*/ 2978077 h 3102035"/>
              <a:gd name="connsiteX6" fmla="*/ 4933742 w 6226180"/>
              <a:gd name="connsiteY6" fmla="*/ 2663409 h 3102035"/>
              <a:gd name="connsiteX7" fmla="*/ 6226180 w 6226180"/>
              <a:gd name="connsiteY7" fmla="*/ 2517316 h 3102035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562868 w 6226180"/>
              <a:gd name="connsiteY6" fmla="*/ 2652171 h 3102768"/>
              <a:gd name="connsiteX7" fmla="*/ 6226180 w 6226180"/>
              <a:gd name="connsiteY7" fmla="*/ 2517316 h 3102768"/>
              <a:gd name="connsiteX0" fmla="*/ 0 w 6226180"/>
              <a:gd name="connsiteY0" fmla="*/ 0 h 3110697"/>
              <a:gd name="connsiteX1" fmla="*/ 325920 w 6226180"/>
              <a:gd name="connsiteY1" fmla="*/ 471997 h 3110697"/>
              <a:gd name="connsiteX2" fmla="*/ 618123 w 6226180"/>
              <a:gd name="connsiteY2" fmla="*/ 2427412 h 3110697"/>
              <a:gd name="connsiteX3" fmla="*/ 1674552 w 6226180"/>
              <a:gd name="connsiteY3" fmla="*/ 2989313 h 3110697"/>
              <a:gd name="connsiteX4" fmla="*/ 3056899 w 6226180"/>
              <a:gd name="connsiteY4" fmla="*/ 3101693 h 3110697"/>
              <a:gd name="connsiteX5" fmla="*/ 3989701 w 6226180"/>
              <a:gd name="connsiteY5" fmla="*/ 3056743 h 3110697"/>
              <a:gd name="connsiteX6" fmla="*/ 4562868 w 6226180"/>
              <a:gd name="connsiteY6" fmla="*/ 2652171 h 3110697"/>
              <a:gd name="connsiteX7" fmla="*/ 6226180 w 6226180"/>
              <a:gd name="connsiteY7" fmla="*/ 2517316 h 3110697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618123 w 6226180"/>
              <a:gd name="connsiteY2" fmla="*/ 2427412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83260 w 6226180"/>
              <a:gd name="connsiteY2" fmla="*/ 256226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60783 w 6226180"/>
              <a:gd name="connsiteY2" fmla="*/ 233750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03804"/>
              <a:gd name="connsiteX1" fmla="*/ 202295 w 6226180"/>
              <a:gd name="connsiteY1" fmla="*/ 629329 h 3103804"/>
              <a:gd name="connsiteX2" fmla="*/ 460783 w 6226180"/>
              <a:gd name="connsiteY2" fmla="*/ 2337508 h 3103804"/>
              <a:gd name="connsiteX3" fmla="*/ 1033951 w 6226180"/>
              <a:gd name="connsiteY3" fmla="*/ 2899409 h 3103804"/>
              <a:gd name="connsiteX4" fmla="*/ 2124095 w 6226180"/>
              <a:gd name="connsiteY4" fmla="*/ 3079217 h 3103804"/>
              <a:gd name="connsiteX5" fmla="*/ 3989701 w 6226180"/>
              <a:gd name="connsiteY5" fmla="*/ 3056743 h 3103804"/>
              <a:gd name="connsiteX6" fmla="*/ 4562868 w 6226180"/>
              <a:gd name="connsiteY6" fmla="*/ 2652171 h 3103804"/>
              <a:gd name="connsiteX7" fmla="*/ 6226180 w 6226180"/>
              <a:gd name="connsiteY7" fmla="*/ 2517316 h 3103804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562868 w 6226180"/>
              <a:gd name="connsiteY6" fmla="*/ 2652171 h 3117807"/>
              <a:gd name="connsiteX7" fmla="*/ 6226180 w 6226180"/>
              <a:gd name="connsiteY7" fmla="*/ 2517316 h 3117807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236949 w 6226180"/>
              <a:gd name="connsiteY6" fmla="*/ 2719599 h 3117807"/>
              <a:gd name="connsiteX7" fmla="*/ 6226180 w 6226180"/>
              <a:gd name="connsiteY7" fmla="*/ 2517316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236949 w 6169987"/>
              <a:gd name="connsiteY6" fmla="*/ 271959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550692 w 6169987"/>
              <a:gd name="connsiteY2" fmla="*/ 2640935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539453 w 6169987"/>
              <a:gd name="connsiteY2" fmla="*/ 1932940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370874 w 6169987"/>
              <a:gd name="connsiteY1" fmla="*/ 494473 h 3117807"/>
              <a:gd name="connsiteX2" fmla="*/ 539453 w 6169987"/>
              <a:gd name="connsiteY2" fmla="*/ 1932940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230494"/>
              <a:gd name="connsiteX1" fmla="*/ 370874 w 6169987"/>
              <a:gd name="connsiteY1" fmla="*/ 494473 h 3230494"/>
              <a:gd name="connsiteX2" fmla="*/ 539453 w 6169987"/>
              <a:gd name="connsiteY2" fmla="*/ 1932940 h 3230494"/>
              <a:gd name="connsiteX3" fmla="*/ 1033951 w 6169987"/>
              <a:gd name="connsiteY3" fmla="*/ 2899409 h 3230494"/>
              <a:gd name="connsiteX4" fmla="*/ 1933039 w 6169987"/>
              <a:gd name="connsiteY4" fmla="*/ 3225311 h 3230494"/>
              <a:gd name="connsiteX5" fmla="*/ 3528919 w 6169987"/>
              <a:gd name="connsiteY5" fmla="*/ 3079219 h 3230494"/>
              <a:gd name="connsiteX6" fmla="*/ 4484198 w 6169987"/>
              <a:gd name="connsiteY6" fmla="*/ 2831979 h 3230494"/>
              <a:gd name="connsiteX7" fmla="*/ 6169987 w 6169987"/>
              <a:gd name="connsiteY7" fmla="*/ 2595982 h 3230494"/>
              <a:gd name="connsiteX0" fmla="*/ 0 w 6169987"/>
              <a:gd name="connsiteY0" fmla="*/ 0 h 3249987"/>
              <a:gd name="connsiteX1" fmla="*/ 370874 w 6169987"/>
              <a:gd name="connsiteY1" fmla="*/ 494473 h 3249987"/>
              <a:gd name="connsiteX2" fmla="*/ 539453 w 6169987"/>
              <a:gd name="connsiteY2" fmla="*/ 1932940 h 3249987"/>
              <a:gd name="connsiteX3" fmla="*/ 1033951 w 6169987"/>
              <a:gd name="connsiteY3" fmla="*/ 2899409 h 3249987"/>
              <a:gd name="connsiteX4" fmla="*/ 1933039 w 6169987"/>
              <a:gd name="connsiteY4" fmla="*/ 3225311 h 3249987"/>
              <a:gd name="connsiteX5" fmla="*/ 3450249 w 6169987"/>
              <a:gd name="connsiteY5" fmla="*/ 3180361 h 3249987"/>
              <a:gd name="connsiteX6" fmla="*/ 4484198 w 6169987"/>
              <a:gd name="connsiteY6" fmla="*/ 2831979 h 3249987"/>
              <a:gd name="connsiteX7" fmla="*/ 6169987 w 6169987"/>
              <a:gd name="connsiteY7" fmla="*/ 2595982 h 3249987"/>
              <a:gd name="connsiteX0" fmla="*/ 0 w 6169987"/>
              <a:gd name="connsiteY0" fmla="*/ 0 h 3249987"/>
              <a:gd name="connsiteX1" fmla="*/ 370874 w 6169987"/>
              <a:gd name="connsiteY1" fmla="*/ 494473 h 3249987"/>
              <a:gd name="connsiteX2" fmla="*/ 539453 w 6169987"/>
              <a:gd name="connsiteY2" fmla="*/ 1932940 h 3249987"/>
              <a:gd name="connsiteX3" fmla="*/ 1033951 w 6169987"/>
              <a:gd name="connsiteY3" fmla="*/ 2899409 h 3249987"/>
              <a:gd name="connsiteX4" fmla="*/ 1933039 w 6169987"/>
              <a:gd name="connsiteY4" fmla="*/ 3225311 h 3249987"/>
              <a:gd name="connsiteX5" fmla="*/ 3450249 w 6169987"/>
              <a:gd name="connsiteY5" fmla="*/ 3180361 h 3249987"/>
              <a:gd name="connsiteX6" fmla="*/ 4529153 w 6169987"/>
              <a:gd name="connsiteY6" fmla="*/ 2674647 h 3249987"/>
              <a:gd name="connsiteX7" fmla="*/ 6169987 w 6169987"/>
              <a:gd name="connsiteY7" fmla="*/ 2595982 h 3249987"/>
              <a:gd name="connsiteX0" fmla="*/ 0 w 6192465"/>
              <a:gd name="connsiteY0" fmla="*/ 0 h 3249987"/>
              <a:gd name="connsiteX1" fmla="*/ 370874 w 6192465"/>
              <a:gd name="connsiteY1" fmla="*/ 494473 h 3249987"/>
              <a:gd name="connsiteX2" fmla="*/ 539453 w 6192465"/>
              <a:gd name="connsiteY2" fmla="*/ 1932940 h 3249987"/>
              <a:gd name="connsiteX3" fmla="*/ 1033951 w 6192465"/>
              <a:gd name="connsiteY3" fmla="*/ 2899409 h 3249987"/>
              <a:gd name="connsiteX4" fmla="*/ 1933039 w 6192465"/>
              <a:gd name="connsiteY4" fmla="*/ 3225311 h 3249987"/>
              <a:gd name="connsiteX5" fmla="*/ 3450249 w 6192465"/>
              <a:gd name="connsiteY5" fmla="*/ 3180361 h 3249987"/>
              <a:gd name="connsiteX6" fmla="*/ 4529153 w 6192465"/>
              <a:gd name="connsiteY6" fmla="*/ 2674647 h 3249987"/>
              <a:gd name="connsiteX7" fmla="*/ 6192465 w 6192465"/>
              <a:gd name="connsiteY7" fmla="*/ 2461126 h 3249987"/>
              <a:gd name="connsiteX0" fmla="*/ 0 w 6192465"/>
              <a:gd name="connsiteY0" fmla="*/ 57065 h 2846293"/>
              <a:gd name="connsiteX1" fmla="*/ 370874 w 6192465"/>
              <a:gd name="connsiteY1" fmla="*/ 90779 h 2846293"/>
              <a:gd name="connsiteX2" fmla="*/ 539453 w 6192465"/>
              <a:gd name="connsiteY2" fmla="*/ 1529246 h 2846293"/>
              <a:gd name="connsiteX3" fmla="*/ 1033951 w 6192465"/>
              <a:gd name="connsiteY3" fmla="*/ 2495715 h 2846293"/>
              <a:gd name="connsiteX4" fmla="*/ 1933039 w 6192465"/>
              <a:gd name="connsiteY4" fmla="*/ 2821617 h 2846293"/>
              <a:gd name="connsiteX5" fmla="*/ 3450249 w 6192465"/>
              <a:gd name="connsiteY5" fmla="*/ 2776667 h 2846293"/>
              <a:gd name="connsiteX6" fmla="*/ 4529153 w 6192465"/>
              <a:gd name="connsiteY6" fmla="*/ 2270953 h 2846293"/>
              <a:gd name="connsiteX7" fmla="*/ 6192465 w 6192465"/>
              <a:gd name="connsiteY7" fmla="*/ 2057432 h 2846293"/>
              <a:gd name="connsiteX0" fmla="*/ 0 w 6192465"/>
              <a:gd name="connsiteY0" fmla="*/ 0 h 2789228"/>
              <a:gd name="connsiteX1" fmla="*/ 382112 w 6192465"/>
              <a:gd name="connsiteY1" fmla="*/ 539424 h 2789228"/>
              <a:gd name="connsiteX2" fmla="*/ 539453 w 6192465"/>
              <a:gd name="connsiteY2" fmla="*/ 1472181 h 2789228"/>
              <a:gd name="connsiteX3" fmla="*/ 1033951 w 6192465"/>
              <a:gd name="connsiteY3" fmla="*/ 2438650 h 2789228"/>
              <a:gd name="connsiteX4" fmla="*/ 1933039 w 6192465"/>
              <a:gd name="connsiteY4" fmla="*/ 2764552 h 2789228"/>
              <a:gd name="connsiteX5" fmla="*/ 3450249 w 6192465"/>
              <a:gd name="connsiteY5" fmla="*/ 2719602 h 2789228"/>
              <a:gd name="connsiteX6" fmla="*/ 4529153 w 6192465"/>
              <a:gd name="connsiteY6" fmla="*/ 2213888 h 2789228"/>
              <a:gd name="connsiteX7" fmla="*/ 6192465 w 6192465"/>
              <a:gd name="connsiteY7" fmla="*/ 2000367 h 2789228"/>
              <a:gd name="connsiteX0" fmla="*/ 0 w 6136272"/>
              <a:gd name="connsiteY0" fmla="*/ 0 h 2339708"/>
              <a:gd name="connsiteX1" fmla="*/ 325919 w 6136272"/>
              <a:gd name="connsiteY1" fmla="*/ 89904 h 2339708"/>
              <a:gd name="connsiteX2" fmla="*/ 483260 w 6136272"/>
              <a:gd name="connsiteY2" fmla="*/ 1022661 h 2339708"/>
              <a:gd name="connsiteX3" fmla="*/ 977758 w 6136272"/>
              <a:gd name="connsiteY3" fmla="*/ 1989130 h 2339708"/>
              <a:gd name="connsiteX4" fmla="*/ 1876846 w 6136272"/>
              <a:gd name="connsiteY4" fmla="*/ 2315032 h 2339708"/>
              <a:gd name="connsiteX5" fmla="*/ 3394056 w 6136272"/>
              <a:gd name="connsiteY5" fmla="*/ 2270082 h 2339708"/>
              <a:gd name="connsiteX6" fmla="*/ 4472960 w 6136272"/>
              <a:gd name="connsiteY6" fmla="*/ 1764368 h 2339708"/>
              <a:gd name="connsiteX7" fmla="*/ 6136272 w 6136272"/>
              <a:gd name="connsiteY7" fmla="*/ 1550847 h 2339708"/>
              <a:gd name="connsiteX0" fmla="*/ 0 w 6136272"/>
              <a:gd name="connsiteY0" fmla="*/ 0 h 2339708"/>
              <a:gd name="connsiteX1" fmla="*/ 483260 w 6136272"/>
              <a:gd name="connsiteY1" fmla="*/ 1022661 h 2339708"/>
              <a:gd name="connsiteX2" fmla="*/ 977758 w 6136272"/>
              <a:gd name="connsiteY2" fmla="*/ 1989130 h 2339708"/>
              <a:gd name="connsiteX3" fmla="*/ 1876846 w 6136272"/>
              <a:gd name="connsiteY3" fmla="*/ 2315032 h 2339708"/>
              <a:gd name="connsiteX4" fmla="*/ 3394056 w 6136272"/>
              <a:gd name="connsiteY4" fmla="*/ 2270082 h 2339708"/>
              <a:gd name="connsiteX5" fmla="*/ 4472960 w 6136272"/>
              <a:gd name="connsiteY5" fmla="*/ 1764368 h 2339708"/>
              <a:gd name="connsiteX6" fmla="*/ 6136272 w 6136272"/>
              <a:gd name="connsiteY6" fmla="*/ 1550847 h 2339708"/>
              <a:gd name="connsiteX0" fmla="*/ 0 w 6136272"/>
              <a:gd name="connsiteY0" fmla="*/ 0 h 2339708"/>
              <a:gd name="connsiteX1" fmla="*/ 325920 w 6136272"/>
              <a:gd name="connsiteY1" fmla="*/ 348380 h 2339708"/>
              <a:gd name="connsiteX2" fmla="*/ 977758 w 6136272"/>
              <a:gd name="connsiteY2" fmla="*/ 1989130 h 2339708"/>
              <a:gd name="connsiteX3" fmla="*/ 1876846 w 6136272"/>
              <a:gd name="connsiteY3" fmla="*/ 2315032 h 2339708"/>
              <a:gd name="connsiteX4" fmla="*/ 3394056 w 6136272"/>
              <a:gd name="connsiteY4" fmla="*/ 2270082 h 2339708"/>
              <a:gd name="connsiteX5" fmla="*/ 4472960 w 6136272"/>
              <a:gd name="connsiteY5" fmla="*/ 1764368 h 2339708"/>
              <a:gd name="connsiteX6" fmla="*/ 6136272 w 6136272"/>
              <a:gd name="connsiteY6" fmla="*/ 1550847 h 2339708"/>
              <a:gd name="connsiteX0" fmla="*/ 0 w 6147511"/>
              <a:gd name="connsiteY0" fmla="*/ 0 h 2159899"/>
              <a:gd name="connsiteX1" fmla="*/ 337159 w 6147511"/>
              <a:gd name="connsiteY1" fmla="*/ 168571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20606 h 2180505"/>
              <a:gd name="connsiteX1" fmla="*/ 337159 w 6147511"/>
              <a:gd name="connsiteY1" fmla="*/ 189177 h 2180505"/>
              <a:gd name="connsiteX2" fmla="*/ 988997 w 6147511"/>
              <a:gd name="connsiteY2" fmla="*/ 1829927 h 2180505"/>
              <a:gd name="connsiteX3" fmla="*/ 1888085 w 6147511"/>
              <a:gd name="connsiteY3" fmla="*/ 2155829 h 2180505"/>
              <a:gd name="connsiteX4" fmla="*/ 3405295 w 6147511"/>
              <a:gd name="connsiteY4" fmla="*/ 2110879 h 2180505"/>
              <a:gd name="connsiteX5" fmla="*/ 4484199 w 6147511"/>
              <a:gd name="connsiteY5" fmla="*/ 1605165 h 2180505"/>
              <a:gd name="connsiteX6" fmla="*/ 6147511 w 6147511"/>
              <a:gd name="connsiteY6" fmla="*/ 1391644 h 2180505"/>
              <a:gd name="connsiteX0" fmla="*/ 0 w 6147511"/>
              <a:gd name="connsiteY0" fmla="*/ 12144 h 2172043"/>
              <a:gd name="connsiteX1" fmla="*/ 337159 w 6147511"/>
              <a:gd name="connsiteY1" fmla="*/ 180715 h 2172043"/>
              <a:gd name="connsiteX2" fmla="*/ 988997 w 6147511"/>
              <a:gd name="connsiteY2" fmla="*/ 1821465 h 2172043"/>
              <a:gd name="connsiteX3" fmla="*/ 1888085 w 6147511"/>
              <a:gd name="connsiteY3" fmla="*/ 2147367 h 2172043"/>
              <a:gd name="connsiteX4" fmla="*/ 3405295 w 6147511"/>
              <a:gd name="connsiteY4" fmla="*/ 2102417 h 2172043"/>
              <a:gd name="connsiteX5" fmla="*/ 4484199 w 6147511"/>
              <a:gd name="connsiteY5" fmla="*/ 1596703 h 2172043"/>
              <a:gd name="connsiteX6" fmla="*/ 6147511 w 6147511"/>
              <a:gd name="connsiteY6" fmla="*/ 1383182 h 2172043"/>
              <a:gd name="connsiteX0" fmla="*/ 0 w 6147511"/>
              <a:gd name="connsiteY0" fmla="*/ 0 h 2159899"/>
              <a:gd name="connsiteX1" fmla="*/ 494499 w 6147511"/>
              <a:gd name="connsiteY1" fmla="*/ 235999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0 h 2159899"/>
              <a:gd name="connsiteX1" fmla="*/ 494499 w 6147511"/>
              <a:gd name="connsiteY1" fmla="*/ 235999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0 h 2197291"/>
              <a:gd name="connsiteX1" fmla="*/ 494499 w 6147511"/>
              <a:gd name="connsiteY1" fmla="*/ 235999 h 2197291"/>
              <a:gd name="connsiteX2" fmla="*/ 752987 w 6147511"/>
              <a:gd name="connsiteY2" fmla="*/ 1303610 h 2197291"/>
              <a:gd name="connsiteX3" fmla="*/ 1888085 w 6147511"/>
              <a:gd name="connsiteY3" fmla="*/ 2135223 h 2197291"/>
              <a:gd name="connsiteX4" fmla="*/ 3405295 w 6147511"/>
              <a:gd name="connsiteY4" fmla="*/ 2090273 h 2197291"/>
              <a:gd name="connsiteX5" fmla="*/ 4484199 w 6147511"/>
              <a:gd name="connsiteY5" fmla="*/ 1584559 h 2197291"/>
              <a:gd name="connsiteX6" fmla="*/ 6147511 w 6147511"/>
              <a:gd name="connsiteY6" fmla="*/ 1371038 h 2197291"/>
              <a:gd name="connsiteX0" fmla="*/ 0 w 6147511"/>
              <a:gd name="connsiteY0" fmla="*/ 0 h 2197291"/>
              <a:gd name="connsiteX1" fmla="*/ 427067 w 6147511"/>
              <a:gd name="connsiteY1" fmla="*/ 258475 h 2197291"/>
              <a:gd name="connsiteX2" fmla="*/ 752987 w 6147511"/>
              <a:gd name="connsiteY2" fmla="*/ 1303610 h 2197291"/>
              <a:gd name="connsiteX3" fmla="*/ 1888085 w 6147511"/>
              <a:gd name="connsiteY3" fmla="*/ 2135223 h 2197291"/>
              <a:gd name="connsiteX4" fmla="*/ 3405295 w 6147511"/>
              <a:gd name="connsiteY4" fmla="*/ 2090273 h 2197291"/>
              <a:gd name="connsiteX5" fmla="*/ 4484199 w 6147511"/>
              <a:gd name="connsiteY5" fmla="*/ 1584559 h 2197291"/>
              <a:gd name="connsiteX6" fmla="*/ 6147511 w 6147511"/>
              <a:gd name="connsiteY6" fmla="*/ 1371038 h 2197291"/>
              <a:gd name="connsiteX0" fmla="*/ 0 w 6147511"/>
              <a:gd name="connsiteY0" fmla="*/ 0 h 2100587"/>
              <a:gd name="connsiteX1" fmla="*/ 427067 w 6147511"/>
              <a:gd name="connsiteY1" fmla="*/ 258475 h 2100587"/>
              <a:gd name="connsiteX2" fmla="*/ 752987 w 6147511"/>
              <a:gd name="connsiteY2" fmla="*/ 1303610 h 2100587"/>
              <a:gd name="connsiteX3" fmla="*/ 1269962 w 6147511"/>
              <a:gd name="connsiteY3" fmla="*/ 1730654 h 2100587"/>
              <a:gd name="connsiteX4" fmla="*/ 3405295 w 6147511"/>
              <a:gd name="connsiteY4" fmla="*/ 2090273 h 2100587"/>
              <a:gd name="connsiteX5" fmla="*/ 4484199 w 6147511"/>
              <a:gd name="connsiteY5" fmla="*/ 1584559 h 2100587"/>
              <a:gd name="connsiteX6" fmla="*/ 6147511 w 6147511"/>
              <a:gd name="connsiteY6" fmla="*/ 1371038 h 2100587"/>
              <a:gd name="connsiteX0" fmla="*/ 0 w 6147511"/>
              <a:gd name="connsiteY0" fmla="*/ 0 h 2098545"/>
              <a:gd name="connsiteX1" fmla="*/ 427067 w 6147511"/>
              <a:gd name="connsiteY1" fmla="*/ 258475 h 2098545"/>
              <a:gd name="connsiteX2" fmla="*/ 752987 w 6147511"/>
              <a:gd name="connsiteY2" fmla="*/ 1303610 h 2098545"/>
              <a:gd name="connsiteX3" fmla="*/ 1269962 w 6147511"/>
              <a:gd name="connsiteY3" fmla="*/ 1730654 h 2098545"/>
              <a:gd name="connsiteX4" fmla="*/ 3405295 w 6147511"/>
              <a:gd name="connsiteY4" fmla="*/ 2090273 h 2098545"/>
              <a:gd name="connsiteX5" fmla="*/ 4484199 w 6147511"/>
              <a:gd name="connsiteY5" fmla="*/ 1584559 h 2098545"/>
              <a:gd name="connsiteX6" fmla="*/ 6147511 w 6147511"/>
              <a:gd name="connsiteY6" fmla="*/ 1371038 h 2098545"/>
              <a:gd name="connsiteX0" fmla="*/ 0 w 6147511"/>
              <a:gd name="connsiteY0" fmla="*/ 0 h 2100911"/>
              <a:gd name="connsiteX1" fmla="*/ 427067 w 6147511"/>
              <a:gd name="connsiteY1" fmla="*/ 258475 h 2100911"/>
              <a:gd name="connsiteX2" fmla="*/ 651839 w 6147511"/>
              <a:gd name="connsiteY2" fmla="*/ 1236182 h 2100911"/>
              <a:gd name="connsiteX3" fmla="*/ 1269962 w 6147511"/>
              <a:gd name="connsiteY3" fmla="*/ 1730654 h 2100911"/>
              <a:gd name="connsiteX4" fmla="*/ 3405295 w 6147511"/>
              <a:gd name="connsiteY4" fmla="*/ 2090273 h 2100911"/>
              <a:gd name="connsiteX5" fmla="*/ 4484199 w 6147511"/>
              <a:gd name="connsiteY5" fmla="*/ 1584559 h 2100911"/>
              <a:gd name="connsiteX6" fmla="*/ 6147511 w 6147511"/>
              <a:gd name="connsiteY6" fmla="*/ 1371038 h 2100911"/>
              <a:gd name="connsiteX0" fmla="*/ 0 w 6147511"/>
              <a:gd name="connsiteY0" fmla="*/ 0 h 2068147"/>
              <a:gd name="connsiteX1" fmla="*/ 427067 w 6147511"/>
              <a:gd name="connsiteY1" fmla="*/ 258475 h 2068147"/>
              <a:gd name="connsiteX2" fmla="*/ 651839 w 6147511"/>
              <a:gd name="connsiteY2" fmla="*/ 1236182 h 2068147"/>
              <a:gd name="connsiteX3" fmla="*/ 1269962 w 6147511"/>
              <a:gd name="connsiteY3" fmla="*/ 1730654 h 2068147"/>
              <a:gd name="connsiteX4" fmla="*/ 2933275 w 6147511"/>
              <a:gd name="connsiteY4" fmla="*/ 2056559 h 2068147"/>
              <a:gd name="connsiteX5" fmla="*/ 4484199 w 6147511"/>
              <a:gd name="connsiteY5" fmla="*/ 1584559 h 2068147"/>
              <a:gd name="connsiteX6" fmla="*/ 6147511 w 6147511"/>
              <a:gd name="connsiteY6" fmla="*/ 1371038 h 2068147"/>
              <a:gd name="connsiteX0" fmla="*/ 0 w 6147511"/>
              <a:gd name="connsiteY0" fmla="*/ 0 h 2068147"/>
              <a:gd name="connsiteX1" fmla="*/ 427067 w 6147511"/>
              <a:gd name="connsiteY1" fmla="*/ 258475 h 2068147"/>
              <a:gd name="connsiteX2" fmla="*/ 651839 w 6147511"/>
              <a:gd name="connsiteY2" fmla="*/ 1236182 h 2068147"/>
              <a:gd name="connsiteX3" fmla="*/ 1269962 w 6147511"/>
              <a:gd name="connsiteY3" fmla="*/ 1730654 h 2068147"/>
              <a:gd name="connsiteX4" fmla="*/ 2933275 w 6147511"/>
              <a:gd name="connsiteY4" fmla="*/ 2056559 h 2068147"/>
              <a:gd name="connsiteX5" fmla="*/ 4484199 w 6147511"/>
              <a:gd name="connsiteY5" fmla="*/ 1584559 h 2068147"/>
              <a:gd name="connsiteX6" fmla="*/ 6147511 w 6147511"/>
              <a:gd name="connsiteY6" fmla="*/ 1371038 h 2068147"/>
              <a:gd name="connsiteX0" fmla="*/ 0 w 6147511"/>
              <a:gd name="connsiteY0" fmla="*/ 0 h 2056734"/>
              <a:gd name="connsiteX1" fmla="*/ 427067 w 6147511"/>
              <a:gd name="connsiteY1" fmla="*/ 258475 h 2056734"/>
              <a:gd name="connsiteX2" fmla="*/ 651839 w 6147511"/>
              <a:gd name="connsiteY2" fmla="*/ 1236182 h 2056734"/>
              <a:gd name="connsiteX3" fmla="*/ 1269962 w 6147511"/>
              <a:gd name="connsiteY3" fmla="*/ 1730654 h 2056734"/>
              <a:gd name="connsiteX4" fmla="*/ 2933275 w 6147511"/>
              <a:gd name="connsiteY4" fmla="*/ 2056559 h 2056734"/>
              <a:gd name="connsiteX5" fmla="*/ 4484199 w 6147511"/>
              <a:gd name="connsiteY5" fmla="*/ 1584559 h 2056734"/>
              <a:gd name="connsiteX6" fmla="*/ 6147511 w 6147511"/>
              <a:gd name="connsiteY6" fmla="*/ 1371038 h 2056734"/>
              <a:gd name="connsiteX0" fmla="*/ 0 w 6147511"/>
              <a:gd name="connsiteY0" fmla="*/ 0 h 2056724"/>
              <a:gd name="connsiteX1" fmla="*/ 427067 w 6147511"/>
              <a:gd name="connsiteY1" fmla="*/ 258475 h 2056724"/>
              <a:gd name="connsiteX2" fmla="*/ 651839 w 6147511"/>
              <a:gd name="connsiteY2" fmla="*/ 1236182 h 2056724"/>
              <a:gd name="connsiteX3" fmla="*/ 1269962 w 6147511"/>
              <a:gd name="connsiteY3" fmla="*/ 1730654 h 2056724"/>
              <a:gd name="connsiteX4" fmla="*/ 2933275 w 6147511"/>
              <a:gd name="connsiteY4" fmla="*/ 2056559 h 2056724"/>
              <a:gd name="connsiteX5" fmla="*/ 4270665 w 6147511"/>
              <a:gd name="connsiteY5" fmla="*/ 1562083 h 2056724"/>
              <a:gd name="connsiteX6" fmla="*/ 6147511 w 6147511"/>
              <a:gd name="connsiteY6" fmla="*/ 1371038 h 2056724"/>
              <a:gd name="connsiteX0" fmla="*/ 0 w 6068841"/>
              <a:gd name="connsiteY0" fmla="*/ 0 h 2056733"/>
              <a:gd name="connsiteX1" fmla="*/ 427067 w 6068841"/>
              <a:gd name="connsiteY1" fmla="*/ 258475 h 2056733"/>
              <a:gd name="connsiteX2" fmla="*/ 651839 w 6068841"/>
              <a:gd name="connsiteY2" fmla="*/ 1236182 h 2056733"/>
              <a:gd name="connsiteX3" fmla="*/ 1269962 w 6068841"/>
              <a:gd name="connsiteY3" fmla="*/ 1730654 h 2056733"/>
              <a:gd name="connsiteX4" fmla="*/ 2933275 w 6068841"/>
              <a:gd name="connsiteY4" fmla="*/ 2056559 h 2056733"/>
              <a:gd name="connsiteX5" fmla="*/ 4270665 w 6068841"/>
              <a:gd name="connsiteY5" fmla="*/ 1562083 h 2056733"/>
              <a:gd name="connsiteX6" fmla="*/ 6068841 w 6068841"/>
              <a:gd name="connsiteY6" fmla="*/ 1258657 h 2056733"/>
              <a:gd name="connsiteX0" fmla="*/ 0 w 6068841"/>
              <a:gd name="connsiteY0" fmla="*/ 0 h 2056727"/>
              <a:gd name="connsiteX1" fmla="*/ 427067 w 6068841"/>
              <a:gd name="connsiteY1" fmla="*/ 258475 h 2056727"/>
              <a:gd name="connsiteX2" fmla="*/ 651839 w 6068841"/>
              <a:gd name="connsiteY2" fmla="*/ 1236182 h 2056727"/>
              <a:gd name="connsiteX3" fmla="*/ 1269962 w 6068841"/>
              <a:gd name="connsiteY3" fmla="*/ 1730654 h 2056727"/>
              <a:gd name="connsiteX4" fmla="*/ 2933275 w 6068841"/>
              <a:gd name="connsiteY4" fmla="*/ 2056559 h 2056727"/>
              <a:gd name="connsiteX5" fmla="*/ 4270665 w 6068841"/>
              <a:gd name="connsiteY5" fmla="*/ 1562083 h 2056727"/>
              <a:gd name="connsiteX6" fmla="*/ 5057367 w 6068841"/>
              <a:gd name="connsiteY6" fmla="*/ 1342254 h 2056727"/>
              <a:gd name="connsiteX7" fmla="*/ 6068841 w 6068841"/>
              <a:gd name="connsiteY7" fmla="*/ 1258657 h 2056727"/>
              <a:gd name="connsiteX0" fmla="*/ 0 w 6080080"/>
              <a:gd name="connsiteY0" fmla="*/ 0 h 2056727"/>
              <a:gd name="connsiteX1" fmla="*/ 427067 w 6080080"/>
              <a:gd name="connsiteY1" fmla="*/ 258475 h 2056727"/>
              <a:gd name="connsiteX2" fmla="*/ 651839 w 6080080"/>
              <a:gd name="connsiteY2" fmla="*/ 1236182 h 2056727"/>
              <a:gd name="connsiteX3" fmla="*/ 1269962 w 6080080"/>
              <a:gd name="connsiteY3" fmla="*/ 1730654 h 2056727"/>
              <a:gd name="connsiteX4" fmla="*/ 2933275 w 6080080"/>
              <a:gd name="connsiteY4" fmla="*/ 2056559 h 2056727"/>
              <a:gd name="connsiteX5" fmla="*/ 4270665 w 6080080"/>
              <a:gd name="connsiteY5" fmla="*/ 1562083 h 2056727"/>
              <a:gd name="connsiteX6" fmla="*/ 5057367 w 6080080"/>
              <a:gd name="connsiteY6" fmla="*/ 1342254 h 2056727"/>
              <a:gd name="connsiteX7" fmla="*/ 6080080 w 6080080"/>
              <a:gd name="connsiteY7" fmla="*/ 1314847 h 2056727"/>
              <a:gd name="connsiteX0" fmla="*/ 0 w 6080080"/>
              <a:gd name="connsiteY0" fmla="*/ 0 h 2056727"/>
              <a:gd name="connsiteX1" fmla="*/ 427067 w 6080080"/>
              <a:gd name="connsiteY1" fmla="*/ 258475 h 2056727"/>
              <a:gd name="connsiteX2" fmla="*/ 651839 w 6080080"/>
              <a:gd name="connsiteY2" fmla="*/ 1236182 h 2056727"/>
              <a:gd name="connsiteX3" fmla="*/ 1269962 w 6080080"/>
              <a:gd name="connsiteY3" fmla="*/ 1730654 h 2056727"/>
              <a:gd name="connsiteX4" fmla="*/ 2933275 w 6080080"/>
              <a:gd name="connsiteY4" fmla="*/ 2056559 h 2056727"/>
              <a:gd name="connsiteX5" fmla="*/ 4270665 w 6080080"/>
              <a:gd name="connsiteY5" fmla="*/ 1562083 h 2056727"/>
              <a:gd name="connsiteX6" fmla="*/ 5057367 w 6080080"/>
              <a:gd name="connsiteY6" fmla="*/ 1342254 h 2056727"/>
              <a:gd name="connsiteX7" fmla="*/ 6080080 w 6080080"/>
              <a:gd name="connsiteY7" fmla="*/ 1314847 h 2056727"/>
              <a:gd name="connsiteX0" fmla="*/ 0 w 6080080"/>
              <a:gd name="connsiteY0" fmla="*/ 0 h 2124133"/>
              <a:gd name="connsiteX1" fmla="*/ 427067 w 6080080"/>
              <a:gd name="connsiteY1" fmla="*/ 258475 h 2124133"/>
              <a:gd name="connsiteX2" fmla="*/ 651839 w 6080080"/>
              <a:gd name="connsiteY2" fmla="*/ 1236182 h 2124133"/>
              <a:gd name="connsiteX3" fmla="*/ 1269962 w 6080080"/>
              <a:gd name="connsiteY3" fmla="*/ 1730654 h 2124133"/>
              <a:gd name="connsiteX4" fmla="*/ 3113092 w 6080080"/>
              <a:gd name="connsiteY4" fmla="*/ 2123987 h 2124133"/>
              <a:gd name="connsiteX5" fmla="*/ 4270665 w 6080080"/>
              <a:gd name="connsiteY5" fmla="*/ 1562083 h 2124133"/>
              <a:gd name="connsiteX6" fmla="*/ 5057367 w 6080080"/>
              <a:gd name="connsiteY6" fmla="*/ 1342254 h 2124133"/>
              <a:gd name="connsiteX7" fmla="*/ 6080080 w 6080080"/>
              <a:gd name="connsiteY7" fmla="*/ 1314847 h 2124133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269962 w 6080080"/>
              <a:gd name="connsiteY3" fmla="*/ 1730654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202530 w 6080080"/>
              <a:gd name="connsiteY3" fmla="*/ 1753130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000236 w 6080080"/>
              <a:gd name="connsiteY3" fmla="*/ 1764368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1000236 w 6080080"/>
              <a:gd name="connsiteY3" fmla="*/ 1764368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70665 w 6080080"/>
              <a:gd name="connsiteY6" fmla="*/ 156208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70665 w 6080080"/>
              <a:gd name="connsiteY6" fmla="*/ 156208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18124 w 6080080"/>
              <a:gd name="connsiteY2" fmla="*/ 1359801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18124 w 6080080"/>
              <a:gd name="connsiteY2" fmla="*/ 1359801 h 2150497"/>
              <a:gd name="connsiteX3" fmla="*/ 1011475 w 6080080"/>
              <a:gd name="connsiteY3" fmla="*/ 1730654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40602 w 6080080"/>
              <a:gd name="connsiteY2" fmla="*/ 1269896 h 2150497"/>
              <a:gd name="connsiteX3" fmla="*/ 1011475 w 6080080"/>
              <a:gd name="connsiteY3" fmla="*/ 1730654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40602 w 6080080"/>
              <a:gd name="connsiteY2" fmla="*/ 1269896 h 2150497"/>
              <a:gd name="connsiteX3" fmla="*/ 1000237 w 6080080"/>
              <a:gd name="connsiteY3" fmla="*/ 1764368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1000237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203234 w 6080080"/>
              <a:gd name="connsiteY6" fmla="*/ 1449703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1000237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842897 w 6080080"/>
              <a:gd name="connsiteY3" fmla="*/ 1798082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82112 w 6080080"/>
              <a:gd name="connsiteY1" fmla="*/ 269713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82112 w 6080080"/>
              <a:gd name="connsiteY1" fmla="*/ 269713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214472 w 6080080"/>
              <a:gd name="connsiteY6" fmla="*/ 1607035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33702"/>
              <a:gd name="connsiteX1" fmla="*/ 382112 w 6080080"/>
              <a:gd name="connsiteY1" fmla="*/ 269713 h 2133702"/>
              <a:gd name="connsiteX2" fmla="*/ 528216 w 6080080"/>
              <a:gd name="connsiteY2" fmla="*/ 1247420 h 2133702"/>
              <a:gd name="connsiteX3" fmla="*/ 910328 w 6080080"/>
              <a:gd name="connsiteY3" fmla="*/ 1809320 h 2133702"/>
              <a:gd name="connsiteX4" fmla="*/ 1730742 w 6080080"/>
              <a:gd name="connsiteY4" fmla="*/ 2061487 h 2133702"/>
              <a:gd name="connsiteX5" fmla="*/ 3214239 w 6080080"/>
              <a:gd name="connsiteY5" fmla="*/ 2101511 h 2133702"/>
              <a:gd name="connsiteX6" fmla="*/ 4214472 w 6080080"/>
              <a:gd name="connsiteY6" fmla="*/ 1607035 h 2133702"/>
              <a:gd name="connsiteX7" fmla="*/ 5057367 w 6080080"/>
              <a:gd name="connsiteY7" fmla="*/ 1342254 h 2133702"/>
              <a:gd name="connsiteX8" fmla="*/ 6080080 w 6080080"/>
              <a:gd name="connsiteY8" fmla="*/ 1314847 h 2133702"/>
              <a:gd name="connsiteX0" fmla="*/ 0 w 6125034"/>
              <a:gd name="connsiteY0" fmla="*/ 0 h 2122464"/>
              <a:gd name="connsiteX1" fmla="*/ 427066 w 6125034"/>
              <a:gd name="connsiteY1" fmla="*/ 258475 h 2122464"/>
              <a:gd name="connsiteX2" fmla="*/ 573170 w 6125034"/>
              <a:gd name="connsiteY2" fmla="*/ 1236182 h 2122464"/>
              <a:gd name="connsiteX3" fmla="*/ 955282 w 6125034"/>
              <a:gd name="connsiteY3" fmla="*/ 1798082 h 2122464"/>
              <a:gd name="connsiteX4" fmla="*/ 1775696 w 6125034"/>
              <a:gd name="connsiteY4" fmla="*/ 2050249 h 2122464"/>
              <a:gd name="connsiteX5" fmla="*/ 3259193 w 6125034"/>
              <a:gd name="connsiteY5" fmla="*/ 2090273 h 2122464"/>
              <a:gd name="connsiteX6" fmla="*/ 4259426 w 6125034"/>
              <a:gd name="connsiteY6" fmla="*/ 1595797 h 2122464"/>
              <a:gd name="connsiteX7" fmla="*/ 5102321 w 6125034"/>
              <a:gd name="connsiteY7" fmla="*/ 1331016 h 2122464"/>
              <a:gd name="connsiteX8" fmla="*/ 6125034 w 6125034"/>
              <a:gd name="connsiteY8" fmla="*/ 1303609 h 2122464"/>
              <a:gd name="connsiteX0" fmla="*/ 0 w 6113795"/>
              <a:gd name="connsiteY0" fmla="*/ 0 h 3021505"/>
              <a:gd name="connsiteX1" fmla="*/ 415827 w 6113795"/>
              <a:gd name="connsiteY1" fmla="*/ 1157516 h 3021505"/>
              <a:gd name="connsiteX2" fmla="*/ 561931 w 6113795"/>
              <a:gd name="connsiteY2" fmla="*/ 2135223 h 3021505"/>
              <a:gd name="connsiteX3" fmla="*/ 944043 w 6113795"/>
              <a:gd name="connsiteY3" fmla="*/ 2697123 h 3021505"/>
              <a:gd name="connsiteX4" fmla="*/ 1764457 w 6113795"/>
              <a:gd name="connsiteY4" fmla="*/ 2949290 h 3021505"/>
              <a:gd name="connsiteX5" fmla="*/ 3247954 w 6113795"/>
              <a:gd name="connsiteY5" fmla="*/ 2989314 h 3021505"/>
              <a:gd name="connsiteX6" fmla="*/ 4248187 w 6113795"/>
              <a:gd name="connsiteY6" fmla="*/ 2494838 h 3021505"/>
              <a:gd name="connsiteX7" fmla="*/ 5091082 w 6113795"/>
              <a:gd name="connsiteY7" fmla="*/ 2230057 h 3021505"/>
              <a:gd name="connsiteX8" fmla="*/ 6113795 w 6113795"/>
              <a:gd name="connsiteY8" fmla="*/ 2202650 h 3021505"/>
              <a:gd name="connsiteX0" fmla="*/ 0 w 6068841"/>
              <a:gd name="connsiteY0" fmla="*/ 269765 h 1886518"/>
              <a:gd name="connsiteX1" fmla="*/ 370873 w 6068841"/>
              <a:gd name="connsiteY1" fmla="*/ 22529 h 1886518"/>
              <a:gd name="connsiteX2" fmla="*/ 516977 w 6068841"/>
              <a:gd name="connsiteY2" fmla="*/ 1000236 h 1886518"/>
              <a:gd name="connsiteX3" fmla="*/ 899089 w 6068841"/>
              <a:gd name="connsiteY3" fmla="*/ 1562136 h 1886518"/>
              <a:gd name="connsiteX4" fmla="*/ 1719503 w 6068841"/>
              <a:gd name="connsiteY4" fmla="*/ 1814303 h 1886518"/>
              <a:gd name="connsiteX5" fmla="*/ 3203000 w 6068841"/>
              <a:gd name="connsiteY5" fmla="*/ 1854327 h 1886518"/>
              <a:gd name="connsiteX6" fmla="*/ 4203233 w 6068841"/>
              <a:gd name="connsiteY6" fmla="*/ 1359851 h 1886518"/>
              <a:gd name="connsiteX7" fmla="*/ 5046128 w 6068841"/>
              <a:gd name="connsiteY7" fmla="*/ 1095070 h 1886518"/>
              <a:gd name="connsiteX8" fmla="*/ 6068841 w 6068841"/>
              <a:gd name="connsiteY8" fmla="*/ 1067663 h 1886518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516977 w 6068841"/>
              <a:gd name="connsiteY2" fmla="*/ 730471 h 1616753"/>
              <a:gd name="connsiteX3" fmla="*/ 899089 w 6068841"/>
              <a:gd name="connsiteY3" fmla="*/ 1292371 h 1616753"/>
              <a:gd name="connsiteX4" fmla="*/ 1719503 w 6068841"/>
              <a:gd name="connsiteY4" fmla="*/ 1544538 h 1616753"/>
              <a:gd name="connsiteX5" fmla="*/ 3203000 w 6068841"/>
              <a:gd name="connsiteY5" fmla="*/ 1584562 h 1616753"/>
              <a:gd name="connsiteX6" fmla="*/ 4203233 w 6068841"/>
              <a:gd name="connsiteY6" fmla="*/ 1090086 h 1616753"/>
              <a:gd name="connsiteX7" fmla="*/ 5046128 w 6068841"/>
              <a:gd name="connsiteY7" fmla="*/ 825305 h 1616753"/>
              <a:gd name="connsiteX8" fmla="*/ 6068841 w 6068841"/>
              <a:gd name="connsiteY8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899089 w 6068841"/>
              <a:gd name="connsiteY2" fmla="*/ 1292371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1180054 w 6068841"/>
              <a:gd name="connsiteY2" fmla="*/ 1337323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831657 w 6068841"/>
              <a:gd name="connsiteY2" fmla="*/ 1292371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82241"/>
              <a:gd name="connsiteX1" fmla="*/ 438304 w 6068841"/>
              <a:gd name="connsiteY1" fmla="*/ 337141 h 1682241"/>
              <a:gd name="connsiteX2" fmla="*/ 831657 w 6068841"/>
              <a:gd name="connsiteY2" fmla="*/ 1292371 h 1682241"/>
              <a:gd name="connsiteX3" fmla="*/ 1719503 w 6068841"/>
              <a:gd name="connsiteY3" fmla="*/ 1656918 h 1682241"/>
              <a:gd name="connsiteX4" fmla="*/ 3203000 w 6068841"/>
              <a:gd name="connsiteY4" fmla="*/ 1584562 h 1682241"/>
              <a:gd name="connsiteX5" fmla="*/ 4203233 w 6068841"/>
              <a:gd name="connsiteY5" fmla="*/ 1090086 h 1682241"/>
              <a:gd name="connsiteX6" fmla="*/ 5046128 w 6068841"/>
              <a:gd name="connsiteY6" fmla="*/ 825305 h 1682241"/>
              <a:gd name="connsiteX7" fmla="*/ 6068841 w 6068841"/>
              <a:gd name="connsiteY7" fmla="*/ 797898 h 1682241"/>
              <a:gd name="connsiteX0" fmla="*/ 0 w 6068841"/>
              <a:gd name="connsiteY0" fmla="*/ 0 h 1721509"/>
              <a:gd name="connsiteX1" fmla="*/ 438304 w 6068841"/>
              <a:gd name="connsiteY1" fmla="*/ 337141 h 1721509"/>
              <a:gd name="connsiteX2" fmla="*/ 831657 w 6068841"/>
              <a:gd name="connsiteY2" fmla="*/ 1292371 h 1721509"/>
              <a:gd name="connsiteX3" fmla="*/ 1719503 w 6068841"/>
              <a:gd name="connsiteY3" fmla="*/ 1656918 h 1721509"/>
              <a:gd name="connsiteX4" fmla="*/ 3203000 w 6068841"/>
              <a:gd name="connsiteY4" fmla="*/ 1685704 h 1721509"/>
              <a:gd name="connsiteX5" fmla="*/ 4203233 w 6068841"/>
              <a:gd name="connsiteY5" fmla="*/ 1090086 h 1721509"/>
              <a:gd name="connsiteX6" fmla="*/ 5046128 w 6068841"/>
              <a:gd name="connsiteY6" fmla="*/ 825305 h 1721509"/>
              <a:gd name="connsiteX7" fmla="*/ 6068841 w 6068841"/>
              <a:gd name="connsiteY7" fmla="*/ 797898 h 1721509"/>
              <a:gd name="connsiteX0" fmla="*/ 0 w 6068841"/>
              <a:gd name="connsiteY0" fmla="*/ 0 h 1721509"/>
              <a:gd name="connsiteX1" fmla="*/ 438304 w 6068841"/>
              <a:gd name="connsiteY1" fmla="*/ 337141 h 1721509"/>
              <a:gd name="connsiteX2" fmla="*/ 831657 w 6068841"/>
              <a:gd name="connsiteY2" fmla="*/ 1292371 h 1721509"/>
              <a:gd name="connsiteX3" fmla="*/ 1719503 w 6068841"/>
              <a:gd name="connsiteY3" fmla="*/ 1656918 h 1721509"/>
              <a:gd name="connsiteX4" fmla="*/ 3203000 w 6068841"/>
              <a:gd name="connsiteY4" fmla="*/ 1685704 h 1721509"/>
              <a:gd name="connsiteX5" fmla="*/ 4147040 w 6068841"/>
              <a:gd name="connsiteY5" fmla="*/ 1449703 h 1721509"/>
              <a:gd name="connsiteX6" fmla="*/ 5046128 w 6068841"/>
              <a:gd name="connsiteY6" fmla="*/ 825305 h 1721509"/>
              <a:gd name="connsiteX7" fmla="*/ 6068841 w 6068841"/>
              <a:gd name="connsiteY7" fmla="*/ 797898 h 1721509"/>
              <a:gd name="connsiteX0" fmla="*/ 0 w 6068841"/>
              <a:gd name="connsiteY0" fmla="*/ 0 h 1737301"/>
              <a:gd name="connsiteX1" fmla="*/ 438304 w 6068841"/>
              <a:gd name="connsiteY1" fmla="*/ 337141 h 1737301"/>
              <a:gd name="connsiteX2" fmla="*/ 831657 w 6068841"/>
              <a:gd name="connsiteY2" fmla="*/ 1292371 h 1737301"/>
              <a:gd name="connsiteX3" fmla="*/ 1719503 w 6068841"/>
              <a:gd name="connsiteY3" fmla="*/ 1656918 h 1737301"/>
              <a:gd name="connsiteX4" fmla="*/ 3191761 w 6068841"/>
              <a:gd name="connsiteY4" fmla="*/ 1708180 h 1737301"/>
              <a:gd name="connsiteX5" fmla="*/ 4147040 w 6068841"/>
              <a:gd name="connsiteY5" fmla="*/ 1449703 h 1737301"/>
              <a:gd name="connsiteX6" fmla="*/ 5046128 w 6068841"/>
              <a:gd name="connsiteY6" fmla="*/ 825305 h 1737301"/>
              <a:gd name="connsiteX7" fmla="*/ 6068841 w 6068841"/>
              <a:gd name="connsiteY7" fmla="*/ 797898 h 1737301"/>
              <a:gd name="connsiteX0" fmla="*/ 0 w 6068841"/>
              <a:gd name="connsiteY0" fmla="*/ 0 h 1712348"/>
              <a:gd name="connsiteX1" fmla="*/ 438304 w 6068841"/>
              <a:gd name="connsiteY1" fmla="*/ 337141 h 1712348"/>
              <a:gd name="connsiteX2" fmla="*/ 831657 w 6068841"/>
              <a:gd name="connsiteY2" fmla="*/ 1292371 h 1712348"/>
              <a:gd name="connsiteX3" fmla="*/ 1719503 w 6068841"/>
              <a:gd name="connsiteY3" fmla="*/ 1656918 h 1712348"/>
              <a:gd name="connsiteX4" fmla="*/ 3191761 w 6068841"/>
              <a:gd name="connsiteY4" fmla="*/ 1708180 h 1712348"/>
              <a:gd name="connsiteX5" fmla="*/ 4147040 w 6068841"/>
              <a:gd name="connsiteY5" fmla="*/ 1449703 h 1712348"/>
              <a:gd name="connsiteX6" fmla="*/ 5046128 w 6068841"/>
              <a:gd name="connsiteY6" fmla="*/ 825305 h 1712348"/>
              <a:gd name="connsiteX7" fmla="*/ 6068841 w 6068841"/>
              <a:gd name="connsiteY7" fmla="*/ 797898 h 1712348"/>
              <a:gd name="connsiteX0" fmla="*/ 0 w 6068841"/>
              <a:gd name="connsiteY0" fmla="*/ 0 h 1712348"/>
              <a:gd name="connsiteX1" fmla="*/ 438304 w 6068841"/>
              <a:gd name="connsiteY1" fmla="*/ 337141 h 1712348"/>
              <a:gd name="connsiteX2" fmla="*/ 831657 w 6068841"/>
              <a:gd name="connsiteY2" fmla="*/ 1292371 h 1712348"/>
              <a:gd name="connsiteX3" fmla="*/ 1719503 w 6068841"/>
              <a:gd name="connsiteY3" fmla="*/ 1656918 h 1712348"/>
              <a:gd name="connsiteX4" fmla="*/ 3191761 w 6068841"/>
              <a:gd name="connsiteY4" fmla="*/ 1708180 h 1712348"/>
              <a:gd name="connsiteX5" fmla="*/ 4102085 w 6068841"/>
              <a:gd name="connsiteY5" fmla="*/ 1427227 h 1712348"/>
              <a:gd name="connsiteX6" fmla="*/ 5046128 w 6068841"/>
              <a:gd name="connsiteY6" fmla="*/ 825305 h 1712348"/>
              <a:gd name="connsiteX7" fmla="*/ 6068841 w 6068841"/>
              <a:gd name="connsiteY7" fmla="*/ 797898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46128 w 6080079"/>
              <a:gd name="connsiteY6" fmla="*/ 825305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36037 w 6136272"/>
              <a:gd name="connsiteY6" fmla="*/ 814067 h 1746062"/>
              <a:gd name="connsiteX7" fmla="*/ 6136272 w 6136272"/>
              <a:gd name="connsiteY7" fmla="*/ 59561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59561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776044"/>
              <a:gd name="connsiteX1" fmla="*/ 494497 w 6136272"/>
              <a:gd name="connsiteY1" fmla="*/ 370855 h 1776044"/>
              <a:gd name="connsiteX2" fmla="*/ 887850 w 6136272"/>
              <a:gd name="connsiteY2" fmla="*/ 1326085 h 1776044"/>
              <a:gd name="connsiteX3" fmla="*/ 1775696 w 6136272"/>
              <a:gd name="connsiteY3" fmla="*/ 1690632 h 1776044"/>
              <a:gd name="connsiteX4" fmla="*/ 2888319 w 6136272"/>
              <a:gd name="connsiteY4" fmla="*/ 1775074 h 1776044"/>
              <a:gd name="connsiteX5" fmla="*/ 4158278 w 6136272"/>
              <a:gd name="connsiteY5" fmla="*/ 1460941 h 1776044"/>
              <a:gd name="connsiteX6" fmla="*/ 5180991 w 6136272"/>
              <a:gd name="connsiteY6" fmla="*/ 913608 h 1776044"/>
              <a:gd name="connsiteX7" fmla="*/ 6136272 w 6136272"/>
              <a:gd name="connsiteY7" fmla="*/ 678564 h 1776044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2663547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693310"/>
              <a:gd name="connsiteX1" fmla="*/ 494497 w 6136272"/>
              <a:gd name="connsiteY1" fmla="*/ 370855 h 1693310"/>
              <a:gd name="connsiteX2" fmla="*/ 887850 w 6136272"/>
              <a:gd name="connsiteY2" fmla="*/ 1326085 h 1693310"/>
              <a:gd name="connsiteX3" fmla="*/ 1775696 w 6136272"/>
              <a:gd name="connsiteY3" fmla="*/ 1690632 h 1693310"/>
              <a:gd name="connsiteX4" fmla="*/ 4158278 w 6136272"/>
              <a:gd name="connsiteY4" fmla="*/ 1460941 h 1693310"/>
              <a:gd name="connsiteX5" fmla="*/ 5180991 w 6136272"/>
              <a:gd name="connsiteY5" fmla="*/ 913608 h 1693310"/>
              <a:gd name="connsiteX6" fmla="*/ 6136272 w 6136272"/>
              <a:gd name="connsiteY6" fmla="*/ 678564 h 1693310"/>
              <a:gd name="connsiteX0" fmla="*/ 0 w 6136272"/>
              <a:gd name="connsiteY0" fmla="*/ 0 h 1778309"/>
              <a:gd name="connsiteX1" fmla="*/ 494497 w 6136272"/>
              <a:gd name="connsiteY1" fmla="*/ 370855 h 1778309"/>
              <a:gd name="connsiteX2" fmla="*/ 887850 w 6136272"/>
              <a:gd name="connsiteY2" fmla="*/ 1326085 h 1778309"/>
              <a:gd name="connsiteX3" fmla="*/ 1775696 w 6136272"/>
              <a:gd name="connsiteY3" fmla="*/ 1690632 h 1778309"/>
              <a:gd name="connsiteX4" fmla="*/ 2945871 w 6136272"/>
              <a:gd name="connsiteY4" fmla="*/ 1766853 h 1778309"/>
              <a:gd name="connsiteX5" fmla="*/ 4158278 w 6136272"/>
              <a:gd name="connsiteY5" fmla="*/ 1460941 h 1778309"/>
              <a:gd name="connsiteX6" fmla="*/ 5180991 w 6136272"/>
              <a:gd name="connsiteY6" fmla="*/ 913608 h 1778309"/>
              <a:gd name="connsiteX7" fmla="*/ 6136272 w 6136272"/>
              <a:gd name="connsiteY7" fmla="*/ 678564 h 1778309"/>
              <a:gd name="connsiteX0" fmla="*/ 0 w 6136272"/>
              <a:gd name="connsiteY0" fmla="*/ 0 h 1757047"/>
              <a:gd name="connsiteX1" fmla="*/ 494497 w 6136272"/>
              <a:gd name="connsiteY1" fmla="*/ 370855 h 1757047"/>
              <a:gd name="connsiteX2" fmla="*/ 887850 w 6136272"/>
              <a:gd name="connsiteY2" fmla="*/ 1326085 h 1757047"/>
              <a:gd name="connsiteX3" fmla="*/ 1775696 w 6136272"/>
              <a:gd name="connsiteY3" fmla="*/ 1690632 h 1757047"/>
              <a:gd name="connsiteX4" fmla="*/ 2833485 w 6136272"/>
              <a:gd name="connsiteY4" fmla="*/ 1741968 h 1757047"/>
              <a:gd name="connsiteX5" fmla="*/ 4158278 w 6136272"/>
              <a:gd name="connsiteY5" fmla="*/ 1460941 h 1757047"/>
              <a:gd name="connsiteX6" fmla="*/ 5180991 w 6136272"/>
              <a:gd name="connsiteY6" fmla="*/ 913608 h 1757047"/>
              <a:gd name="connsiteX7" fmla="*/ 6136272 w 6136272"/>
              <a:gd name="connsiteY7" fmla="*/ 678564 h 1757047"/>
              <a:gd name="connsiteX0" fmla="*/ 0 w 6136272"/>
              <a:gd name="connsiteY0" fmla="*/ 0 h 1760777"/>
              <a:gd name="connsiteX1" fmla="*/ 494497 w 6136272"/>
              <a:gd name="connsiteY1" fmla="*/ 370855 h 1760777"/>
              <a:gd name="connsiteX2" fmla="*/ 887850 w 6136272"/>
              <a:gd name="connsiteY2" fmla="*/ 1326085 h 1760777"/>
              <a:gd name="connsiteX3" fmla="*/ 1629595 w 6136272"/>
              <a:gd name="connsiteY3" fmla="*/ 1707222 h 1760777"/>
              <a:gd name="connsiteX4" fmla="*/ 2833485 w 6136272"/>
              <a:gd name="connsiteY4" fmla="*/ 1741968 h 1760777"/>
              <a:gd name="connsiteX5" fmla="*/ 4158278 w 6136272"/>
              <a:gd name="connsiteY5" fmla="*/ 1460941 h 1760777"/>
              <a:gd name="connsiteX6" fmla="*/ 5180991 w 6136272"/>
              <a:gd name="connsiteY6" fmla="*/ 913608 h 1760777"/>
              <a:gd name="connsiteX7" fmla="*/ 6136272 w 6136272"/>
              <a:gd name="connsiteY7" fmla="*/ 678564 h 1760777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58278 w 6136272"/>
              <a:gd name="connsiteY5" fmla="*/ 1460941 h 1744820"/>
              <a:gd name="connsiteX6" fmla="*/ 5180991 w 6136272"/>
              <a:gd name="connsiteY6" fmla="*/ 913608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80991 w 6136272"/>
              <a:gd name="connsiteY6" fmla="*/ 913608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92229 w 6136272"/>
              <a:gd name="connsiteY6" fmla="*/ 979969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92229 w 6136272"/>
              <a:gd name="connsiteY6" fmla="*/ 97996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13323 w 6136272"/>
              <a:gd name="connsiteY5" fmla="*/ 1452646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419466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819036"/>
              <a:gd name="connsiteX1" fmla="*/ 494497 w 6136272"/>
              <a:gd name="connsiteY1" fmla="*/ 370855 h 1819036"/>
              <a:gd name="connsiteX2" fmla="*/ 1629595 w 6136272"/>
              <a:gd name="connsiteY2" fmla="*/ 1707222 h 1819036"/>
              <a:gd name="connsiteX3" fmla="*/ 2721099 w 6136272"/>
              <a:gd name="connsiteY3" fmla="*/ 1717083 h 1819036"/>
              <a:gd name="connsiteX4" fmla="*/ 4124562 w 6136272"/>
              <a:gd name="connsiteY4" fmla="*/ 1419466 h 1819036"/>
              <a:gd name="connsiteX5" fmla="*/ 5180991 w 6136272"/>
              <a:gd name="connsiteY5" fmla="*/ 1046329 h 1819036"/>
              <a:gd name="connsiteX6" fmla="*/ 6136272 w 6136272"/>
              <a:gd name="connsiteY6" fmla="*/ 794695 h 1819036"/>
              <a:gd name="connsiteX0" fmla="*/ 0 w 6136272"/>
              <a:gd name="connsiteY0" fmla="*/ 0 h 1755037"/>
              <a:gd name="connsiteX1" fmla="*/ 494497 w 6136272"/>
              <a:gd name="connsiteY1" fmla="*/ 370855 h 1755037"/>
              <a:gd name="connsiteX2" fmla="*/ 1629595 w 6136272"/>
              <a:gd name="connsiteY2" fmla="*/ 1707222 h 1755037"/>
              <a:gd name="connsiteX3" fmla="*/ 4124562 w 6136272"/>
              <a:gd name="connsiteY3" fmla="*/ 1419466 h 1755037"/>
              <a:gd name="connsiteX4" fmla="*/ 5180991 w 6136272"/>
              <a:gd name="connsiteY4" fmla="*/ 1046329 h 1755037"/>
              <a:gd name="connsiteX5" fmla="*/ 6136272 w 6136272"/>
              <a:gd name="connsiteY5" fmla="*/ 794695 h 1755037"/>
              <a:gd name="connsiteX0" fmla="*/ 0 w 6136272"/>
              <a:gd name="connsiteY0" fmla="*/ 12254 h 1472257"/>
              <a:gd name="connsiteX1" fmla="*/ 494497 w 6136272"/>
              <a:gd name="connsiteY1" fmla="*/ 383109 h 1472257"/>
              <a:gd name="connsiteX2" fmla="*/ 2843363 w 6136272"/>
              <a:gd name="connsiteY2" fmla="*/ 35574 h 1472257"/>
              <a:gd name="connsiteX3" fmla="*/ 4124562 w 6136272"/>
              <a:gd name="connsiteY3" fmla="*/ 1431720 h 1472257"/>
              <a:gd name="connsiteX4" fmla="*/ 5180991 w 6136272"/>
              <a:gd name="connsiteY4" fmla="*/ 1058583 h 1472257"/>
              <a:gd name="connsiteX5" fmla="*/ 6136272 w 6136272"/>
              <a:gd name="connsiteY5" fmla="*/ 806949 h 1472257"/>
              <a:gd name="connsiteX0" fmla="*/ 0 w 6136272"/>
              <a:gd name="connsiteY0" fmla="*/ 0 h 1046330"/>
              <a:gd name="connsiteX1" fmla="*/ 494497 w 6136272"/>
              <a:gd name="connsiteY1" fmla="*/ 370855 h 1046330"/>
              <a:gd name="connsiteX2" fmla="*/ 2843363 w 6136272"/>
              <a:gd name="connsiteY2" fmla="*/ 23320 h 1046330"/>
              <a:gd name="connsiteX3" fmla="*/ 5180991 w 6136272"/>
              <a:gd name="connsiteY3" fmla="*/ 1046329 h 1046330"/>
              <a:gd name="connsiteX4" fmla="*/ 6136272 w 6136272"/>
              <a:gd name="connsiteY4" fmla="*/ 794695 h 1046330"/>
              <a:gd name="connsiteX0" fmla="*/ 0 w 6136272"/>
              <a:gd name="connsiteY0" fmla="*/ 0 h 794695"/>
              <a:gd name="connsiteX1" fmla="*/ 494497 w 6136272"/>
              <a:gd name="connsiteY1" fmla="*/ 370855 h 794695"/>
              <a:gd name="connsiteX2" fmla="*/ 2843363 w 6136272"/>
              <a:gd name="connsiteY2" fmla="*/ 23320 h 794695"/>
              <a:gd name="connsiteX3" fmla="*/ 6136272 w 6136272"/>
              <a:gd name="connsiteY3" fmla="*/ 794695 h 794695"/>
              <a:gd name="connsiteX0" fmla="*/ 0 w 6169988"/>
              <a:gd name="connsiteY0" fmla="*/ 0 h 877646"/>
              <a:gd name="connsiteX1" fmla="*/ 494497 w 6169988"/>
              <a:gd name="connsiteY1" fmla="*/ 370855 h 877646"/>
              <a:gd name="connsiteX2" fmla="*/ 2843363 w 6169988"/>
              <a:gd name="connsiteY2" fmla="*/ 23320 h 877646"/>
              <a:gd name="connsiteX3" fmla="*/ 6169988 w 6169988"/>
              <a:gd name="connsiteY3" fmla="*/ 877646 h 877646"/>
              <a:gd name="connsiteX0" fmla="*/ 0 w 6169988"/>
              <a:gd name="connsiteY0" fmla="*/ 0 h 877646"/>
              <a:gd name="connsiteX1" fmla="*/ 2090377 w 6169988"/>
              <a:gd name="connsiteY1" fmla="*/ 752429 h 877646"/>
              <a:gd name="connsiteX2" fmla="*/ 2843363 w 6169988"/>
              <a:gd name="connsiteY2" fmla="*/ 23320 h 877646"/>
              <a:gd name="connsiteX3" fmla="*/ 6169988 w 6169988"/>
              <a:gd name="connsiteY3" fmla="*/ 877646 h 877646"/>
              <a:gd name="connsiteX0" fmla="*/ 0 w 6169988"/>
              <a:gd name="connsiteY0" fmla="*/ 1941352 h 1942898"/>
              <a:gd name="connsiteX1" fmla="*/ 2090377 w 6169988"/>
              <a:gd name="connsiteY1" fmla="*/ 736140 h 1942898"/>
              <a:gd name="connsiteX2" fmla="*/ 2843363 w 6169988"/>
              <a:gd name="connsiteY2" fmla="*/ 7031 h 1942898"/>
              <a:gd name="connsiteX3" fmla="*/ 6169988 w 6169988"/>
              <a:gd name="connsiteY3" fmla="*/ 861357 h 1942898"/>
              <a:gd name="connsiteX0" fmla="*/ 0 w 6169988"/>
              <a:gd name="connsiteY0" fmla="*/ 1936793 h 1972340"/>
              <a:gd name="connsiteX1" fmla="*/ 696792 w 6169988"/>
              <a:gd name="connsiteY1" fmla="*/ 1718697 h 1972340"/>
              <a:gd name="connsiteX2" fmla="*/ 2843363 w 6169988"/>
              <a:gd name="connsiteY2" fmla="*/ 2472 h 1972340"/>
              <a:gd name="connsiteX3" fmla="*/ 6169988 w 6169988"/>
              <a:gd name="connsiteY3" fmla="*/ 856798 h 1972340"/>
              <a:gd name="connsiteX0" fmla="*/ 0 w 6169988"/>
              <a:gd name="connsiteY0" fmla="*/ 1249808 h 1264186"/>
              <a:gd name="connsiteX1" fmla="*/ 696792 w 6169988"/>
              <a:gd name="connsiteY1" fmla="*/ 1031712 h 1264186"/>
              <a:gd name="connsiteX2" fmla="*/ 1966753 w 6169988"/>
              <a:gd name="connsiteY2" fmla="*/ 3979 h 1264186"/>
              <a:gd name="connsiteX3" fmla="*/ 6169988 w 6169988"/>
              <a:gd name="connsiteY3" fmla="*/ 169813 h 1264186"/>
              <a:gd name="connsiteX0" fmla="*/ 0 w 6169988"/>
              <a:gd name="connsiteY0" fmla="*/ 1284260 h 1298638"/>
              <a:gd name="connsiteX1" fmla="*/ 696792 w 6169988"/>
              <a:gd name="connsiteY1" fmla="*/ 1066164 h 1298638"/>
              <a:gd name="connsiteX2" fmla="*/ 1966753 w 6169988"/>
              <a:gd name="connsiteY2" fmla="*/ 38431 h 1298638"/>
              <a:gd name="connsiteX3" fmla="*/ 4249546 w 6169988"/>
              <a:gd name="connsiteY3" fmla="*/ 310706 h 1298638"/>
              <a:gd name="connsiteX4" fmla="*/ 6169988 w 6169988"/>
              <a:gd name="connsiteY4" fmla="*/ 204265 h 1298638"/>
              <a:gd name="connsiteX0" fmla="*/ 0 w 6203703"/>
              <a:gd name="connsiteY0" fmla="*/ 1284260 h 1298638"/>
              <a:gd name="connsiteX1" fmla="*/ 696792 w 6203703"/>
              <a:gd name="connsiteY1" fmla="*/ 1066164 h 1298638"/>
              <a:gd name="connsiteX2" fmla="*/ 1966753 w 6203703"/>
              <a:gd name="connsiteY2" fmla="*/ 38431 h 1298638"/>
              <a:gd name="connsiteX3" fmla="*/ 4249546 w 6203703"/>
              <a:gd name="connsiteY3" fmla="*/ 310706 h 1298638"/>
              <a:gd name="connsiteX4" fmla="*/ 6203703 w 6203703"/>
              <a:gd name="connsiteY4" fmla="*/ 569249 h 1298638"/>
              <a:gd name="connsiteX0" fmla="*/ 0 w 6203703"/>
              <a:gd name="connsiteY0" fmla="*/ 1270531 h 1284909"/>
              <a:gd name="connsiteX1" fmla="*/ 696792 w 6203703"/>
              <a:gd name="connsiteY1" fmla="*/ 1052435 h 1284909"/>
              <a:gd name="connsiteX2" fmla="*/ 1966753 w 6203703"/>
              <a:gd name="connsiteY2" fmla="*/ 24702 h 1284909"/>
              <a:gd name="connsiteX3" fmla="*/ 4474318 w 6203703"/>
              <a:gd name="connsiteY3" fmla="*/ 587304 h 1284909"/>
              <a:gd name="connsiteX4" fmla="*/ 6203703 w 6203703"/>
              <a:gd name="connsiteY4" fmla="*/ 555520 h 1284909"/>
              <a:gd name="connsiteX0" fmla="*/ 0 w 6091317"/>
              <a:gd name="connsiteY0" fmla="*/ 1270531 h 1284909"/>
              <a:gd name="connsiteX1" fmla="*/ 696792 w 6091317"/>
              <a:gd name="connsiteY1" fmla="*/ 1052435 h 1284909"/>
              <a:gd name="connsiteX2" fmla="*/ 1966753 w 6091317"/>
              <a:gd name="connsiteY2" fmla="*/ 24702 h 1284909"/>
              <a:gd name="connsiteX3" fmla="*/ 4474318 w 6091317"/>
              <a:gd name="connsiteY3" fmla="*/ 587304 h 1284909"/>
              <a:gd name="connsiteX4" fmla="*/ 6091317 w 6091317"/>
              <a:gd name="connsiteY4" fmla="*/ 696536 h 1284909"/>
              <a:gd name="connsiteX0" fmla="*/ 0 w 6091317"/>
              <a:gd name="connsiteY0" fmla="*/ 1198378 h 1211522"/>
              <a:gd name="connsiteX1" fmla="*/ 696792 w 6091317"/>
              <a:gd name="connsiteY1" fmla="*/ 980282 h 1211522"/>
              <a:gd name="connsiteX2" fmla="*/ 2506205 w 6091317"/>
              <a:gd name="connsiteY2" fmla="*/ 27205 h 1211522"/>
              <a:gd name="connsiteX3" fmla="*/ 4474318 w 6091317"/>
              <a:gd name="connsiteY3" fmla="*/ 515151 h 1211522"/>
              <a:gd name="connsiteX4" fmla="*/ 6091317 w 6091317"/>
              <a:gd name="connsiteY4" fmla="*/ 624383 h 1211522"/>
              <a:gd name="connsiteX0" fmla="*/ 0 w 6091317"/>
              <a:gd name="connsiteY0" fmla="*/ 1195626 h 1208770"/>
              <a:gd name="connsiteX1" fmla="*/ 696792 w 6091317"/>
              <a:gd name="connsiteY1" fmla="*/ 977530 h 1208770"/>
              <a:gd name="connsiteX2" fmla="*/ 2506205 w 6091317"/>
              <a:gd name="connsiteY2" fmla="*/ 24453 h 1208770"/>
              <a:gd name="connsiteX3" fmla="*/ 4519272 w 6091317"/>
              <a:gd name="connsiteY3" fmla="*/ 595349 h 1208770"/>
              <a:gd name="connsiteX4" fmla="*/ 6091317 w 6091317"/>
              <a:gd name="connsiteY4" fmla="*/ 621631 h 1208770"/>
              <a:gd name="connsiteX0" fmla="*/ 0 w 6091317"/>
              <a:gd name="connsiteY0" fmla="*/ 1196130 h 1209274"/>
              <a:gd name="connsiteX1" fmla="*/ 696792 w 6091317"/>
              <a:gd name="connsiteY1" fmla="*/ 978034 h 1209274"/>
              <a:gd name="connsiteX2" fmla="*/ 2506205 w 6091317"/>
              <a:gd name="connsiteY2" fmla="*/ 24957 h 1209274"/>
              <a:gd name="connsiteX3" fmla="*/ 4856429 w 6091317"/>
              <a:gd name="connsiteY3" fmla="*/ 579263 h 1209274"/>
              <a:gd name="connsiteX4" fmla="*/ 6091317 w 6091317"/>
              <a:gd name="connsiteY4" fmla="*/ 622135 h 1209274"/>
              <a:gd name="connsiteX0" fmla="*/ 0 w 6091317"/>
              <a:gd name="connsiteY0" fmla="*/ 1196130 h 1209274"/>
              <a:gd name="connsiteX1" fmla="*/ 696792 w 6091317"/>
              <a:gd name="connsiteY1" fmla="*/ 978034 h 1209274"/>
              <a:gd name="connsiteX2" fmla="*/ 2506205 w 6091317"/>
              <a:gd name="connsiteY2" fmla="*/ 24957 h 1209274"/>
              <a:gd name="connsiteX3" fmla="*/ 4856429 w 6091317"/>
              <a:gd name="connsiteY3" fmla="*/ 579263 h 1209274"/>
              <a:gd name="connsiteX4" fmla="*/ 6091317 w 6091317"/>
              <a:gd name="connsiteY4" fmla="*/ 622135 h 1209274"/>
              <a:gd name="connsiteX0" fmla="*/ 0 w 6091317"/>
              <a:gd name="connsiteY0" fmla="*/ 1175770 h 1188914"/>
              <a:gd name="connsiteX1" fmla="*/ 696792 w 6091317"/>
              <a:gd name="connsiteY1" fmla="*/ 957674 h 1188914"/>
              <a:gd name="connsiteX2" fmla="*/ 2506205 w 6091317"/>
              <a:gd name="connsiteY2" fmla="*/ 4597 h 1188914"/>
              <a:gd name="connsiteX3" fmla="*/ 6091317 w 6091317"/>
              <a:gd name="connsiteY3" fmla="*/ 601775 h 1188914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147510"/>
              <a:gd name="connsiteY0" fmla="*/ 1195077 h 1208221"/>
              <a:gd name="connsiteX1" fmla="*/ 696792 w 6147510"/>
              <a:gd name="connsiteY1" fmla="*/ 976981 h 1208221"/>
              <a:gd name="connsiteX2" fmla="*/ 2506205 w 6147510"/>
              <a:gd name="connsiteY2" fmla="*/ 23904 h 1208221"/>
              <a:gd name="connsiteX3" fmla="*/ 4980055 w 6147510"/>
              <a:gd name="connsiteY3" fmla="*/ 569916 h 1208221"/>
              <a:gd name="connsiteX4" fmla="*/ 6147510 w 6147510"/>
              <a:gd name="connsiteY4" fmla="*/ 712328 h 1208221"/>
              <a:gd name="connsiteX0" fmla="*/ 0 w 6147510"/>
              <a:gd name="connsiteY0" fmla="*/ 1192121 h 1205265"/>
              <a:gd name="connsiteX1" fmla="*/ 696792 w 6147510"/>
              <a:gd name="connsiteY1" fmla="*/ 974025 h 1205265"/>
              <a:gd name="connsiteX2" fmla="*/ 2506205 w 6147510"/>
              <a:gd name="connsiteY2" fmla="*/ 20948 h 1205265"/>
              <a:gd name="connsiteX3" fmla="*/ 5069964 w 6147510"/>
              <a:gd name="connsiteY3" fmla="*/ 666500 h 1205265"/>
              <a:gd name="connsiteX4" fmla="*/ 6147510 w 6147510"/>
              <a:gd name="connsiteY4" fmla="*/ 709372 h 1205265"/>
              <a:gd name="connsiteX0" fmla="*/ 0 w 6147510"/>
              <a:gd name="connsiteY0" fmla="*/ 1087526 h 1099156"/>
              <a:gd name="connsiteX1" fmla="*/ 696792 w 6147510"/>
              <a:gd name="connsiteY1" fmla="*/ 869430 h 1099156"/>
              <a:gd name="connsiteX2" fmla="*/ 2483728 w 6147510"/>
              <a:gd name="connsiteY2" fmla="*/ 24189 h 1099156"/>
              <a:gd name="connsiteX3" fmla="*/ 5069964 w 6147510"/>
              <a:gd name="connsiteY3" fmla="*/ 561905 h 1099156"/>
              <a:gd name="connsiteX4" fmla="*/ 6147510 w 6147510"/>
              <a:gd name="connsiteY4" fmla="*/ 604777 h 1099156"/>
              <a:gd name="connsiteX0" fmla="*/ 0 w 6147510"/>
              <a:gd name="connsiteY0" fmla="*/ 1130732 h 1142362"/>
              <a:gd name="connsiteX1" fmla="*/ 696792 w 6147510"/>
              <a:gd name="connsiteY1" fmla="*/ 912636 h 1142362"/>
              <a:gd name="connsiteX2" fmla="*/ 2483728 w 6147510"/>
              <a:gd name="connsiteY2" fmla="*/ 67395 h 1142362"/>
              <a:gd name="connsiteX3" fmla="*/ 3440367 w 6147510"/>
              <a:gd name="connsiteY3" fmla="*/ 115703 h 1142362"/>
              <a:gd name="connsiteX4" fmla="*/ 5069964 w 6147510"/>
              <a:gd name="connsiteY4" fmla="*/ 605111 h 1142362"/>
              <a:gd name="connsiteX5" fmla="*/ 6147510 w 6147510"/>
              <a:gd name="connsiteY5" fmla="*/ 647983 h 1142362"/>
              <a:gd name="connsiteX0" fmla="*/ 0 w 6147510"/>
              <a:gd name="connsiteY0" fmla="*/ 1123037 h 1134666"/>
              <a:gd name="connsiteX1" fmla="*/ 696792 w 6147510"/>
              <a:gd name="connsiteY1" fmla="*/ 904941 h 1134666"/>
              <a:gd name="connsiteX2" fmla="*/ 2483728 w 6147510"/>
              <a:gd name="connsiteY2" fmla="*/ 59700 h 1134666"/>
              <a:gd name="connsiteX3" fmla="*/ 3440367 w 6147510"/>
              <a:gd name="connsiteY3" fmla="*/ 108008 h 1134666"/>
              <a:gd name="connsiteX4" fmla="*/ 5069964 w 6147510"/>
              <a:gd name="connsiteY4" fmla="*/ 597416 h 1134666"/>
              <a:gd name="connsiteX5" fmla="*/ 6147510 w 6147510"/>
              <a:gd name="connsiteY5" fmla="*/ 640288 h 1134666"/>
              <a:gd name="connsiteX0" fmla="*/ 0 w 6147510"/>
              <a:gd name="connsiteY0" fmla="*/ 1123037 h 1134666"/>
              <a:gd name="connsiteX1" fmla="*/ 696792 w 6147510"/>
              <a:gd name="connsiteY1" fmla="*/ 904941 h 1134666"/>
              <a:gd name="connsiteX2" fmla="*/ 2483728 w 6147510"/>
              <a:gd name="connsiteY2" fmla="*/ 59700 h 1134666"/>
              <a:gd name="connsiteX3" fmla="*/ 3440367 w 6147510"/>
              <a:gd name="connsiteY3" fmla="*/ 108008 h 1134666"/>
              <a:gd name="connsiteX4" fmla="*/ 5069964 w 6147510"/>
              <a:gd name="connsiteY4" fmla="*/ 597416 h 1134666"/>
              <a:gd name="connsiteX5" fmla="*/ 6147510 w 6147510"/>
              <a:gd name="connsiteY5" fmla="*/ 640288 h 1134666"/>
              <a:gd name="connsiteX0" fmla="*/ 0 w 6147510"/>
              <a:gd name="connsiteY0" fmla="*/ 1065085 h 1075640"/>
              <a:gd name="connsiteX1" fmla="*/ 696792 w 6147510"/>
              <a:gd name="connsiteY1" fmla="*/ 846989 h 1075640"/>
              <a:gd name="connsiteX2" fmla="*/ 2202763 w 6147510"/>
              <a:gd name="connsiteY2" fmla="*/ 92994 h 1075640"/>
              <a:gd name="connsiteX3" fmla="*/ 3440367 w 6147510"/>
              <a:gd name="connsiteY3" fmla="*/ 50056 h 1075640"/>
              <a:gd name="connsiteX4" fmla="*/ 5069964 w 6147510"/>
              <a:gd name="connsiteY4" fmla="*/ 539464 h 1075640"/>
              <a:gd name="connsiteX5" fmla="*/ 6147510 w 6147510"/>
              <a:gd name="connsiteY5" fmla="*/ 582336 h 1075640"/>
              <a:gd name="connsiteX0" fmla="*/ 0 w 6147510"/>
              <a:gd name="connsiteY0" fmla="*/ 1065085 h 1075640"/>
              <a:gd name="connsiteX1" fmla="*/ 696792 w 6147510"/>
              <a:gd name="connsiteY1" fmla="*/ 846989 h 1075640"/>
              <a:gd name="connsiteX2" fmla="*/ 2202763 w 6147510"/>
              <a:gd name="connsiteY2" fmla="*/ 92994 h 1075640"/>
              <a:gd name="connsiteX3" fmla="*/ 3440367 w 6147510"/>
              <a:gd name="connsiteY3" fmla="*/ 50056 h 1075640"/>
              <a:gd name="connsiteX4" fmla="*/ 4710329 w 6147510"/>
              <a:gd name="connsiteY4" fmla="*/ 556054 h 1075640"/>
              <a:gd name="connsiteX5" fmla="*/ 6147510 w 6147510"/>
              <a:gd name="connsiteY5" fmla="*/ 582336 h 1075640"/>
              <a:gd name="connsiteX0" fmla="*/ 0 w 6147510"/>
              <a:gd name="connsiteY0" fmla="*/ 1036174 h 1046729"/>
              <a:gd name="connsiteX1" fmla="*/ 696792 w 6147510"/>
              <a:gd name="connsiteY1" fmla="*/ 818078 h 1046729"/>
              <a:gd name="connsiteX2" fmla="*/ 2202763 w 6147510"/>
              <a:gd name="connsiteY2" fmla="*/ 64083 h 1046729"/>
              <a:gd name="connsiteX3" fmla="*/ 3597707 w 6147510"/>
              <a:gd name="connsiteY3" fmla="*/ 95801 h 1046729"/>
              <a:gd name="connsiteX4" fmla="*/ 4710329 w 6147510"/>
              <a:gd name="connsiteY4" fmla="*/ 527143 h 1046729"/>
              <a:gd name="connsiteX5" fmla="*/ 6147510 w 6147510"/>
              <a:gd name="connsiteY5" fmla="*/ 553425 h 1046729"/>
              <a:gd name="connsiteX0" fmla="*/ 0 w 6147510"/>
              <a:gd name="connsiteY0" fmla="*/ 1019043 h 1029334"/>
              <a:gd name="connsiteX1" fmla="*/ 696792 w 6147510"/>
              <a:gd name="connsiteY1" fmla="*/ 800947 h 1029334"/>
              <a:gd name="connsiteX2" fmla="*/ 1719503 w 6147510"/>
              <a:gd name="connsiteY2" fmla="*/ 71837 h 1029334"/>
              <a:gd name="connsiteX3" fmla="*/ 3597707 w 6147510"/>
              <a:gd name="connsiteY3" fmla="*/ 78670 h 1029334"/>
              <a:gd name="connsiteX4" fmla="*/ 4710329 w 6147510"/>
              <a:gd name="connsiteY4" fmla="*/ 510012 h 1029334"/>
              <a:gd name="connsiteX5" fmla="*/ 6147510 w 6147510"/>
              <a:gd name="connsiteY5" fmla="*/ 536294 h 1029334"/>
              <a:gd name="connsiteX0" fmla="*/ 0 w 6147510"/>
              <a:gd name="connsiteY0" fmla="*/ 986554 h 996270"/>
              <a:gd name="connsiteX1" fmla="*/ 696792 w 6147510"/>
              <a:gd name="connsiteY1" fmla="*/ 768458 h 996270"/>
              <a:gd name="connsiteX2" fmla="*/ 1404822 w 6147510"/>
              <a:gd name="connsiteY2" fmla="*/ 97413 h 996270"/>
              <a:gd name="connsiteX3" fmla="*/ 3597707 w 6147510"/>
              <a:gd name="connsiteY3" fmla="*/ 46181 h 996270"/>
              <a:gd name="connsiteX4" fmla="*/ 4710329 w 6147510"/>
              <a:gd name="connsiteY4" fmla="*/ 477523 h 996270"/>
              <a:gd name="connsiteX5" fmla="*/ 6147510 w 6147510"/>
              <a:gd name="connsiteY5" fmla="*/ 503805 h 996270"/>
              <a:gd name="connsiteX0" fmla="*/ 0 w 6147510"/>
              <a:gd name="connsiteY0" fmla="*/ 986554 h 998709"/>
              <a:gd name="connsiteX1" fmla="*/ 494497 w 6147510"/>
              <a:gd name="connsiteY1" fmla="*/ 801638 h 998709"/>
              <a:gd name="connsiteX2" fmla="*/ 1404822 w 6147510"/>
              <a:gd name="connsiteY2" fmla="*/ 97413 h 998709"/>
              <a:gd name="connsiteX3" fmla="*/ 3597707 w 6147510"/>
              <a:gd name="connsiteY3" fmla="*/ 46181 h 998709"/>
              <a:gd name="connsiteX4" fmla="*/ 4710329 w 6147510"/>
              <a:gd name="connsiteY4" fmla="*/ 477523 h 998709"/>
              <a:gd name="connsiteX5" fmla="*/ 6147510 w 6147510"/>
              <a:gd name="connsiteY5" fmla="*/ 503805 h 998709"/>
              <a:gd name="connsiteX0" fmla="*/ 0 w 6147510"/>
              <a:gd name="connsiteY0" fmla="*/ 994578 h 1006967"/>
              <a:gd name="connsiteX1" fmla="*/ 494497 w 6147510"/>
              <a:gd name="connsiteY1" fmla="*/ 809662 h 1006967"/>
              <a:gd name="connsiteX2" fmla="*/ 1225005 w 6147510"/>
              <a:gd name="connsiteY2" fmla="*/ 88847 h 1006967"/>
              <a:gd name="connsiteX3" fmla="*/ 3597707 w 6147510"/>
              <a:gd name="connsiteY3" fmla="*/ 54205 h 1006967"/>
              <a:gd name="connsiteX4" fmla="*/ 4710329 w 6147510"/>
              <a:gd name="connsiteY4" fmla="*/ 485547 h 1006967"/>
              <a:gd name="connsiteX5" fmla="*/ 6147510 w 6147510"/>
              <a:gd name="connsiteY5" fmla="*/ 511829 h 1006967"/>
              <a:gd name="connsiteX0" fmla="*/ 0 w 6147510"/>
              <a:gd name="connsiteY0" fmla="*/ 977568 h 989957"/>
              <a:gd name="connsiteX1" fmla="*/ 494497 w 6147510"/>
              <a:gd name="connsiteY1" fmla="*/ 792652 h 989957"/>
              <a:gd name="connsiteX2" fmla="*/ 1225005 w 6147510"/>
              <a:gd name="connsiteY2" fmla="*/ 71837 h 989957"/>
              <a:gd name="connsiteX3" fmla="*/ 3822479 w 6147510"/>
              <a:gd name="connsiteY3" fmla="*/ 78670 h 989957"/>
              <a:gd name="connsiteX4" fmla="*/ 4710329 w 6147510"/>
              <a:gd name="connsiteY4" fmla="*/ 468537 h 989957"/>
              <a:gd name="connsiteX5" fmla="*/ 6147510 w 6147510"/>
              <a:gd name="connsiteY5" fmla="*/ 494819 h 989957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822479 w 6147510"/>
              <a:gd name="connsiteY4" fmla="*/ 165933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788763 w 6147510"/>
              <a:gd name="connsiteY4" fmla="*/ 207409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788763 w 6147510"/>
              <a:gd name="connsiteY4" fmla="*/ 207409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86541 h 1098930"/>
              <a:gd name="connsiteX1" fmla="*/ 494497 w 6147510"/>
              <a:gd name="connsiteY1" fmla="*/ 901625 h 1098930"/>
              <a:gd name="connsiteX2" fmla="*/ 1225005 w 6147510"/>
              <a:gd name="connsiteY2" fmla="*/ 180810 h 1098930"/>
              <a:gd name="connsiteX3" fmla="*/ 2574994 w 6147510"/>
              <a:gd name="connsiteY3" fmla="*/ 21742 h 1098930"/>
              <a:gd name="connsiteX4" fmla="*/ 4710329 w 6147510"/>
              <a:gd name="connsiteY4" fmla="*/ 577510 h 1098930"/>
              <a:gd name="connsiteX5" fmla="*/ 6147510 w 6147510"/>
              <a:gd name="connsiteY5" fmla="*/ 603792 h 1098930"/>
              <a:gd name="connsiteX0" fmla="*/ 0 w 6147510"/>
              <a:gd name="connsiteY0" fmla="*/ 1079379 h 1091768"/>
              <a:gd name="connsiteX1" fmla="*/ 494497 w 6147510"/>
              <a:gd name="connsiteY1" fmla="*/ 894463 h 1091768"/>
              <a:gd name="connsiteX2" fmla="*/ 1225005 w 6147510"/>
              <a:gd name="connsiteY2" fmla="*/ 173648 h 1091768"/>
              <a:gd name="connsiteX3" fmla="*/ 2957106 w 6147510"/>
              <a:gd name="connsiteY3" fmla="*/ 22875 h 1091768"/>
              <a:gd name="connsiteX4" fmla="*/ 4710329 w 6147510"/>
              <a:gd name="connsiteY4" fmla="*/ 570348 h 1091768"/>
              <a:gd name="connsiteX5" fmla="*/ 6147510 w 6147510"/>
              <a:gd name="connsiteY5" fmla="*/ 596630 h 1091768"/>
              <a:gd name="connsiteX0" fmla="*/ 0 w 6147510"/>
              <a:gd name="connsiteY0" fmla="*/ 0 h 919590"/>
              <a:gd name="connsiteX1" fmla="*/ 494497 w 6147510"/>
              <a:gd name="connsiteY1" fmla="*/ 918331 h 919590"/>
              <a:gd name="connsiteX2" fmla="*/ 1225005 w 6147510"/>
              <a:gd name="connsiteY2" fmla="*/ 197516 h 919590"/>
              <a:gd name="connsiteX3" fmla="*/ 2957106 w 6147510"/>
              <a:gd name="connsiteY3" fmla="*/ 46743 h 919590"/>
              <a:gd name="connsiteX4" fmla="*/ 4710329 w 6147510"/>
              <a:gd name="connsiteY4" fmla="*/ 594216 h 919590"/>
              <a:gd name="connsiteX5" fmla="*/ 6147510 w 6147510"/>
              <a:gd name="connsiteY5" fmla="*/ 620498 h 919590"/>
              <a:gd name="connsiteX0" fmla="*/ 0 w 6147510"/>
              <a:gd name="connsiteY0" fmla="*/ 0 h 632878"/>
              <a:gd name="connsiteX1" fmla="*/ 685554 w 6147510"/>
              <a:gd name="connsiteY1" fmla="*/ 569937 h 632878"/>
              <a:gd name="connsiteX2" fmla="*/ 1225005 w 6147510"/>
              <a:gd name="connsiteY2" fmla="*/ 197516 h 632878"/>
              <a:gd name="connsiteX3" fmla="*/ 2957106 w 6147510"/>
              <a:gd name="connsiteY3" fmla="*/ 46743 h 632878"/>
              <a:gd name="connsiteX4" fmla="*/ 4710329 w 6147510"/>
              <a:gd name="connsiteY4" fmla="*/ 594216 h 632878"/>
              <a:gd name="connsiteX5" fmla="*/ 6147510 w 6147510"/>
              <a:gd name="connsiteY5" fmla="*/ 620498 h 632878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2957106 w 6147510"/>
              <a:gd name="connsiteY3" fmla="*/ 46743 h 973121"/>
              <a:gd name="connsiteX4" fmla="*/ 4710329 w 6147510"/>
              <a:gd name="connsiteY4" fmla="*/ 594216 h 973121"/>
              <a:gd name="connsiteX5" fmla="*/ 6147510 w 6147510"/>
              <a:gd name="connsiteY5" fmla="*/ 620498 h 973121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3440366 w 6147510"/>
              <a:gd name="connsiteY3" fmla="*/ 926023 h 973121"/>
              <a:gd name="connsiteX4" fmla="*/ 4710329 w 6147510"/>
              <a:gd name="connsiteY4" fmla="*/ 594216 h 973121"/>
              <a:gd name="connsiteX5" fmla="*/ 6147510 w 6147510"/>
              <a:gd name="connsiteY5" fmla="*/ 620498 h 973121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3440366 w 6147510"/>
              <a:gd name="connsiteY3" fmla="*/ 926023 h 973121"/>
              <a:gd name="connsiteX4" fmla="*/ 4732806 w 6147510"/>
              <a:gd name="connsiteY4" fmla="*/ 718642 h 973121"/>
              <a:gd name="connsiteX5" fmla="*/ 6147510 w 6147510"/>
              <a:gd name="connsiteY5" fmla="*/ 620498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732806 w 6158749"/>
              <a:gd name="connsiteY4" fmla="*/ 718642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935101 w 6158749"/>
              <a:gd name="connsiteY4" fmla="*/ 212641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6158749 w 6158749"/>
              <a:gd name="connsiteY4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878906 w 6158749"/>
              <a:gd name="connsiteY4" fmla="*/ 171170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260548 w 6158749"/>
              <a:gd name="connsiteY3" fmla="*/ 834777 h 973121"/>
              <a:gd name="connsiteX4" fmla="*/ 4878906 w 6158749"/>
              <a:gd name="connsiteY4" fmla="*/ 171170 h 973121"/>
              <a:gd name="connsiteX5" fmla="*/ 6158749 w 6158749"/>
              <a:gd name="connsiteY5" fmla="*/ 97907 h 973121"/>
              <a:gd name="connsiteX0" fmla="*/ 0 w 6158749"/>
              <a:gd name="connsiteY0" fmla="*/ 0 h 848338"/>
              <a:gd name="connsiteX1" fmla="*/ 685554 w 6158749"/>
              <a:gd name="connsiteY1" fmla="*/ 569937 h 848338"/>
              <a:gd name="connsiteX2" fmla="*/ 3260548 w 6158749"/>
              <a:gd name="connsiteY2" fmla="*/ 834777 h 848338"/>
              <a:gd name="connsiteX3" fmla="*/ 4878906 w 6158749"/>
              <a:gd name="connsiteY3" fmla="*/ 171170 h 848338"/>
              <a:gd name="connsiteX4" fmla="*/ 6158749 w 6158749"/>
              <a:gd name="connsiteY4" fmla="*/ 97907 h 848338"/>
              <a:gd name="connsiteX0" fmla="*/ 0 w 6158749"/>
              <a:gd name="connsiteY0" fmla="*/ 0 h 942609"/>
              <a:gd name="connsiteX1" fmla="*/ 764224 w 6158749"/>
              <a:gd name="connsiteY1" fmla="*/ 876856 h 942609"/>
              <a:gd name="connsiteX2" fmla="*/ 3260548 w 6158749"/>
              <a:gd name="connsiteY2" fmla="*/ 834777 h 942609"/>
              <a:gd name="connsiteX3" fmla="*/ 4878906 w 6158749"/>
              <a:gd name="connsiteY3" fmla="*/ 171170 h 942609"/>
              <a:gd name="connsiteX4" fmla="*/ 6158749 w 6158749"/>
              <a:gd name="connsiteY4" fmla="*/ 97907 h 942609"/>
              <a:gd name="connsiteX0" fmla="*/ 0 w 6158749"/>
              <a:gd name="connsiteY0" fmla="*/ 0 h 1150649"/>
              <a:gd name="connsiteX1" fmla="*/ 764224 w 6158749"/>
              <a:gd name="connsiteY1" fmla="*/ 876856 h 1150649"/>
              <a:gd name="connsiteX2" fmla="*/ 3159401 w 6158749"/>
              <a:gd name="connsiteY2" fmla="*/ 1133401 h 1150649"/>
              <a:gd name="connsiteX3" fmla="*/ 4878906 w 6158749"/>
              <a:gd name="connsiteY3" fmla="*/ 171170 h 1150649"/>
              <a:gd name="connsiteX4" fmla="*/ 6158749 w 6158749"/>
              <a:gd name="connsiteY4" fmla="*/ 97907 h 1150649"/>
              <a:gd name="connsiteX0" fmla="*/ 0 w 6158749"/>
              <a:gd name="connsiteY0" fmla="*/ 0 h 1150649"/>
              <a:gd name="connsiteX1" fmla="*/ 764224 w 6158749"/>
              <a:gd name="connsiteY1" fmla="*/ 876856 h 1150649"/>
              <a:gd name="connsiteX2" fmla="*/ 3159401 w 6158749"/>
              <a:gd name="connsiteY2" fmla="*/ 1133401 h 1150649"/>
              <a:gd name="connsiteX3" fmla="*/ 5081200 w 6158749"/>
              <a:gd name="connsiteY3" fmla="*/ 237531 h 1150649"/>
              <a:gd name="connsiteX4" fmla="*/ 6158749 w 6158749"/>
              <a:gd name="connsiteY4" fmla="*/ 97907 h 1150649"/>
              <a:gd name="connsiteX0" fmla="*/ 0 w 6158749"/>
              <a:gd name="connsiteY0" fmla="*/ 0 h 1161128"/>
              <a:gd name="connsiteX1" fmla="*/ 651838 w 6158749"/>
              <a:gd name="connsiteY1" fmla="*/ 959807 h 1161128"/>
              <a:gd name="connsiteX2" fmla="*/ 3159401 w 6158749"/>
              <a:gd name="connsiteY2" fmla="*/ 1133401 h 1161128"/>
              <a:gd name="connsiteX3" fmla="*/ 5081200 w 6158749"/>
              <a:gd name="connsiteY3" fmla="*/ 237531 h 1161128"/>
              <a:gd name="connsiteX4" fmla="*/ 6158749 w 6158749"/>
              <a:gd name="connsiteY4" fmla="*/ 97907 h 1161128"/>
              <a:gd name="connsiteX0" fmla="*/ 0 w 6158749"/>
              <a:gd name="connsiteY0" fmla="*/ 0 h 1219524"/>
              <a:gd name="connsiteX1" fmla="*/ 651838 w 6158749"/>
              <a:gd name="connsiteY1" fmla="*/ 959807 h 1219524"/>
              <a:gd name="connsiteX2" fmla="*/ 3091970 w 6158749"/>
              <a:gd name="connsiteY2" fmla="*/ 1199762 h 1219524"/>
              <a:gd name="connsiteX3" fmla="*/ 5081200 w 6158749"/>
              <a:gd name="connsiteY3" fmla="*/ 237531 h 1219524"/>
              <a:gd name="connsiteX4" fmla="*/ 6158749 w 6158749"/>
              <a:gd name="connsiteY4" fmla="*/ 97907 h 1219524"/>
              <a:gd name="connsiteX0" fmla="*/ 0 w 6169988"/>
              <a:gd name="connsiteY0" fmla="*/ 109471 h 1118667"/>
              <a:gd name="connsiteX1" fmla="*/ 663077 w 6169988"/>
              <a:gd name="connsiteY1" fmla="*/ 861900 h 1118667"/>
              <a:gd name="connsiteX2" fmla="*/ 3103209 w 6169988"/>
              <a:gd name="connsiteY2" fmla="*/ 1101855 h 1118667"/>
              <a:gd name="connsiteX3" fmla="*/ 5092439 w 6169988"/>
              <a:gd name="connsiteY3" fmla="*/ 139624 h 1118667"/>
              <a:gd name="connsiteX4" fmla="*/ 6169988 w 6169988"/>
              <a:gd name="connsiteY4" fmla="*/ 0 h 1118667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663077 w 6169988"/>
              <a:gd name="connsiteY1" fmla="*/ 861900 h 1117536"/>
              <a:gd name="connsiteX2" fmla="*/ 3103209 w 6169988"/>
              <a:gd name="connsiteY2" fmla="*/ 1101855 h 1117536"/>
              <a:gd name="connsiteX3" fmla="*/ 5092439 w 6169988"/>
              <a:gd name="connsiteY3" fmla="*/ 139624 h 1117536"/>
              <a:gd name="connsiteX4" fmla="*/ 6169988 w 6169988"/>
              <a:gd name="connsiteY4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23967"/>
              <a:gd name="connsiteX1" fmla="*/ 248606 w 6169988"/>
              <a:gd name="connsiteY1" fmla="*/ 205985 h 1123967"/>
              <a:gd name="connsiteX2" fmla="*/ 797940 w 6169988"/>
              <a:gd name="connsiteY2" fmla="*/ 928261 h 1123967"/>
              <a:gd name="connsiteX3" fmla="*/ 3103209 w 6169988"/>
              <a:gd name="connsiteY3" fmla="*/ 1101855 h 1123967"/>
              <a:gd name="connsiteX4" fmla="*/ 5092439 w 6169988"/>
              <a:gd name="connsiteY4" fmla="*/ 139624 h 1123967"/>
              <a:gd name="connsiteX5" fmla="*/ 6169988 w 6169988"/>
              <a:gd name="connsiteY5" fmla="*/ 0 h 1123967"/>
              <a:gd name="connsiteX0" fmla="*/ 0 w 6169988"/>
              <a:gd name="connsiteY0" fmla="*/ 109471 h 1123967"/>
              <a:gd name="connsiteX1" fmla="*/ 248606 w 6169988"/>
              <a:gd name="connsiteY1" fmla="*/ 205985 h 1123967"/>
              <a:gd name="connsiteX2" fmla="*/ 797940 w 6169988"/>
              <a:gd name="connsiteY2" fmla="*/ 928261 h 1123967"/>
              <a:gd name="connsiteX3" fmla="*/ 3103209 w 6169988"/>
              <a:gd name="connsiteY3" fmla="*/ 1101855 h 1123967"/>
              <a:gd name="connsiteX4" fmla="*/ 5058723 w 6169988"/>
              <a:gd name="connsiteY4" fmla="*/ 396771 h 1123967"/>
              <a:gd name="connsiteX5" fmla="*/ 6169988 w 6169988"/>
              <a:gd name="connsiteY5" fmla="*/ 0 h 1123967"/>
              <a:gd name="connsiteX0" fmla="*/ 0 w 6158750"/>
              <a:gd name="connsiteY0" fmla="*/ 0 h 1014496"/>
              <a:gd name="connsiteX1" fmla="*/ 248606 w 6158750"/>
              <a:gd name="connsiteY1" fmla="*/ 96514 h 1014496"/>
              <a:gd name="connsiteX2" fmla="*/ 797940 w 6158750"/>
              <a:gd name="connsiteY2" fmla="*/ 818790 h 1014496"/>
              <a:gd name="connsiteX3" fmla="*/ 3103209 w 6158750"/>
              <a:gd name="connsiteY3" fmla="*/ 992384 h 1014496"/>
              <a:gd name="connsiteX4" fmla="*/ 5058723 w 6158750"/>
              <a:gd name="connsiteY4" fmla="*/ 287300 h 1014496"/>
              <a:gd name="connsiteX5" fmla="*/ 6158750 w 6158750"/>
              <a:gd name="connsiteY5" fmla="*/ 122792 h 1014496"/>
              <a:gd name="connsiteX0" fmla="*/ 0 w 6158750"/>
              <a:gd name="connsiteY0" fmla="*/ 0 h 1014496"/>
              <a:gd name="connsiteX1" fmla="*/ 248606 w 6158750"/>
              <a:gd name="connsiteY1" fmla="*/ 96514 h 1014496"/>
              <a:gd name="connsiteX2" fmla="*/ 797940 w 6158750"/>
              <a:gd name="connsiteY2" fmla="*/ 818790 h 1014496"/>
              <a:gd name="connsiteX3" fmla="*/ 3103209 w 6158750"/>
              <a:gd name="connsiteY3" fmla="*/ 992384 h 1014496"/>
              <a:gd name="connsiteX4" fmla="*/ 5058723 w 6158750"/>
              <a:gd name="connsiteY4" fmla="*/ 287300 h 1014496"/>
              <a:gd name="connsiteX5" fmla="*/ 6158750 w 6158750"/>
              <a:gd name="connsiteY5" fmla="*/ 122792 h 1014496"/>
              <a:gd name="connsiteX0" fmla="*/ 0 w 6158750"/>
              <a:gd name="connsiteY0" fmla="*/ 0 h 1162042"/>
              <a:gd name="connsiteX1" fmla="*/ 248606 w 6158750"/>
              <a:gd name="connsiteY1" fmla="*/ 96514 h 1162042"/>
              <a:gd name="connsiteX2" fmla="*/ 797940 w 6158750"/>
              <a:gd name="connsiteY2" fmla="*/ 818790 h 1162042"/>
              <a:gd name="connsiteX3" fmla="*/ 2923391 w 6158750"/>
              <a:gd name="connsiteY3" fmla="*/ 1149990 h 1162042"/>
              <a:gd name="connsiteX4" fmla="*/ 5058723 w 6158750"/>
              <a:gd name="connsiteY4" fmla="*/ 287300 h 1162042"/>
              <a:gd name="connsiteX5" fmla="*/ 6158750 w 6158750"/>
              <a:gd name="connsiteY5" fmla="*/ 122792 h 1162042"/>
              <a:gd name="connsiteX0" fmla="*/ 0 w 6158750"/>
              <a:gd name="connsiteY0" fmla="*/ 0 h 1162042"/>
              <a:gd name="connsiteX1" fmla="*/ 248606 w 6158750"/>
              <a:gd name="connsiteY1" fmla="*/ 96514 h 1162042"/>
              <a:gd name="connsiteX2" fmla="*/ 797940 w 6158750"/>
              <a:gd name="connsiteY2" fmla="*/ 818790 h 1162042"/>
              <a:gd name="connsiteX3" fmla="*/ 2923391 w 6158750"/>
              <a:gd name="connsiteY3" fmla="*/ 1149990 h 1162042"/>
              <a:gd name="connsiteX4" fmla="*/ 5036245 w 6158750"/>
              <a:gd name="connsiteY4" fmla="*/ 378546 h 1162042"/>
              <a:gd name="connsiteX5" fmla="*/ 6158750 w 6158750"/>
              <a:gd name="connsiteY5" fmla="*/ 122792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923391 w 6136273"/>
              <a:gd name="connsiteY3" fmla="*/ 1149990 h 1162042"/>
              <a:gd name="connsiteX4" fmla="*/ 5036245 w 6136273"/>
              <a:gd name="connsiteY4" fmla="*/ 37854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923391 w 6136273"/>
              <a:gd name="connsiteY3" fmla="*/ 1149990 h 1162042"/>
              <a:gd name="connsiteX4" fmla="*/ 5036245 w 6136273"/>
              <a:gd name="connsiteY4" fmla="*/ 42831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551684 w 6136273"/>
              <a:gd name="connsiteY3" fmla="*/ 1149990 h 1162042"/>
              <a:gd name="connsiteX4" fmla="*/ 5036245 w 6136273"/>
              <a:gd name="connsiteY4" fmla="*/ 42831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551684 w 6136273"/>
              <a:gd name="connsiteY3" fmla="*/ 1149990 h 1162042"/>
              <a:gd name="connsiteX4" fmla="*/ 5048635 w 6136273"/>
              <a:gd name="connsiteY4" fmla="*/ 495746 h 1162042"/>
              <a:gd name="connsiteX5" fmla="*/ 6136273 w 6136273"/>
              <a:gd name="connsiteY5" fmla="*/ 205743 h 1162042"/>
              <a:gd name="connsiteX0" fmla="*/ 0 w 6148664"/>
              <a:gd name="connsiteY0" fmla="*/ 0 h 1162042"/>
              <a:gd name="connsiteX1" fmla="*/ 248606 w 6148664"/>
              <a:gd name="connsiteY1" fmla="*/ 96514 h 1162042"/>
              <a:gd name="connsiteX2" fmla="*/ 797940 w 6148664"/>
              <a:gd name="connsiteY2" fmla="*/ 818790 h 1162042"/>
              <a:gd name="connsiteX3" fmla="*/ 2551684 w 6148664"/>
              <a:gd name="connsiteY3" fmla="*/ 1149990 h 1162042"/>
              <a:gd name="connsiteX4" fmla="*/ 5048635 w 6148664"/>
              <a:gd name="connsiteY4" fmla="*/ 495746 h 1162042"/>
              <a:gd name="connsiteX5" fmla="*/ 6148664 w 6148664"/>
              <a:gd name="connsiteY5" fmla="*/ 273175 h 1162042"/>
              <a:gd name="connsiteX0" fmla="*/ 0 w 6148664"/>
              <a:gd name="connsiteY0" fmla="*/ 0 h 1150006"/>
              <a:gd name="connsiteX1" fmla="*/ 248606 w 6148664"/>
              <a:gd name="connsiteY1" fmla="*/ 96514 h 1150006"/>
              <a:gd name="connsiteX2" fmla="*/ 797940 w 6148664"/>
              <a:gd name="connsiteY2" fmla="*/ 818790 h 1150006"/>
              <a:gd name="connsiteX3" fmla="*/ 2551684 w 6148664"/>
              <a:gd name="connsiteY3" fmla="*/ 1149990 h 1150006"/>
              <a:gd name="connsiteX4" fmla="*/ 3809888 w 6148664"/>
              <a:gd name="connsiteY4" fmla="*/ 669793 h 1150006"/>
              <a:gd name="connsiteX5" fmla="*/ 5048635 w 6148664"/>
              <a:gd name="connsiteY5" fmla="*/ 495746 h 1150006"/>
              <a:gd name="connsiteX6" fmla="*/ 6148664 w 6148664"/>
              <a:gd name="connsiteY6" fmla="*/ 273175 h 1150006"/>
              <a:gd name="connsiteX0" fmla="*/ 0 w 6148664"/>
              <a:gd name="connsiteY0" fmla="*/ 0 h 1150006"/>
              <a:gd name="connsiteX1" fmla="*/ 248606 w 6148664"/>
              <a:gd name="connsiteY1" fmla="*/ 96514 h 1150006"/>
              <a:gd name="connsiteX2" fmla="*/ 797940 w 6148664"/>
              <a:gd name="connsiteY2" fmla="*/ 818790 h 1150006"/>
              <a:gd name="connsiteX3" fmla="*/ 2551684 w 6148664"/>
              <a:gd name="connsiteY3" fmla="*/ 1149990 h 1150006"/>
              <a:gd name="connsiteX4" fmla="*/ 3809888 w 6148664"/>
              <a:gd name="connsiteY4" fmla="*/ 669793 h 1150006"/>
              <a:gd name="connsiteX5" fmla="*/ 4989841 w 6148664"/>
              <a:gd name="connsiteY5" fmla="*/ 380562 h 1150006"/>
              <a:gd name="connsiteX6" fmla="*/ 6148664 w 6148664"/>
              <a:gd name="connsiteY6" fmla="*/ 273175 h 1150006"/>
              <a:gd name="connsiteX0" fmla="*/ 0 w 6136905"/>
              <a:gd name="connsiteY0" fmla="*/ 0 h 1354778"/>
              <a:gd name="connsiteX1" fmla="*/ 236847 w 6136905"/>
              <a:gd name="connsiteY1" fmla="*/ 301286 h 1354778"/>
              <a:gd name="connsiteX2" fmla="*/ 786181 w 6136905"/>
              <a:gd name="connsiteY2" fmla="*/ 1023562 h 1354778"/>
              <a:gd name="connsiteX3" fmla="*/ 2539925 w 6136905"/>
              <a:gd name="connsiteY3" fmla="*/ 1354762 h 1354778"/>
              <a:gd name="connsiteX4" fmla="*/ 3798129 w 6136905"/>
              <a:gd name="connsiteY4" fmla="*/ 874565 h 1354778"/>
              <a:gd name="connsiteX5" fmla="*/ 4978082 w 6136905"/>
              <a:gd name="connsiteY5" fmla="*/ 585334 h 1354778"/>
              <a:gd name="connsiteX6" fmla="*/ 6136905 w 6136905"/>
              <a:gd name="connsiteY6" fmla="*/ 477947 h 1354778"/>
              <a:gd name="connsiteX0" fmla="*/ 0 w 6007557"/>
              <a:gd name="connsiteY0" fmla="*/ 0 h 1418770"/>
              <a:gd name="connsiteX1" fmla="*/ 107499 w 6007557"/>
              <a:gd name="connsiteY1" fmla="*/ 365278 h 1418770"/>
              <a:gd name="connsiteX2" fmla="*/ 656833 w 6007557"/>
              <a:gd name="connsiteY2" fmla="*/ 1087554 h 1418770"/>
              <a:gd name="connsiteX3" fmla="*/ 2410577 w 6007557"/>
              <a:gd name="connsiteY3" fmla="*/ 1418754 h 1418770"/>
              <a:gd name="connsiteX4" fmla="*/ 3668781 w 6007557"/>
              <a:gd name="connsiteY4" fmla="*/ 938557 h 1418770"/>
              <a:gd name="connsiteX5" fmla="*/ 4848734 w 6007557"/>
              <a:gd name="connsiteY5" fmla="*/ 649326 h 1418770"/>
              <a:gd name="connsiteX6" fmla="*/ 6007557 w 6007557"/>
              <a:gd name="connsiteY6" fmla="*/ 541939 h 1418770"/>
              <a:gd name="connsiteX0" fmla="*/ 0 w 6007557"/>
              <a:gd name="connsiteY0" fmla="*/ 0 h 1418779"/>
              <a:gd name="connsiteX1" fmla="*/ 107499 w 6007557"/>
              <a:gd name="connsiteY1" fmla="*/ 365278 h 1418779"/>
              <a:gd name="connsiteX2" fmla="*/ 656833 w 6007557"/>
              <a:gd name="connsiteY2" fmla="*/ 1087554 h 1418779"/>
              <a:gd name="connsiteX3" fmla="*/ 2410577 w 6007557"/>
              <a:gd name="connsiteY3" fmla="*/ 1418754 h 1418779"/>
              <a:gd name="connsiteX4" fmla="*/ 3539433 w 6007557"/>
              <a:gd name="connsiteY4" fmla="*/ 1066539 h 1418779"/>
              <a:gd name="connsiteX5" fmla="*/ 4848734 w 6007557"/>
              <a:gd name="connsiteY5" fmla="*/ 649326 h 1418779"/>
              <a:gd name="connsiteX6" fmla="*/ 6007557 w 6007557"/>
              <a:gd name="connsiteY6" fmla="*/ 541939 h 1418779"/>
              <a:gd name="connsiteX0" fmla="*/ 0 w 6007557"/>
              <a:gd name="connsiteY0" fmla="*/ 0 h 1418786"/>
              <a:gd name="connsiteX1" fmla="*/ 107499 w 6007557"/>
              <a:gd name="connsiteY1" fmla="*/ 365278 h 1418786"/>
              <a:gd name="connsiteX2" fmla="*/ 656833 w 6007557"/>
              <a:gd name="connsiteY2" fmla="*/ 1087554 h 1418786"/>
              <a:gd name="connsiteX3" fmla="*/ 2410577 w 6007557"/>
              <a:gd name="connsiteY3" fmla="*/ 1418754 h 1418786"/>
              <a:gd name="connsiteX4" fmla="*/ 3539433 w 6007557"/>
              <a:gd name="connsiteY4" fmla="*/ 1066539 h 1418786"/>
              <a:gd name="connsiteX5" fmla="*/ 4848734 w 6007557"/>
              <a:gd name="connsiteY5" fmla="*/ 649326 h 1418786"/>
              <a:gd name="connsiteX6" fmla="*/ 6007557 w 6007557"/>
              <a:gd name="connsiteY6" fmla="*/ 541939 h 1418786"/>
              <a:gd name="connsiteX0" fmla="*/ 0 w 6007557"/>
              <a:gd name="connsiteY0" fmla="*/ 0 h 1418806"/>
              <a:gd name="connsiteX1" fmla="*/ 107499 w 6007557"/>
              <a:gd name="connsiteY1" fmla="*/ 365278 h 1418806"/>
              <a:gd name="connsiteX2" fmla="*/ 656833 w 6007557"/>
              <a:gd name="connsiteY2" fmla="*/ 1087554 h 1418806"/>
              <a:gd name="connsiteX3" fmla="*/ 2410577 w 6007557"/>
              <a:gd name="connsiteY3" fmla="*/ 1418754 h 1418806"/>
              <a:gd name="connsiteX4" fmla="*/ 3586469 w 6007557"/>
              <a:gd name="connsiteY4" fmla="*/ 1143330 h 1418806"/>
              <a:gd name="connsiteX5" fmla="*/ 4848734 w 6007557"/>
              <a:gd name="connsiteY5" fmla="*/ 649326 h 1418806"/>
              <a:gd name="connsiteX6" fmla="*/ 6007557 w 6007557"/>
              <a:gd name="connsiteY6" fmla="*/ 541939 h 1418806"/>
              <a:gd name="connsiteX0" fmla="*/ 0 w 6007557"/>
              <a:gd name="connsiteY0" fmla="*/ 0 h 1418806"/>
              <a:gd name="connsiteX1" fmla="*/ 107499 w 6007557"/>
              <a:gd name="connsiteY1" fmla="*/ 365278 h 1418806"/>
              <a:gd name="connsiteX2" fmla="*/ 656833 w 6007557"/>
              <a:gd name="connsiteY2" fmla="*/ 1087554 h 1418806"/>
              <a:gd name="connsiteX3" fmla="*/ 2410577 w 6007557"/>
              <a:gd name="connsiteY3" fmla="*/ 1418754 h 1418806"/>
              <a:gd name="connsiteX4" fmla="*/ 3586469 w 6007557"/>
              <a:gd name="connsiteY4" fmla="*/ 1143330 h 1418806"/>
              <a:gd name="connsiteX5" fmla="*/ 4719386 w 6007557"/>
              <a:gd name="connsiteY5" fmla="*/ 636528 h 1418806"/>
              <a:gd name="connsiteX6" fmla="*/ 6007557 w 6007557"/>
              <a:gd name="connsiteY6" fmla="*/ 541939 h 1418806"/>
              <a:gd name="connsiteX0" fmla="*/ 0 w 5984040"/>
              <a:gd name="connsiteY0" fmla="*/ 0 h 1418806"/>
              <a:gd name="connsiteX1" fmla="*/ 107499 w 5984040"/>
              <a:gd name="connsiteY1" fmla="*/ 365278 h 1418806"/>
              <a:gd name="connsiteX2" fmla="*/ 656833 w 5984040"/>
              <a:gd name="connsiteY2" fmla="*/ 1087554 h 1418806"/>
              <a:gd name="connsiteX3" fmla="*/ 2410577 w 5984040"/>
              <a:gd name="connsiteY3" fmla="*/ 1418754 h 1418806"/>
              <a:gd name="connsiteX4" fmla="*/ 3586469 w 5984040"/>
              <a:gd name="connsiteY4" fmla="*/ 1143330 h 1418806"/>
              <a:gd name="connsiteX5" fmla="*/ 4719386 w 5984040"/>
              <a:gd name="connsiteY5" fmla="*/ 636528 h 1418806"/>
              <a:gd name="connsiteX6" fmla="*/ 5984040 w 5984040"/>
              <a:gd name="connsiteY6" fmla="*/ 490746 h 1418806"/>
              <a:gd name="connsiteX0" fmla="*/ 0 w 5998151"/>
              <a:gd name="connsiteY0" fmla="*/ 750 h 1419556"/>
              <a:gd name="connsiteX1" fmla="*/ 107499 w 5998151"/>
              <a:gd name="connsiteY1" fmla="*/ 366028 h 1419556"/>
              <a:gd name="connsiteX2" fmla="*/ 656833 w 5998151"/>
              <a:gd name="connsiteY2" fmla="*/ 1088304 h 1419556"/>
              <a:gd name="connsiteX3" fmla="*/ 2410577 w 5998151"/>
              <a:gd name="connsiteY3" fmla="*/ 1419504 h 1419556"/>
              <a:gd name="connsiteX4" fmla="*/ 3586469 w 5998151"/>
              <a:gd name="connsiteY4" fmla="*/ 1144080 h 1419556"/>
              <a:gd name="connsiteX5" fmla="*/ 4719386 w 5998151"/>
              <a:gd name="connsiteY5" fmla="*/ 637278 h 1419556"/>
              <a:gd name="connsiteX6" fmla="*/ 5998151 w 5998151"/>
              <a:gd name="connsiteY6" fmla="*/ 0 h 1419556"/>
              <a:gd name="connsiteX0" fmla="*/ 0 w 5998151"/>
              <a:gd name="connsiteY0" fmla="*/ 750 h 1419556"/>
              <a:gd name="connsiteX1" fmla="*/ 107499 w 5998151"/>
              <a:gd name="connsiteY1" fmla="*/ 366028 h 1419556"/>
              <a:gd name="connsiteX2" fmla="*/ 656833 w 5998151"/>
              <a:gd name="connsiteY2" fmla="*/ 1088304 h 1419556"/>
              <a:gd name="connsiteX3" fmla="*/ 2410577 w 5998151"/>
              <a:gd name="connsiteY3" fmla="*/ 1419504 h 1419556"/>
              <a:gd name="connsiteX4" fmla="*/ 3586469 w 5998151"/>
              <a:gd name="connsiteY4" fmla="*/ 1144080 h 1419556"/>
              <a:gd name="connsiteX5" fmla="*/ 4662941 w 5998151"/>
              <a:gd name="connsiteY5" fmla="*/ 330093 h 1419556"/>
              <a:gd name="connsiteX6" fmla="*/ 5998151 w 5998151"/>
              <a:gd name="connsiteY6" fmla="*/ 0 h 1419556"/>
              <a:gd name="connsiteX0" fmla="*/ 0 w 5998151"/>
              <a:gd name="connsiteY0" fmla="*/ 750 h 1419531"/>
              <a:gd name="connsiteX1" fmla="*/ 107499 w 5998151"/>
              <a:gd name="connsiteY1" fmla="*/ 366028 h 1419531"/>
              <a:gd name="connsiteX2" fmla="*/ 656833 w 5998151"/>
              <a:gd name="connsiteY2" fmla="*/ 1088304 h 1419531"/>
              <a:gd name="connsiteX3" fmla="*/ 2410577 w 5998151"/>
              <a:gd name="connsiteY3" fmla="*/ 1419504 h 1419531"/>
              <a:gd name="connsiteX4" fmla="*/ 3558247 w 5998151"/>
              <a:gd name="connsiteY4" fmla="*/ 1036565 h 1419531"/>
              <a:gd name="connsiteX5" fmla="*/ 4662941 w 5998151"/>
              <a:gd name="connsiteY5" fmla="*/ 330093 h 1419531"/>
              <a:gd name="connsiteX6" fmla="*/ 5998151 w 5998151"/>
              <a:gd name="connsiteY6" fmla="*/ 0 h 1419531"/>
              <a:gd name="connsiteX0" fmla="*/ 0 w 5998151"/>
              <a:gd name="connsiteY0" fmla="*/ 750 h 1388817"/>
              <a:gd name="connsiteX1" fmla="*/ 107499 w 5998151"/>
              <a:gd name="connsiteY1" fmla="*/ 366028 h 1388817"/>
              <a:gd name="connsiteX2" fmla="*/ 656833 w 5998151"/>
              <a:gd name="connsiteY2" fmla="*/ 1088304 h 1388817"/>
              <a:gd name="connsiteX3" fmla="*/ 2763354 w 5998151"/>
              <a:gd name="connsiteY3" fmla="*/ 1388786 h 1388817"/>
              <a:gd name="connsiteX4" fmla="*/ 3558247 w 5998151"/>
              <a:gd name="connsiteY4" fmla="*/ 1036565 h 1388817"/>
              <a:gd name="connsiteX5" fmla="*/ 4662941 w 5998151"/>
              <a:gd name="connsiteY5" fmla="*/ 330093 h 1388817"/>
              <a:gd name="connsiteX6" fmla="*/ 5998151 w 5998151"/>
              <a:gd name="connsiteY6" fmla="*/ 0 h 1388817"/>
              <a:gd name="connsiteX0" fmla="*/ 0 w 5998151"/>
              <a:gd name="connsiteY0" fmla="*/ 750 h 1388845"/>
              <a:gd name="connsiteX1" fmla="*/ 107499 w 5998151"/>
              <a:gd name="connsiteY1" fmla="*/ 366028 h 1388845"/>
              <a:gd name="connsiteX2" fmla="*/ 656833 w 5998151"/>
              <a:gd name="connsiteY2" fmla="*/ 1088304 h 1388845"/>
              <a:gd name="connsiteX3" fmla="*/ 2763354 w 5998151"/>
              <a:gd name="connsiteY3" fmla="*/ 1388786 h 1388845"/>
              <a:gd name="connsiteX4" fmla="*/ 3473581 w 5998151"/>
              <a:gd name="connsiteY4" fmla="*/ 1128720 h 1388845"/>
              <a:gd name="connsiteX5" fmla="*/ 4662941 w 5998151"/>
              <a:gd name="connsiteY5" fmla="*/ 330093 h 1388845"/>
              <a:gd name="connsiteX6" fmla="*/ 5998151 w 5998151"/>
              <a:gd name="connsiteY6" fmla="*/ 0 h 1388845"/>
              <a:gd name="connsiteX0" fmla="*/ 0 w 5998151"/>
              <a:gd name="connsiteY0" fmla="*/ 750 h 1422589"/>
              <a:gd name="connsiteX1" fmla="*/ 107499 w 5998151"/>
              <a:gd name="connsiteY1" fmla="*/ 366028 h 1422589"/>
              <a:gd name="connsiteX2" fmla="*/ 656833 w 5998151"/>
              <a:gd name="connsiteY2" fmla="*/ 1088304 h 1422589"/>
              <a:gd name="connsiteX3" fmla="*/ 2763354 w 5998151"/>
              <a:gd name="connsiteY3" fmla="*/ 1388786 h 1422589"/>
              <a:gd name="connsiteX4" fmla="*/ 4662941 w 5998151"/>
              <a:gd name="connsiteY4" fmla="*/ 330093 h 1422589"/>
              <a:gd name="connsiteX5" fmla="*/ 5998151 w 5998151"/>
              <a:gd name="connsiteY5" fmla="*/ 0 h 1422589"/>
              <a:gd name="connsiteX0" fmla="*/ 0 w 5998151"/>
              <a:gd name="connsiteY0" fmla="*/ 750 h 1422589"/>
              <a:gd name="connsiteX1" fmla="*/ 107499 w 5998151"/>
              <a:gd name="connsiteY1" fmla="*/ 366028 h 1422589"/>
              <a:gd name="connsiteX2" fmla="*/ 656833 w 5998151"/>
              <a:gd name="connsiteY2" fmla="*/ 1088304 h 1422589"/>
              <a:gd name="connsiteX3" fmla="*/ 2763354 w 5998151"/>
              <a:gd name="connsiteY3" fmla="*/ 1388786 h 1422589"/>
              <a:gd name="connsiteX4" fmla="*/ 4535941 w 5998151"/>
              <a:gd name="connsiteY4" fmla="*/ 237938 h 1422589"/>
              <a:gd name="connsiteX5" fmla="*/ 5998151 w 5998151"/>
              <a:gd name="connsiteY5" fmla="*/ 0 h 1422589"/>
              <a:gd name="connsiteX0" fmla="*/ 0 w 5998151"/>
              <a:gd name="connsiteY0" fmla="*/ 292575 h 1714414"/>
              <a:gd name="connsiteX1" fmla="*/ 107499 w 5998151"/>
              <a:gd name="connsiteY1" fmla="*/ 657853 h 1714414"/>
              <a:gd name="connsiteX2" fmla="*/ 656833 w 5998151"/>
              <a:gd name="connsiteY2" fmla="*/ 1380129 h 1714414"/>
              <a:gd name="connsiteX3" fmla="*/ 2763354 w 5998151"/>
              <a:gd name="connsiteY3" fmla="*/ 1680611 h 1714414"/>
              <a:gd name="connsiteX4" fmla="*/ 4535941 w 5998151"/>
              <a:gd name="connsiteY4" fmla="*/ 529763 h 1714414"/>
              <a:gd name="connsiteX5" fmla="*/ 5998151 w 5998151"/>
              <a:gd name="connsiteY5" fmla="*/ 0 h 1714414"/>
              <a:gd name="connsiteX0" fmla="*/ 0 w 5998151"/>
              <a:gd name="connsiteY0" fmla="*/ 292575 h 1714414"/>
              <a:gd name="connsiteX1" fmla="*/ 107499 w 5998151"/>
              <a:gd name="connsiteY1" fmla="*/ 657853 h 1714414"/>
              <a:gd name="connsiteX2" fmla="*/ 656833 w 5998151"/>
              <a:gd name="connsiteY2" fmla="*/ 1380129 h 1714414"/>
              <a:gd name="connsiteX3" fmla="*/ 2763354 w 5998151"/>
              <a:gd name="connsiteY3" fmla="*/ 1680611 h 1714414"/>
              <a:gd name="connsiteX4" fmla="*/ 4535941 w 5998151"/>
              <a:gd name="connsiteY4" fmla="*/ 299374 h 1714414"/>
              <a:gd name="connsiteX5" fmla="*/ 5998151 w 5998151"/>
              <a:gd name="connsiteY5" fmla="*/ 0 h 1714414"/>
              <a:gd name="connsiteX0" fmla="*/ 0 w 5998151"/>
              <a:gd name="connsiteY0" fmla="*/ 292575 h 1703061"/>
              <a:gd name="connsiteX1" fmla="*/ 107499 w 5998151"/>
              <a:gd name="connsiteY1" fmla="*/ 657853 h 1703061"/>
              <a:gd name="connsiteX2" fmla="*/ 656833 w 5998151"/>
              <a:gd name="connsiteY2" fmla="*/ 1195819 h 1703061"/>
              <a:gd name="connsiteX3" fmla="*/ 2763354 w 5998151"/>
              <a:gd name="connsiteY3" fmla="*/ 1680611 h 1703061"/>
              <a:gd name="connsiteX4" fmla="*/ 4535941 w 5998151"/>
              <a:gd name="connsiteY4" fmla="*/ 299374 h 1703061"/>
              <a:gd name="connsiteX5" fmla="*/ 5998151 w 5998151"/>
              <a:gd name="connsiteY5" fmla="*/ 0 h 1703061"/>
              <a:gd name="connsiteX0" fmla="*/ 0 w 5998151"/>
              <a:gd name="connsiteY0" fmla="*/ 292575 h 1707475"/>
              <a:gd name="connsiteX1" fmla="*/ 220388 w 5998151"/>
              <a:gd name="connsiteY1" fmla="*/ 89562 h 1707475"/>
              <a:gd name="connsiteX2" fmla="*/ 656833 w 5998151"/>
              <a:gd name="connsiteY2" fmla="*/ 1195819 h 1707475"/>
              <a:gd name="connsiteX3" fmla="*/ 2763354 w 5998151"/>
              <a:gd name="connsiteY3" fmla="*/ 1680611 h 1707475"/>
              <a:gd name="connsiteX4" fmla="*/ 4535941 w 5998151"/>
              <a:gd name="connsiteY4" fmla="*/ 299374 h 1707475"/>
              <a:gd name="connsiteX5" fmla="*/ 5998151 w 5998151"/>
              <a:gd name="connsiteY5" fmla="*/ 0 h 1707475"/>
              <a:gd name="connsiteX0" fmla="*/ 0 w 6082817"/>
              <a:gd name="connsiteY0" fmla="*/ 0 h 3672707"/>
              <a:gd name="connsiteX1" fmla="*/ 305054 w 6082817"/>
              <a:gd name="connsiteY1" fmla="*/ 2054794 h 3672707"/>
              <a:gd name="connsiteX2" fmla="*/ 741499 w 6082817"/>
              <a:gd name="connsiteY2" fmla="*/ 3161051 h 3672707"/>
              <a:gd name="connsiteX3" fmla="*/ 2848020 w 6082817"/>
              <a:gd name="connsiteY3" fmla="*/ 3645843 h 3672707"/>
              <a:gd name="connsiteX4" fmla="*/ 4620607 w 6082817"/>
              <a:gd name="connsiteY4" fmla="*/ 2264606 h 3672707"/>
              <a:gd name="connsiteX5" fmla="*/ 6082817 w 6082817"/>
              <a:gd name="connsiteY5" fmla="*/ 1965232 h 3672707"/>
              <a:gd name="connsiteX0" fmla="*/ 0 w 6082817"/>
              <a:gd name="connsiteY0" fmla="*/ 0 h 3686018"/>
              <a:gd name="connsiteX1" fmla="*/ 234499 w 6082817"/>
              <a:gd name="connsiteY1" fmla="*/ 1025725 h 3686018"/>
              <a:gd name="connsiteX2" fmla="*/ 741499 w 6082817"/>
              <a:gd name="connsiteY2" fmla="*/ 3161051 h 3686018"/>
              <a:gd name="connsiteX3" fmla="*/ 2848020 w 6082817"/>
              <a:gd name="connsiteY3" fmla="*/ 3645843 h 3686018"/>
              <a:gd name="connsiteX4" fmla="*/ 4620607 w 6082817"/>
              <a:gd name="connsiteY4" fmla="*/ 2264606 h 3686018"/>
              <a:gd name="connsiteX5" fmla="*/ 6082817 w 6082817"/>
              <a:gd name="connsiteY5" fmla="*/ 1965232 h 3686018"/>
              <a:gd name="connsiteX0" fmla="*/ 0 w 6082817"/>
              <a:gd name="connsiteY0" fmla="*/ 0 h 3209882"/>
              <a:gd name="connsiteX1" fmla="*/ 234499 w 6082817"/>
              <a:gd name="connsiteY1" fmla="*/ 549589 h 3209882"/>
              <a:gd name="connsiteX2" fmla="*/ 741499 w 6082817"/>
              <a:gd name="connsiteY2" fmla="*/ 2684915 h 3209882"/>
              <a:gd name="connsiteX3" fmla="*/ 2848020 w 6082817"/>
              <a:gd name="connsiteY3" fmla="*/ 3169707 h 3209882"/>
              <a:gd name="connsiteX4" fmla="*/ 4620607 w 6082817"/>
              <a:gd name="connsiteY4" fmla="*/ 1788470 h 3209882"/>
              <a:gd name="connsiteX5" fmla="*/ 6082817 w 6082817"/>
              <a:gd name="connsiteY5" fmla="*/ 1489096 h 3209882"/>
              <a:gd name="connsiteX0" fmla="*/ 0 w 6082817"/>
              <a:gd name="connsiteY0" fmla="*/ 0 h 3209882"/>
              <a:gd name="connsiteX1" fmla="*/ 333276 w 6082817"/>
              <a:gd name="connsiteY1" fmla="*/ 549589 h 3209882"/>
              <a:gd name="connsiteX2" fmla="*/ 741499 w 6082817"/>
              <a:gd name="connsiteY2" fmla="*/ 2684915 h 3209882"/>
              <a:gd name="connsiteX3" fmla="*/ 2848020 w 6082817"/>
              <a:gd name="connsiteY3" fmla="*/ 3169707 h 3209882"/>
              <a:gd name="connsiteX4" fmla="*/ 4620607 w 6082817"/>
              <a:gd name="connsiteY4" fmla="*/ 1788470 h 3209882"/>
              <a:gd name="connsiteX5" fmla="*/ 6082817 w 6082817"/>
              <a:gd name="connsiteY5" fmla="*/ 1489096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620607 w 6111039"/>
              <a:gd name="connsiteY4" fmla="*/ 1788470 h 3209882"/>
              <a:gd name="connsiteX5" fmla="*/ 6111039 w 6111039"/>
              <a:gd name="connsiteY5" fmla="*/ 1458378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620607 w 6111039"/>
              <a:gd name="connsiteY4" fmla="*/ 1788470 h 3209882"/>
              <a:gd name="connsiteX5" fmla="*/ 6111039 w 6111039"/>
              <a:gd name="connsiteY5" fmla="*/ 1458378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521829 w 6111039"/>
              <a:gd name="connsiteY4" fmla="*/ 1942062 h 3209882"/>
              <a:gd name="connsiteX5" fmla="*/ 6111039 w 6111039"/>
              <a:gd name="connsiteY5" fmla="*/ 1458378 h 3209882"/>
              <a:gd name="connsiteX0" fmla="*/ 0 w 6111039"/>
              <a:gd name="connsiteY0" fmla="*/ 0 h 3182412"/>
              <a:gd name="connsiteX1" fmla="*/ 333276 w 6111039"/>
              <a:gd name="connsiteY1" fmla="*/ 549589 h 3182412"/>
              <a:gd name="connsiteX2" fmla="*/ 741499 w 6111039"/>
              <a:gd name="connsiteY2" fmla="*/ 2684915 h 3182412"/>
              <a:gd name="connsiteX3" fmla="*/ 3017353 w 6111039"/>
              <a:gd name="connsiteY3" fmla="*/ 3138989 h 3182412"/>
              <a:gd name="connsiteX4" fmla="*/ 4521829 w 6111039"/>
              <a:gd name="connsiteY4" fmla="*/ 1942062 h 3182412"/>
              <a:gd name="connsiteX5" fmla="*/ 6111039 w 6111039"/>
              <a:gd name="connsiteY5" fmla="*/ 1458378 h 3182412"/>
              <a:gd name="connsiteX0" fmla="*/ 0 w 6111039"/>
              <a:gd name="connsiteY0" fmla="*/ 0 h 3214986"/>
              <a:gd name="connsiteX1" fmla="*/ 333276 w 6111039"/>
              <a:gd name="connsiteY1" fmla="*/ 549589 h 3214986"/>
              <a:gd name="connsiteX2" fmla="*/ 741499 w 6111039"/>
              <a:gd name="connsiteY2" fmla="*/ 2684915 h 3214986"/>
              <a:gd name="connsiteX3" fmla="*/ 3017353 w 6111039"/>
              <a:gd name="connsiteY3" fmla="*/ 3138989 h 3214986"/>
              <a:gd name="connsiteX4" fmla="*/ 6111039 w 6111039"/>
              <a:gd name="connsiteY4" fmla="*/ 1458378 h 3214986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594762 w 6111039"/>
              <a:gd name="connsiteY4" fmla="*/ 1782637 h 3154758"/>
              <a:gd name="connsiteX5" fmla="*/ 6111039 w 6111039"/>
              <a:gd name="connsiteY5" fmla="*/ 1458378 h 3154758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679429 w 6111039"/>
              <a:gd name="connsiteY4" fmla="*/ 1736560 h 3154758"/>
              <a:gd name="connsiteX5" fmla="*/ 6111039 w 6111039"/>
              <a:gd name="connsiteY5" fmla="*/ 1458378 h 3154758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679429 w 6111039"/>
              <a:gd name="connsiteY4" fmla="*/ 1736560 h 3154758"/>
              <a:gd name="connsiteX5" fmla="*/ 6111039 w 6111039"/>
              <a:gd name="connsiteY5" fmla="*/ 1458378 h 3154758"/>
              <a:gd name="connsiteX0" fmla="*/ 0 w 6111039"/>
              <a:gd name="connsiteY0" fmla="*/ 0 h 3197983"/>
              <a:gd name="connsiteX1" fmla="*/ 333276 w 6111039"/>
              <a:gd name="connsiteY1" fmla="*/ 549589 h 3197983"/>
              <a:gd name="connsiteX2" fmla="*/ 741499 w 6111039"/>
              <a:gd name="connsiteY2" fmla="*/ 2684915 h 3197983"/>
              <a:gd name="connsiteX3" fmla="*/ 2904464 w 6111039"/>
              <a:gd name="connsiteY3" fmla="*/ 3185067 h 3197983"/>
              <a:gd name="connsiteX4" fmla="*/ 4679429 w 6111039"/>
              <a:gd name="connsiteY4" fmla="*/ 1736560 h 3197983"/>
              <a:gd name="connsiteX5" fmla="*/ 6111039 w 6111039"/>
              <a:gd name="connsiteY5" fmla="*/ 1458378 h 3197983"/>
              <a:gd name="connsiteX0" fmla="*/ 0 w 6111039"/>
              <a:gd name="connsiteY0" fmla="*/ 0 h 3202984"/>
              <a:gd name="connsiteX1" fmla="*/ 333276 w 6111039"/>
              <a:gd name="connsiteY1" fmla="*/ 549589 h 3202984"/>
              <a:gd name="connsiteX2" fmla="*/ 727388 w 6111039"/>
              <a:gd name="connsiteY2" fmla="*/ 2746352 h 3202984"/>
              <a:gd name="connsiteX3" fmla="*/ 2904464 w 6111039"/>
              <a:gd name="connsiteY3" fmla="*/ 3185067 h 3202984"/>
              <a:gd name="connsiteX4" fmla="*/ 4679429 w 6111039"/>
              <a:gd name="connsiteY4" fmla="*/ 1736560 h 3202984"/>
              <a:gd name="connsiteX5" fmla="*/ 6111039 w 6111039"/>
              <a:gd name="connsiteY5" fmla="*/ 1458378 h 3202984"/>
              <a:gd name="connsiteX0" fmla="*/ 0 w 6111039"/>
              <a:gd name="connsiteY0" fmla="*/ 0 h 3202984"/>
              <a:gd name="connsiteX1" fmla="*/ 333276 w 6111039"/>
              <a:gd name="connsiteY1" fmla="*/ 549589 h 3202984"/>
              <a:gd name="connsiteX2" fmla="*/ 727388 w 6111039"/>
              <a:gd name="connsiteY2" fmla="*/ 2746352 h 3202984"/>
              <a:gd name="connsiteX3" fmla="*/ 2904464 w 6111039"/>
              <a:gd name="connsiteY3" fmla="*/ 3185067 h 3202984"/>
              <a:gd name="connsiteX4" fmla="*/ 4651206 w 6111039"/>
              <a:gd name="connsiteY4" fmla="*/ 1813357 h 3202984"/>
              <a:gd name="connsiteX5" fmla="*/ 6111039 w 6111039"/>
              <a:gd name="connsiteY5" fmla="*/ 1458378 h 3202984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4651206 w 6111039"/>
              <a:gd name="connsiteY5" fmla="*/ 1813357 h 3198137"/>
              <a:gd name="connsiteX6" fmla="*/ 6111039 w 6111039"/>
              <a:gd name="connsiteY6" fmla="*/ 1458378 h 3198137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6111039 w 6111039"/>
              <a:gd name="connsiteY5" fmla="*/ 1458378 h 3198137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4721762 w 6111039"/>
              <a:gd name="connsiteY5" fmla="*/ 1797997 h 3198137"/>
              <a:gd name="connsiteX6" fmla="*/ 6111039 w 6111039"/>
              <a:gd name="connsiteY6" fmla="*/ 1458378 h 3198137"/>
              <a:gd name="connsiteX0" fmla="*/ 0 w 6111039"/>
              <a:gd name="connsiteY0" fmla="*/ 0 h 3244981"/>
              <a:gd name="connsiteX1" fmla="*/ 333276 w 6111039"/>
              <a:gd name="connsiteY1" fmla="*/ 549589 h 3244981"/>
              <a:gd name="connsiteX2" fmla="*/ 727388 w 6111039"/>
              <a:gd name="connsiteY2" fmla="*/ 2746352 h 3244981"/>
              <a:gd name="connsiteX3" fmla="*/ 2904464 w 6111039"/>
              <a:gd name="connsiteY3" fmla="*/ 3185067 h 3244981"/>
              <a:gd name="connsiteX4" fmla="*/ 4721762 w 6111039"/>
              <a:gd name="connsiteY4" fmla="*/ 1797997 h 3244981"/>
              <a:gd name="connsiteX5" fmla="*/ 6111039 w 6111039"/>
              <a:gd name="connsiteY5" fmla="*/ 1458378 h 3244981"/>
              <a:gd name="connsiteX0" fmla="*/ 0 w 6111039"/>
              <a:gd name="connsiteY0" fmla="*/ 0 h 3203971"/>
              <a:gd name="connsiteX1" fmla="*/ 333276 w 6111039"/>
              <a:gd name="connsiteY1" fmla="*/ 549589 h 3203971"/>
              <a:gd name="connsiteX2" fmla="*/ 727388 w 6111039"/>
              <a:gd name="connsiteY2" fmla="*/ 2746352 h 3203971"/>
              <a:gd name="connsiteX3" fmla="*/ 2904464 w 6111039"/>
              <a:gd name="connsiteY3" fmla="*/ 3185067 h 3203971"/>
              <a:gd name="connsiteX4" fmla="*/ 4058540 w 6111039"/>
              <a:gd name="connsiteY4" fmla="*/ 2473802 h 3203971"/>
              <a:gd name="connsiteX5" fmla="*/ 4721762 w 6111039"/>
              <a:gd name="connsiteY5" fmla="*/ 1797997 h 3203971"/>
              <a:gd name="connsiteX6" fmla="*/ 6111039 w 6111039"/>
              <a:gd name="connsiteY6" fmla="*/ 1458378 h 3203971"/>
              <a:gd name="connsiteX0" fmla="*/ 0 w 6111039"/>
              <a:gd name="connsiteY0" fmla="*/ 0 h 3203972"/>
              <a:gd name="connsiteX1" fmla="*/ 333276 w 6111039"/>
              <a:gd name="connsiteY1" fmla="*/ 549589 h 3203972"/>
              <a:gd name="connsiteX2" fmla="*/ 727388 w 6111039"/>
              <a:gd name="connsiteY2" fmla="*/ 2746352 h 3203972"/>
              <a:gd name="connsiteX3" fmla="*/ 2904464 w 6111039"/>
              <a:gd name="connsiteY3" fmla="*/ 3185067 h 3203972"/>
              <a:gd name="connsiteX4" fmla="*/ 4058540 w 6111039"/>
              <a:gd name="connsiteY4" fmla="*/ 2473802 h 3203972"/>
              <a:gd name="connsiteX5" fmla="*/ 4721762 w 6111039"/>
              <a:gd name="connsiteY5" fmla="*/ 1797997 h 3203972"/>
              <a:gd name="connsiteX6" fmla="*/ 6111039 w 6111039"/>
              <a:gd name="connsiteY6" fmla="*/ 1458378 h 3203972"/>
              <a:gd name="connsiteX0" fmla="*/ 0 w 6111039"/>
              <a:gd name="connsiteY0" fmla="*/ 0 h 3244982"/>
              <a:gd name="connsiteX1" fmla="*/ 333276 w 6111039"/>
              <a:gd name="connsiteY1" fmla="*/ 549589 h 3244982"/>
              <a:gd name="connsiteX2" fmla="*/ 727388 w 6111039"/>
              <a:gd name="connsiteY2" fmla="*/ 2746352 h 3244982"/>
              <a:gd name="connsiteX3" fmla="*/ 2904464 w 6111039"/>
              <a:gd name="connsiteY3" fmla="*/ 3185067 h 3244982"/>
              <a:gd name="connsiteX4" fmla="*/ 4721762 w 6111039"/>
              <a:gd name="connsiteY4" fmla="*/ 1797997 h 3244982"/>
              <a:gd name="connsiteX5" fmla="*/ 6111039 w 6111039"/>
              <a:gd name="connsiteY5" fmla="*/ 1458378 h 3244982"/>
              <a:gd name="connsiteX0" fmla="*/ 0 w 6111039"/>
              <a:gd name="connsiteY0" fmla="*/ 0 h 3244981"/>
              <a:gd name="connsiteX1" fmla="*/ 333276 w 6111039"/>
              <a:gd name="connsiteY1" fmla="*/ 549589 h 3244981"/>
              <a:gd name="connsiteX2" fmla="*/ 727388 w 6111039"/>
              <a:gd name="connsiteY2" fmla="*/ 2746352 h 3244981"/>
              <a:gd name="connsiteX3" fmla="*/ 2904464 w 6111039"/>
              <a:gd name="connsiteY3" fmla="*/ 3185067 h 3244981"/>
              <a:gd name="connsiteX4" fmla="*/ 4594762 w 6111039"/>
              <a:gd name="connsiteY4" fmla="*/ 1797996 h 3244981"/>
              <a:gd name="connsiteX5" fmla="*/ 6111039 w 6111039"/>
              <a:gd name="connsiteY5" fmla="*/ 1458378 h 3244981"/>
              <a:gd name="connsiteX0" fmla="*/ 0 w 6111039"/>
              <a:gd name="connsiteY0" fmla="*/ 0 h 3218716"/>
              <a:gd name="connsiteX1" fmla="*/ 333276 w 6111039"/>
              <a:gd name="connsiteY1" fmla="*/ 549589 h 3218716"/>
              <a:gd name="connsiteX2" fmla="*/ 727388 w 6111039"/>
              <a:gd name="connsiteY2" fmla="*/ 2746352 h 3218716"/>
              <a:gd name="connsiteX3" fmla="*/ 3073797 w 6111039"/>
              <a:gd name="connsiteY3" fmla="*/ 3154349 h 3218716"/>
              <a:gd name="connsiteX4" fmla="*/ 4594762 w 6111039"/>
              <a:gd name="connsiteY4" fmla="*/ 1797996 h 3218716"/>
              <a:gd name="connsiteX5" fmla="*/ 6111039 w 6111039"/>
              <a:gd name="connsiteY5" fmla="*/ 1458378 h 3218716"/>
              <a:gd name="connsiteX0" fmla="*/ 0 w 6111039"/>
              <a:gd name="connsiteY0" fmla="*/ 0 h 3218716"/>
              <a:gd name="connsiteX1" fmla="*/ 333276 w 6111039"/>
              <a:gd name="connsiteY1" fmla="*/ 549589 h 3218716"/>
              <a:gd name="connsiteX2" fmla="*/ 727388 w 6111039"/>
              <a:gd name="connsiteY2" fmla="*/ 2746352 h 3218716"/>
              <a:gd name="connsiteX3" fmla="*/ 3073797 w 6111039"/>
              <a:gd name="connsiteY3" fmla="*/ 3154349 h 3218716"/>
              <a:gd name="connsiteX4" fmla="*/ 4622984 w 6111039"/>
              <a:gd name="connsiteY4" fmla="*/ 1890151 h 3218716"/>
              <a:gd name="connsiteX5" fmla="*/ 6111039 w 6111039"/>
              <a:gd name="connsiteY5" fmla="*/ 1458378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581253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581253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489097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93540 w 6125150"/>
              <a:gd name="connsiteY4" fmla="*/ 1767277 h 3218716"/>
              <a:gd name="connsiteX5" fmla="*/ 6125150 w 6125150"/>
              <a:gd name="connsiteY5" fmla="*/ 1489097 h 3218716"/>
              <a:gd name="connsiteX0" fmla="*/ 0 w 6125150"/>
              <a:gd name="connsiteY0" fmla="*/ 0 h 3227071"/>
              <a:gd name="connsiteX1" fmla="*/ 333276 w 6125150"/>
              <a:gd name="connsiteY1" fmla="*/ 549589 h 3227071"/>
              <a:gd name="connsiteX2" fmla="*/ 727388 w 6125150"/>
              <a:gd name="connsiteY2" fmla="*/ 2746352 h 3227071"/>
              <a:gd name="connsiteX3" fmla="*/ 3073797 w 6125150"/>
              <a:gd name="connsiteY3" fmla="*/ 3154349 h 3227071"/>
              <a:gd name="connsiteX4" fmla="*/ 4849848 w 6125150"/>
              <a:gd name="connsiteY4" fmla="*/ 1682211 h 3227071"/>
              <a:gd name="connsiteX5" fmla="*/ 6125150 w 6125150"/>
              <a:gd name="connsiteY5" fmla="*/ 1489097 h 3227071"/>
              <a:gd name="connsiteX0" fmla="*/ 0 w 6125150"/>
              <a:gd name="connsiteY0" fmla="*/ 0 h 3227071"/>
              <a:gd name="connsiteX1" fmla="*/ 333276 w 6125150"/>
              <a:gd name="connsiteY1" fmla="*/ 549589 h 3227071"/>
              <a:gd name="connsiteX2" fmla="*/ 727388 w 6125150"/>
              <a:gd name="connsiteY2" fmla="*/ 2746352 h 3227071"/>
              <a:gd name="connsiteX3" fmla="*/ 3073797 w 6125150"/>
              <a:gd name="connsiteY3" fmla="*/ 3154349 h 3227071"/>
              <a:gd name="connsiteX4" fmla="*/ 4849848 w 6125150"/>
              <a:gd name="connsiteY4" fmla="*/ 1682211 h 3227071"/>
              <a:gd name="connsiteX5" fmla="*/ 6125150 w 6125150"/>
              <a:gd name="connsiteY5" fmla="*/ 1404030 h 3227071"/>
              <a:gd name="connsiteX0" fmla="*/ 0 w 6125150"/>
              <a:gd name="connsiteY0" fmla="*/ 0 h 3453886"/>
              <a:gd name="connsiteX1" fmla="*/ 333276 w 6125150"/>
              <a:gd name="connsiteY1" fmla="*/ 549589 h 3453886"/>
              <a:gd name="connsiteX2" fmla="*/ 727388 w 6125150"/>
              <a:gd name="connsiteY2" fmla="*/ 2746352 h 3453886"/>
              <a:gd name="connsiteX3" fmla="*/ 3168255 w 6125150"/>
              <a:gd name="connsiteY3" fmla="*/ 3408103 h 3453886"/>
              <a:gd name="connsiteX4" fmla="*/ 4849848 w 6125150"/>
              <a:gd name="connsiteY4" fmla="*/ 1682211 h 3453886"/>
              <a:gd name="connsiteX5" fmla="*/ 6125150 w 6125150"/>
              <a:gd name="connsiteY5" fmla="*/ 1404030 h 3453886"/>
              <a:gd name="connsiteX0" fmla="*/ 0 w 6125150"/>
              <a:gd name="connsiteY0" fmla="*/ 0 h 3517462"/>
              <a:gd name="connsiteX1" fmla="*/ 333276 w 6125150"/>
              <a:gd name="connsiteY1" fmla="*/ 549589 h 3517462"/>
              <a:gd name="connsiteX2" fmla="*/ 884817 w 6125150"/>
              <a:gd name="connsiteY2" fmla="*/ 3034710 h 3517462"/>
              <a:gd name="connsiteX3" fmla="*/ 3168255 w 6125150"/>
              <a:gd name="connsiteY3" fmla="*/ 3408103 h 3517462"/>
              <a:gd name="connsiteX4" fmla="*/ 4849848 w 6125150"/>
              <a:gd name="connsiteY4" fmla="*/ 1682211 h 3517462"/>
              <a:gd name="connsiteX5" fmla="*/ 6125150 w 6125150"/>
              <a:gd name="connsiteY5" fmla="*/ 1404030 h 3517462"/>
              <a:gd name="connsiteX0" fmla="*/ 0 w 6125150"/>
              <a:gd name="connsiteY0" fmla="*/ 0 h 3466254"/>
              <a:gd name="connsiteX1" fmla="*/ 333276 w 6125150"/>
              <a:gd name="connsiteY1" fmla="*/ 549589 h 3466254"/>
              <a:gd name="connsiteX2" fmla="*/ 884817 w 6125150"/>
              <a:gd name="connsiteY2" fmla="*/ 3034710 h 3466254"/>
              <a:gd name="connsiteX3" fmla="*/ 3168255 w 6125150"/>
              <a:gd name="connsiteY3" fmla="*/ 3408103 h 3466254"/>
              <a:gd name="connsiteX4" fmla="*/ 5017772 w 6125150"/>
              <a:gd name="connsiteY4" fmla="*/ 2374268 h 3466254"/>
              <a:gd name="connsiteX5" fmla="*/ 6125150 w 6125150"/>
              <a:gd name="connsiteY5" fmla="*/ 1404030 h 3466254"/>
              <a:gd name="connsiteX0" fmla="*/ 0 w 6156635"/>
              <a:gd name="connsiteY0" fmla="*/ 0 h 3466254"/>
              <a:gd name="connsiteX1" fmla="*/ 333276 w 6156635"/>
              <a:gd name="connsiteY1" fmla="*/ 549589 h 3466254"/>
              <a:gd name="connsiteX2" fmla="*/ 884817 w 6156635"/>
              <a:gd name="connsiteY2" fmla="*/ 3034710 h 3466254"/>
              <a:gd name="connsiteX3" fmla="*/ 3168255 w 6156635"/>
              <a:gd name="connsiteY3" fmla="*/ 3408103 h 3466254"/>
              <a:gd name="connsiteX4" fmla="*/ 5017772 w 6156635"/>
              <a:gd name="connsiteY4" fmla="*/ 2374268 h 3466254"/>
              <a:gd name="connsiteX5" fmla="*/ 6156635 w 6156635"/>
              <a:gd name="connsiteY5" fmla="*/ 2349841 h 3466254"/>
              <a:gd name="connsiteX0" fmla="*/ 0 w 6156635"/>
              <a:gd name="connsiteY0" fmla="*/ 0 h 3444939"/>
              <a:gd name="connsiteX1" fmla="*/ 333276 w 6156635"/>
              <a:gd name="connsiteY1" fmla="*/ 549589 h 3444939"/>
              <a:gd name="connsiteX2" fmla="*/ 884817 w 6156635"/>
              <a:gd name="connsiteY2" fmla="*/ 3034710 h 3444939"/>
              <a:gd name="connsiteX3" fmla="*/ 3168255 w 6156635"/>
              <a:gd name="connsiteY3" fmla="*/ 3408103 h 3444939"/>
              <a:gd name="connsiteX4" fmla="*/ 5028267 w 6156635"/>
              <a:gd name="connsiteY4" fmla="*/ 2662626 h 3444939"/>
              <a:gd name="connsiteX5" fmla="*/ 6156635 w 6156635"/>
              <a:gd name="connsiteY5" fmla="*/ 2349841 h 3444939"/>
              <a:gd name="connsiteX0" fmla="*/ 0 w 6156635"/>
              <a:gd name="connsiteY0" fmla="*/ 0 h 3438975"/>
              <a:gd name="connsiteX1" fmla="*/ 333276 w 6156635"/>
              <a:gd name="connsiteY1" fmla="*/ 549589 h 3438975"/>
              <a:gd name="connsiteX2" fmla="*/ 884817 w 6156635"/>
              <a:gd name="connsiteY2" fmla="*/ 3034710 h 3438975"/>
              <a:gd name="connsiteX3" fmla="*/ 3168255 w 6156635"/>
              <a:gd name="connsiteY3" fmla="*/ 3408103 h 3438975"/>
              <a:gd name="connsiteX4" fmla="*/ 4818362 w 6156635"/>
              <a:gd name="connsiteY4" fmla="*/ 2743366 h 3438975"/>
              <a:gd name="connsiteX5" fmla="*/ 6156635 w 6156635"/>
              <a:gd name="connsiteY5" fmla="*/ 2349841 h 3438975"/>
              <a:gd name="connsiteX0" fmla="*/ 0 w 6156635"/>
              <a:gd name="connsiteY0" fmla="*/ 0 h 3528330"/>
              <a:gd name="connsiteX1" fmla="*/ 333276 w 6156635"/>
              <a:gd name="connsiteY1" fmla="*/ 549589 h 3528330"/>
              <a:gd name="connsiteX2" fmla="*/ 884817 w 6156635"/>
              <a:gd name="connsiteY2" fmla="*/ 3034710 h 3528330"/>
              <a:gd name="connsiteX3" fmla="*/ 2979340 w 6156635"/>
              <a:gd name="connsiteY3" fmla="*/ 3511911 h 3528330"/>
              <a:gd name="connsiteX4" fmla="*/ 4818362 w 6156635"/>
              <a:gd name="connsiteY4" fmla="*/ 2743366 h 3528330"/>
              <a:gd name="connsiteX5" fmla="*/ 6156635 w 6156635"/>
              <a:gd name="connsiteY5" fmla="*/ 2349841 h 3528330"/>
              <a:gd name="connsiteX0" fmla="*/ 0 w 6156635"/>
              <a:gd name="connsiteY0" fmla="*/ 0 h 3537762"/>
              <a:gd name="connsiteX1" fmla="*/ 333276 w 6156635"/>
              <a:gd name="connsiteY1" fmla="*/ 549589 h 3537762"/>
              <a:gd name="connsiteX2" fmla="*/ 800854 w 6156635"/>
              <a:gd name="connsiteY2" fmla="*/ 3080847 h 3537762"/>
              <a:gd name="connsiteX3" fmla="*/ 2979340 w 6156635"/>
              <a:gd name="connsiteY3" fmla="*/ 3511911 h 3537762"/>
              <a:gd name="connsiteX4" fmla="*/ 4818362 w 6156635"/>
              <a:gd name="connsiteY4" fmla="*/ 2743366 h 3537762"/>
              <a:gd name="connsiteX5" fmla="*/ 6156635 w 6156635"/>
              <a:gd name="connsiteY5" fmla="*/ 2349841 h 3537762"/>
              <a:gd name="connsiteX0" fmla="*/ 0 w 6156635"/>
              <a:gd name="connsiteY0" fmla="*/ 0 h 3538051"/>
              <a:gd name="connsiteX1" fmla="*/ 249314 w 6156635"/>
              <a:gd name="connsiteY1" fmla="*/ 538056 h 3538051"/>
              <a:gd name="connsiteX2" fmla="*/ 800854 w 6156635"/>
              <a:gd name="connsiteY2" fmla="*/ 3080847 h 3538051"/>
              <a:gd name="connsiteX3" fmla="*/ 2979340 w 6156635"/>
              <a:gd name="connsiteY3" fmla="*/ 3511911 h 3538051"/>
              <a:gd name="connsiteX4" fmla="*/ 4818362 w 6156635"/>
              <a:gd name="connsiteY4" fmla="*/ 2743366 h 3538051"/>
              <a:gd name="connsiteX5" fmla="*/ 6156635 w 6156635"/>
              <a:gd name="connsiteY5" fmla="*/ 2349841 h 3538051"/>
              <a:gd name="connsiteX0" fmla="*/ 0 w 6135644"/>
              <a:gd name="connsiteY0" fmla="*/ 0 h 3538051"/>
              <a:gd name="connsiteX1" fmla="*/ 249314 w 6135644"/>
              <a:gd name="connsiteY1" fmla="*/ 538056 h 3538051"/>
              <a:gd name="connsiteX2" fmla="*/ 800854 w 6135644"/>
              <a:gd name="connsiteY2" fmla="*/ 3080847 h 3538051"/>
              <a:gd name="connsiteX3" fmla="*/ 2979340 w 6135644"/>
              <a:gd name="connsiteY3" fmla="*/ 3511911 h 3538051"/>
              <a:gd name="connsiteX4" fmla="*/ 4818362 w 6135644"/>
              <a:gd name="connsiteY4" fmla="*/ 2743366 h 3538051"/>
              <a:gd name="connsiteX5" fmla="*/ 6135644 w 6135644"/>
              <a:gd name="connsiteY5" fmla="*/ 2395978 h 3538051"/>
              <a:gd name="connsiteX0" fmla="*/ 0 w 6135644"/>
              <a:gd name="connsiteY0" fmla="*/ 0 h 3538051"/>
              <a:gd name="connsiteX1" fmla="*/ 249314 w 6135644"/>
              <a:gd name="connsiteY1" fmla="*/ 538056 h 3538051"/>
              <a:gd name="connsiteX2" fmla="*/ 800854 w 6135644"/>
              <a:gd name="connsiteY2" fmla="*/ 3080847 h 3538051"/>
              <a:gd name="connsiteX3" fmla="*/ 2979340 w 6135644"/>
              <a:gd name="connsiteY3" fmla="*/ 3511911 h 3538051"/>
              <a:gd name="connsiteX4" fmla="*/ 4818362 w 6135644"/>
              <a:gd name="connsiteY4" fmla="*/ 2743366 h 3538051"/>
              <a:gd name="connsiteX5" fmla="*/ 6135644 w 6135644"/>
              <a:gd name="connsiteY5" fmla="*/ 2395978 h 353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5644" h="3538051">
                <a:moveTo>
                  <a:pt x="0" y="0"/>
                </a:moveTo>
                <a:cubicBezTo>
                  <a:pt x="17084" y="32676"/>
                  <a:pt x="115838" y="24582"/>
                  <a:pt x="249314" y="538056"/>
                </a:cubicBezTo>
                <a:cubicBezTo>
                  <a:pt x="382790" y="1051530"/>
                  <a:pt x="345850" y="2585205"/>
                  <a:pt x="800854" y="3080847"/>
                </a:cubicBezTo>
                <a:cubicBezTo>
                  <a:pt x="1255858" y="3576490"/>
                  <a:pt x="2309755" y="3568158"/>
                  <a:pt x="2979340" y="3511911"/>
                </a:cubicBezTo>
                <a:cubicBezTo>
                  <a:pt x="3648925" y="3455664"/>
                  <a:pt x="4283933" y="3031147"/>
                  <a:pt x="4818362" y="2743366"/>
                </a:cubicBezTo>
                <a:cubicBezTo>
                  <a:pt x="5167501" y="2563889"/>
                  <a:pt x="5742173" y="2396234"/>
                  <a:pt x="6135644" y="2395978"/>
                </a:cubicBezTo>
              </a:path>
            </a:pathLst>
          </a:custGeom>
          <a:ln w="57150" cmpd="sng">
            <a:solidFill>
              <a:srgbClr val="40404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446214" y="2699112"/>
            <a:ext cx="6156634" cy="2428740"/>
          </a:xfrm>
          <a:custGeom>
            <a:avLst/>
            <a:gdLst>
              <a:gd name="connsiteX0" fmla="*/ 0 w 6405998"/>
              <a:gd name="connsiteY0" fmla="*/ 53428 h 2982303"/>
              <a:gd name="connsiteX1" fmla="*/ 314681 w 6405998"/>
              <a:gd name="connsiteY1" fmla="*/ 311903 h 2982303"/>
              <a:gd name="connsiteX2" fmla="*/ 708031 w 6405998"/>
              <a:gd name="connsiteY2" fmla="*/ 2435888 h 2982303"/>
              <a:gd name="connsiteX3" fmla="*/ 2337627 w 6405998"/>
              <a:gd name="connsiteY3" fmla="*/ 2952837 h 2982303"/>
              <a:gd name="connsiteX4" fmla="*/ 4428006 w 6405998"/>
              <a:gd name="connsiteY4" fmla="*/ 2829219 h 2982303"/>
              <a:gd name="connsiteX5" fmla="*/ 5506910 w 6405998"/>
              <a:gd name="connsiteY5" fmla="*/ 2087509 h 2982303"/>
              <a:gd name="connsiteX6" fmla="*/ 6405998 w 6405998"/>
              <a:gd name="connsiteY6" fmla="*/ 1941415 h 2982303"/>
              <a:gd name="connsiteX0" fmla="*/ 0 w 6417237"/>
              <a:gd name="connsiteY0" fmla="*/ 19276 h 3161673"/>
              <a:gd name="connsiteX1" fmla="*/ 325920 w 6417237"/>
              <a:gd name="connsiteY1" fmla="*/ 491273 h 3161673"/>
              <a:gd name="connsiteX2" fmla="*/ 719270 w 6417237"/>
              <a:gd name="connsiteY2" fmla="*/ 2615258 h 3161673"/>
              <a:gd name="connsiteX3" fmla="*/ 2348866 w 6417237"/>
              <a:gd name="connsiteY3" fmla="*/ 3132207 h 3161673"/>
              <a:gd name="connsiteX4" fmla="*/ 4439245 w 6417237"/>
              <a:gd name="connsiteY4" fmla="*/ 3008589 h 3161673"/>
              <a:gd name="connsiteX5" fmla="*/ 5518149 w 6417237"/>
              <a:gd name="connsiteY5" fmla="*/ 2266879 h 3161673"/>
              <a:gd name="connsiteX6" fmla="*/ 6417237 w 6417237"/>
              <a:gd name="connsiteY6" fmla="*/ 2120785 h 3161673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085824"/>
              <a:gd name="connsiteX1" fmla="*/ 325920 w 6417237"/>
              <a:gd name="connsiteY1" fmla="*/ 471997 h 3085824"/>
              <a:gd name="connsiteX2" fmla="*/ 719270 w 6417237"/>
              <a:gd name="connsiteY2" fmla="*/ 2595982 h 3085824"/>
              <a:gd name="connsiteX3" fmla="*/ 2303912 w 6417237"/>
              <a:gd name="connsiteY3" fmla="*/ 3034265 h 3085824"/>
              <a:gd name="connsiteX4" fmla="*/ 4439245 w 6417237"/>
              <a:gd name="connsiteY4" fmla="*/ 2989313 h 3085824"/>
              <a:gd name="connsiteX5" fmla="*/ 5518149 w 6417237"/>
              <a:gd name="connsiteY5" fmla="*/ 2247603 h 3085824"/>
              <a:gd name="connsiteX6" fmla="*/ 6417237 w 6417237"/>
              <a:gd name="connsiteY6" fmla="*/ 2101509 h 3085824"/>
              <a:gd name="connsiteX0" fmla="*/ 0 w 6417237"/>
              <a:gd name="connsiteY0" fmla="*/ 0 h 3072945"/>
              <a:gd name="connsiteX1" fmla="*/ 325920 w 6417237"/>
              <a:gd name="connsiteY1" fmla="*/ 471997 h 3072945"/>
              <a:gd name="connsiteX2" fmla="*/ 719270 w 6417237"/>
              <a:gd name="connsiteY2" fmla="*/ 2595982 h 3072945"/>
              <a:gd name="connsiteX3" fmla="*/ 2303912 w 6417237"/>
              <a:gd name="connsiteY3" fmla="*/ 3034265 h 3072945"/>
              <a:gd name="connsiteX4" fmla="*/ 4439245 w 6417237"/>
              <a:gd name="connsiteY4" fmla="*/ 2989313 h 3072945"/>
              <a:gd name="connsiteX5" fmla="*/ 5518149 w 6417237"/>
              <a:gd name="connsiteY5" fmla="*/ 2247603 h 3072945"/>
              <a:gd name="connsiteX6" fmla="*/ 6417237 w 6417237"/>
              <a:gd name="connsiteY6" fmla="*/ 2101509 h 3072945"/>
              <a:gd name="connsiteX0" fmla="*/ 0 w 6417237"/>
              <a:gd name="connsiteY0" fmla="*/ 0 h 3098312"/>
              <a:gd name="connsiteX1" fmla="*/ 325920 w 6417237"/>
              <a:gd name="connsiteY1" fmla="*/ 471997 h 3098312"/>
              <a:gd name="connsiteX2" fmla="*/ 719270 w 6417237"/>
              <a:gd name="connsiteY2" fmla="*/ 2595982 h 3098312"/>
              <a:gd name="connsiteX3" fmla="*/ 2303912 w 6417237"/>
              <a:gd name="connsiteY3" fmla="*/ 3034265 h 3098312"/>
              <a:gd name="connsiteX4" fmla="*/ 4203235 w 6417237"/>
              <a:gd name="connsiteY4" fmla="*/ 3011789 h 3098312"/>
              <a:gd name="connsiteX5" fmla="*/ 5518149 w 6417237"/>
              <a:gd name="connsiteY5" fmla="*/ 2247603 h 3098312"/>
              <a:gd name="connsiteX6" fmla="*/ 6417237 w 6417237"/>
              <a:gd name="connsiteY6" fmla="*/ 2101509 h 3098312"/>
              <a:gd name="connsiteX0" fmla="*/ 0 w 6417237"/>
              <a:gd name="connsiteY0" fmla="*/ 0 h 3086885"/>
              <a:gd name="connsiteX1" fmla="*/ 325920 w 6417237"/>
              <a:gd name="connsiteY1" fmla="*/ 471997 h 3086885"/>
              <a:gd name="connsiteX2" fmla="*/ 719270 w 6417237"/>
              <a:gd name="connsiteY2" fmla="*/ 2595982 h 3086885"/>
              <a:gd name="connsiteX3" fmla="*/ 2303912 w 6417237"/>
              <a:gd name="connsiteY3" fmla="*/ 3034265 h 3086885"/>
              <a:gd name="connsiteX4" fmla="*/ 4203235 w 6417237"/>
              <a:gd name="connsiteY4" fmla="*/ 3011789 h 3086885"/>
              <a:gd name="connsiteX5" fmla="*/ 5518149 w 6417237"/>
              <a:gd name="connsiteY5" fmla="*/ 2247603 h 3086885"/>
              <a:gd name="connsiteX6" fmla="*/ 6417237 w 6417237"/>
              <a:gd name="connsiteY6" fmla="*/ 2101509 h 3086885"/>
              <a:gd name="connsiteX0" fmla="*/ 0 w 6417237"/>
              <a:gd name="connsiteY0" fmla="*/ 0 h 3061676"/>
              <a:gd name="connsiteX1" fmla="*/ 325920 w 6417237"/>
              <a:gd name="connsiteY1" fmla="*/ 471997 h 3061676"/>
              <a:gd name="connsiteX2" fmla="*/ 719270 w 6417237"/>
              <a:gd name="connsiteY2" fmla="*/ 2595982 h 3061676"/>
              <a:gd name="connsiteX3" fmla="*/ 1820653 w 6417237"/>
              <a:gd name="connsiteY3" fmla="*/ 2966837 h 3061676"/>
              <a:gd name="connsiteX4" fmla="*/ 4203235 w 6417237"/>
              <a:gd name="connsiteY4" fmla="*/ 3011789 h 3061676"/>
              <a:gd name="connsiteX5" fmla="*/ 5518149 w 6417237"/>
              <a:gd name="connsiteY5" fmla="*/ 2247603 h 3061676"/>
              <a:gd name="connsiteX6" fmla="*/ 6417237 w 6417237"/>
              <a:gd name="connsiteY6" fmla="*/ 2101509 h 3061676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75597"/>
              <a:gd name="connsiteX1" fmla="*/ 325920 w 6417237"/>
              <a:gd name="connsiteY1" fmla="*/ 471997 h 3075597"/>
              <a:gd name="connsiteX2" fmla="*/ 719270 w 6417237"/>
              <a:gd name="connsiteY2" fmla="*/ 2595982 h 3075597"/>
              <a:gd name="connsiteX3" fmla="*/ 1786938 w 6417237"/>
              <a:gd name="connsiteY3" fmla="*/ 3023027 h 3075597"/>
              <a:gd name="connsiteX4" fmla="*/ 4203235 w 6417237"/>
              <a:gd name="connsiteY4" fmla="*/ 3011789 h 3075597"/>
              <a:gd name="connsiteX5" fmla="*/ 5518149 w 6417237"/>
              <a:gd name="connsiteY5" fmla="*/ 2247603 h 3075597"/>
              <a:gd name="connsiteX6" fmla="*/ 6417237 w 6417237"/>
              <a:gd name="connsiteY6" fmla="*/ 2101509 h 3075597"/>
              <a:gd name="connsiteX0" fmla="*/ 0 w 6417237"/>
              <a:gd name="connsiteY0" fmla="*/ 0 h 3107215"/>
              <a:gd name="connsiteX1" fmla="*/ 325920 w 6417237"/>
              <a:gd name="connsiteY1" fmla="*/ 471997 h 3107215"/>
              <a:gd name="connsiteX2" fmla="*/ 719270 w 6417237"/>
              <a:gd name="connsiteY2" fmla="*/ 2595982 h 3107215"/>
              <a:gd name="connsiteX3" fmla="*/ 1786938 w 6417237"/>
              <a:gd name="connsiteY3" fmla="*/ 3023027 h 3107215"/>
              <a:gd name="connsiteX4" fmla="*/ 4090849 w 6417237"/>
              <a:gd name="connsiteY4" fmla="*/ 3034265 h 3107215"/>
              <a:gd name="connsiteX5" fmla="*/ 5518149 w 6417237"/>
              <a:gd name="connsiteY5" fmla="*/ 2247603 h 3107215"/>
              <a:gd name="connsiteX6" fmla="*/ 6417237 w 6417237"/>
              <a:gd name="connsiteY6" fmla="*/ 2101509 h 3107215"/>
              <a:gd name="connsiteX0" fmla="*/ 0 w 6417237"/>
              <a:gd name="connsiteY0" fmla="*/ 0 h 3075002"/>
              <a:gd name="connsiteX1" fmla="*/ 325920 w 6417237"/>
              <a:gd name="connsiteY1" fmla="*/ 471997 h 3075002"/>
              <a:gd name="connsiteX2" fmla="*/ 719270 w 6417237"/>
              <a:gd name="connsiteY2" fmla="*/ 2595982 h 3075002"/>
              <a:gd name="connsiteX3" fmla="*/ 1786938 w 6417237"/>
              <a:gd name="connsiteY3" fmla="*/ 3023027 h 3075002"/>
              <a:gd name="connsiteX4" fmla="*/ 4090849 w 6417237"/>
              <a:gd name="connsiteY4" fmla="*/ 3034265 h 3075002"/>
              <a:gd name="connsiteX5" fmla="*/ 5518149 w 6417237"/>
              <a:gd name="connsiteY5" fmla="*/ 2247603 h 3075002"/>
              <a:gd name="connsiteX6" fmla="*/ 6417237 w 6417237"/>
              <a:gd name="connsiteY6" fmla="*/ 2101509 h 3075002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7665"/>
              <a:gd name="connsiteX1" fmla="*/ 325920 w 6417237"/>
              <a:gd name="connsiteY1" fmla="*/ 471997 h 3097665"/>
              <a:gd name="connsiteX2" fmla="*/ 719270 w 6417237"/>
              <a:gd name="connsiteY2" fmla="*/ 2595982 h 3097665"/>
              <a:gd name="connsiteX3" fmla="*/ 1786938 w 6417237"/>
              <a:gd name="connsiteY3" fmla="*/ 3023027 h 3097665"/>
              <a:gd name="connsiteX4" fmla="*/ 4090849 w 6417237"/>
              <a:gd name="connsiteY4" fmla="*/ 3034265 h 3097665"/>
              <a:gd name="connsiteX5" fmla="*/ 5518149 w 6417237"/>
              <a:gd name="connsiteY5" fmla="*/ 2247603 h 3097665"/>
              <a:gd name="connsiteX6" fmla="*/ 6417237 w 6417237"/>
              <a:gd name="connsiteY6" fmla="*/ 2101509 h 3097665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3889"/>
              <a:gd name="connsiteX1" fmla="*/ 325920 w 6417237"/>
              <a:gd name="connsiteY1" fmla="*/ 471997 h 3093889"/>
              <a:gd name="connsiteX2" fmla="*/ 719270 w 6417237"/>
              <a:gd name="connsiteY2" fmla="*/ 2595982 h 3093889"/>
              <a:gd name="connsiteX3" fmla="*/ 1674552 w 6417237"/>
              <a:gd name="connsiteY3" fmla="*/ 2989313 h 3093889"/>
              <a:gd name="connsiteX4" fmla="*/ 4090849 w 6417237"/>
              <a:gd name="connsiteY4" fmla="*/ 3034265 h 3093889"/>
              <a:gd name="connsiteX5" fmla="*/ 5518149 w 6417237"/>
              <a:gd name="connsiteY5" fmla="*/ 2247603 h 3093889"/>
              <a:gd name="connsiteX6" fmla="*/ 6417237 w 6417237"/>
              <a:gd name="connsiteY6" fmla="*/ 2101509 h 3093889"/>
              <a:gd name="connsiteX0" fmla="*/ 0 w 6417237"/>
              <a:gd name="connsiteY0" fmla="*/ 0 h 3084385"/>
              <a:gd name="connsiteX1" fmla="*/ 325920 w 6417237"/>
              <a:gd name="connsiteY1" fmla="*/ 471997 h 3084385"/>
              <a:gd name="connsiteX2" fmla="*/ 719270 w 6417237"/>
              <a:gd name="connsiteY2" fmla="*/ 2595982 h 3084385"/>
              <a:gd name="connsiteX3" fmla="*/ 1674552 w 6417237"/>
              <a:gd name="connsiteY3" fmla="*/ 2989313 h 3084385"/>
              <a:gd name="connsiteX4" fmla="*/ 4090849 w 6417237"/>
              <a:gd name="connsiteY4" fmla="*/ 3034265 h 3084385"/>
              <a:gd name="connsiteX5" fmla="*/ 5518149 w 6417237"/>
              <a:gd name="connsiteY5" fmla="*/ 2247603 h 3084385"/>
              <a:gd name="connsiteX6" fmla="*/ 6417237 w 6417237"/>
              <a:gd name="connsiteY6" fmla="*/ 2101509 h 3084385"/>
              <a:gd name="connsiteX0" fmla="*/ 0 w 6417237"/>
              <a:gd name="connsiteY0" fmla="*/ 0 h 3101068"/>
              <a:gd name="connsiteX1" fmla="*/ 325920 w 6417237"/>
              <a:gd name="connsiteY1" fmla="*/ 471997 h 3101068"/>
              <a:gd name="connsiteX2" fmla="*/ 618123 w 6417237"/>
              <a:gd name="connsiteY2" fmla="*/ 2427412 h 3101068"/>
              <a:gd name="connsiteX3" fmla="*/ 1674552 w 6417237"/>
              <a:gd name="connsiteY3" fmla="*/ 2989313 h 3101068"/>
              <a:gd name="connsiteX4" fmla="*/ 4090849 w 6417237"/>
              <a:gd name="connsiteY4" fmla="*/ 3034265 h 3101068"/>
              <a:gd name="connsiteX5" fmla="*/ 5518149 w 6417237"/>
              <a:gd name="connsiteY5" fmla="*/ 2247603 h 3101068"/>
              <a:gd name="connsiteX6" fmla="*/ 6417237 w 6417237"/>
              <a:gd name="connsiteY6" fmla="*/ 2101509 h 3101068"/>
              <a:gd name="connsiteX0" fmla="*/ 0 w 6417237"/>
              <a:gd name="connsiteY0" fmla="*/ 0 h 3089651"/>
              <a:gd name="connsiteX1" fmla="*/ 325920 w 6417237"/>
              <a:gd name="connsiteY1" fmla="*/ 471997 h 3089651"/>
              <a:gd name="connsiteX2" fmla="*/ 618123 w 6417237"/>
              <a:gd name="connsiteY2" fmla="*/ 2427412 h 3089651"/>
              <a:gd name="connsiteX3" fmla="*/ 1674552 w 6417237"/>
              <a:gd name="connsiteY3" fmla="*/ 2989313 h 3089651"/>
              <a:gd name="connsiteX4" fmla="*/ 4090849 w 6417237"/>
              <a:gd name="connsiteY4" fmla="*/ 3034265 h 3089651"/>
              <a:gd name="connsiteX5" fmla="*/ 5091082 w 6417237"/>
              <a:gd name="connsiteY5" fmla="*/ 2404935 h 3089651"/>
              <a:gd name="connsiteX6" fmla="*/ 6417237 w 6417237"/>
              <a:gd name="connsiteY6" fmla="*/ 2101509 h 3089651"/>
              <a:gd name="connsiteX0" fmla="*/ 0 w 6214942"/>
              <a:gd name="connsiteY0" fmla="*/ 0 h 3089651"/>
              <a:gd name="connsiteX1" fmla="*/ 325920 w 6214942"/>
              <a:gd name="connsiteY1" fmla="*/ 471997 h 3089651"/>
              <a:gd name="connsiteX2" fmla="*/ 618123 w 6214942"/>
              <a:gd name="connsiteY2" fmla="*/ 2427412 h 3089651"/>
              <a:gd name="connsiteX3" fmla="*/ 1674552 w 6214942"/>
              <a:gd name="connsiteY3" fmla="*/ 2989313 h 3089651"/>
              <a:gd name="connsiteX4" fmla="*/ 4090849 w 6214942"/>
              <a:gd name="connsiteY4" fmla="*/ 3034265 h 3089651"/>
              <a:gd name="connsiteX5" fmla="*/ 5091082 w 6214942"/>
              <a:gd name="connsiteY5" fmla="*/ 2404935 h 3089651"/>
              <a:gd name="connsiteX6" fmla="*/ 6214942 w 6214942"/>
              <a:gd name="connsiteY6" fmla="*/ 2303794 h 3089651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303794 h 3080765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427412 h 3080765"/>
              <a:gd name="connsiteX0" fmla="*/ 0 w 6214942"/>
              <a:gd name="connsiteY0" fmla="*/ 0 h 3072009"/>
              <a:gd name="connsiteX1" fmla="*/ 325920 w 6214942"/>
              <a:gd name="connsiteY1" fmla="*/ 471997 h 3072009"/>
              <a:gd name="connsiteX2" fmla="*/ 618123 w 6214942"/>
              <a:gd name="connsiteY2" fmla="*/ 2427412 h 3072009"/>
              <a:gd name="connsiteX3" fmla="*/ 1674552 w 6214942"/>
              <a:gd name="connsiteY3" fmla="*/ 2989313 h 3072009"/>
              <a:gd name="connsiteX4" fmla="*/ 4090849 w 6214942"/>
              <a:gd name="connsiteY4" fmla="*/ 3034265 h 3072009"/>
              <a:gd name="connsiteX5" fmla="*/ 4967458 w 6214942"/>
              <a:gd name="connsiteY5" fmla="*/ 2652171 h 3072009"/>
              <a:gd name="connsiteX6" fmla="*/ 6214942 w 6214942"/>
              <a:gd name="connsiteY6" fmla="*/ 2427412 h 3072009"/>
              <a:gd name="connsiteX0" fmla="*/ 0 w 6226180"/>
              <a:gd name="connsiteY0" fmla="*/ 0 h 3072009"/>
              <a:gd name="connsiteX1" fmla="*/ 325920 w 6226180"/>
              <a:gd name="connsiteY1" fmla="*/ 471997 h 3072009"/>
              <a:gd name="connsiteX2" fmla="*/ 618123 w 6226180"/>
              <a:gd name="connsiteY2" fmla="*/ 2427412 h 3072009"/>
              <a:gd name="connsiteX3" fmla="*/ 1674552 w 6226180"/>
              <a:gd name="connsiteY3" fmla="*/ 2989313 h 3072009"/>
              <a:gd name="connsiteX4" fmla="*/ 4090849 w 6226180"/>
              <a:gd name="connsiteY4" fmla="*/ 3034265 h 3072009"/>
              <a:gd name="connsiteX5" fmla="*/ 4967458 w 6226180"/>
              <a:gd name="connsiteY5" fmla="*/ 2652171 h 3072009"/>
              <a:gd name="connsiteX6" fmla="*/ 6226180 w 6226180"/>
              <a:gd name="connsiteY6" fmla="*/ 2517316 h 3072009"/>
              <a:gd name="connsiteX0" fmla="*/ 0 w 6226180"/>
              <a:gd name="connsiteY0" fmla="*/ 0 h 3096285"/>
              <a:gd name="connsiteX1" fmla="*/ 325920 w 6226180"/>
              <a:gd name="connsiteY1" fmla="*/ 471997 h 3096285"/>
              <a:gd name="connsiteX2" fmla="*/ 618123 w 6226180"/>
              <a:gd name="connsiteY2" fmla="*/ 2427412 h 3096285"/>
              <a:gd name="connsiteX3" fmla="*/ 1674552 w 6226180"/>
              <a:gd name="connsiteY3" fmla="*/ 2989313 h 3096285"/>
              <a:gd name="connsiteX4" fmla="*/ 3045660 w 6226180"/>
              <a:gd name="connsiteY4" fmla="*/ 3067979 h 3096285"/>
              <a:gd name="connsiteX5" fmla="*/ 4967458 w 6226180"/>
              <a:gd name="connsiteY5" fmla="*/ 2652171 h 3096285"/>
              <a:gd name="connsiteX6" fmla="*/ 6226180 w 6226180"/>
              <a:gd name="connsiteY6" fmla="*/ 2517316 h 3096285"/>
              <a:gd name="connsiteX0" fmla="*/ 0 w 6226180"/>
              <a:gd name="connsiteY0" fmla="*/ 0 h 3071319"/>
              <a:gd name="connsiteX1" fmla="*/ 325920 w 6226180"/>
              <a:gd name="connsiteY1" fmla="*/ 471997 h 3071319"/>
              <a:gd name="connsiteX2" fmla="*/ 618123 w 6226180"/>
              <a:gd name="connsiteY2" fmla="*/ 2427412 h 3071319"/>
              <a:gd name="connsiteX3" fmla="*/ 1674552 w 6226180"/>
              <a:gd name="connsiteY3" fmla="*/ 2989313 h 3071319"/>
              <a:gd name="connsiteX4" fmla="*/ 3045660 w 6226180"/>
              <a:gd name="connsiteY4" fmla="*/ 3067979 h 3071319"/>
              <a:gd name="connsiteX5" fmla="*/ 4248190 w 6226180"/>
              <a:gd name="connsiteY5" fmla="*/ 2989315 h 3071319"/>
              <a:gd name="connsiteX6" fmla="*/ 4967458 w 6226180"/>
              <a:gd name="connsiteY6" fmla="*/ 2652171 h 3071319"/>
              <a:gd name="connsiteX7" fmla="*/ 6226180 w 6226180"/>
              <a:gd name="connsiteY7" fmla="*/ 2517316 h 3071319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67458 w 6226180"/>
              <a:gd name="connsiteY6" fmla="*/ 2652171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22503 w 6226180"/>
              <a:gd name="connsiteY6" fmla="*/ 2719599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33742 w 6226180"/>
              <a:gd name="connsiteY6" fmla="*/ 2663409 h 3074542"/>
              <a:gd name="connsiteX7" fmla="*/ 6226180 w 6226180"/>
              <a:gd name="connsiteY7" fmla="*/ 2517316 h 3074542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4315621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035"/>
              <a:gd name="connsiteX1" fmla="*/ 325920 w 6226180"/>
              <a:gd name="connsiteY1" fmla="*/ 471997 h 3102035"/>
              <a:gd name="connsiteX2" fmla="*/ 618123 w 6226180"/>
              <a:gd name="connsiteY2" fmla="*/ 2427412 h 3102035"/>
              <a:gd name="connsiteX3" fmla="*/ 1674552 w 6226180"/>
              <a:gd name="connsiteY3" fmla="*/ 2989313 h 3102035"/>
              <a:gd name="connsiteX4" fmla="*/ 3056899 w 6226180"/>
              <a:gd name="connsiteY4" fmla="*/ 3101693 h 3102035"/>
              <a:gd name="connsiteX5" fmla="*/ 4349337 w 6226180"/>
              <a:gd name="connsiteY5" fmla="*/ 2978077 h 3102035"/>
              <a:gd name="connsiteX6" fmla="*/ 4933742 w 6226180"/>
              <a:gd name="connsiteY6" fmla="*/ 2663409 h 3102035"/>
              <a:gd name="connsiteX7" fmla="*/ 6226180 w 6226180"/>
              <a:gd name="connsiteY7" fmla="*/ 2517316 h 3102035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562868 w 6226180"/>
              <a:gd name="connsiteY6" fmla="*/ 2652171 h 3102768"/>
              <a:gd name="connsiteX7" fmla="*/ 6226180 w 6226180"/>
              <a:gd name="connsiteY7" fmla="*/ 2517316 h 3102768"/>
              <a:gd name="connsiteX0" fmla="*/ 0 w 6226180"/>
              <a:gd name="connsiteY0" fmla="*/ 0 h 3110697"/>
              <a:gd name="connsiteX1" fmla="*/ 325920 w 6226180"/>
              <a:gd name="connsiteY1" fmla="*/ 471997 h 3110697"/>
              <a:gd name="connsiteX2" fmla="*/ 618123 w 6226180"/>
              <a:gd name="connsiteY2" fmla="*/ 2427412 h 3110697"/>
              <a:gd name="connsiteX3" fmla="*/ 1674552 w 6226180"/>
              <a:gd name="connsiteY3" fmla="*/ 2989313 h 3110697"/>
              <a:gd name="connsiteX4" fmla="*/ 3056899 w 6226180"/>
              <a:gd name="connsiteY4" fmla="*/ 3101693 h 3110697"/>
              <a:gd name="connsiteX5" fmla="*/ 3989701 w 6226180"/>
              <a:gd name="connsiteY5" fmla="*/ 3056743 h 3110697"/>
              <a:gd name="connsiteX6" fmla="*/ 4562868 w 6226180"/>
              <a:gd name="connsiteY6" fmla="*/ 2652171 h 3110697"/>
              <a:gd name="connsiteX7" fmla="*/ 6226180 w 6226180"/>
              <a:gd name="connsiteY7" fmla="*/ 2517316 h 3110697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618123 w 6226180"/>
              <a:gd name="connsiteY2" fmla="*/ 2427412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83260 w 6226180"/>
              <a:gd name="connsiteY2" fmla="*/ 256226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60783 w 6226180"/>
              <a:gd name="connsiteY2" fmla="*/ 233750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03804"/>
              <a:gd name="connsiteX1" fmla="*/ 202295 w 6226180"/>
              <a:gd name="connsiteY1" fmla="*/ 629329 h 3103804"/>
              <a:gd name="connsiteX2" fmla="*/ 460783 w 6226180"/>
              <a:gd name="connsiteY2" fmla="*/ 2337508 h 3103804"/>
              <a:gd name="connsiteX3" fmla="*/ 1033951 w 6226180"/>
              <a:gd name="connsiteY3" fmla="*/ 2899409 h 3103804"/>
              <a:gd name="connsiteX4" fmla="*/ 2124095 w 6226180"/>
              <a:gd name="connsiteY4" fmla="*/ 3079217 h 3103804"/>
              <a:gd name="connsiteX5" fmla="*/ 3989701 w 6226180"/>
              <a:gd name="connsiteY5" fmla="*/ 3056743 h 3103804"/>
              <a:gd name="connsiteX6" fmla="*/ 4562868 w 6226180"/>
              <a:gd name="connsiteY6" fmla="*/ 2652171 h 3103804"/>
              <a:gd name="connsiteX7" fmla="*/ 6226180 w 6226180"/>
              <a:gd name="connsiteY7" fmla="*/ 2517316 h 3103804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562868 w 6226180"/>
              <a:gd name="connsiteY6" fmla="*/ 2652171 h 3117807"/>
              <a:gd name="connsiteX7" fmla="*/ 6226180 w 6226180"/>
              <a:gd name="connsiteY7" fmla="*/ 2517316 h 3117807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236949 w 6226180"/>
              <a:gd name="connsiteY6" fmla="*/ 2719599 h 3117807"/>
              <a:gd name="connsiteX7" fmla="*/ 6226180 w 6226180"/>
              <a:gd name="connsiteY7" fmla="*/ 2517316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236949 w 6169987"/>
              <a:gd name="connsiteY6" fmla="*/ 271959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550692 w 6169987"/>
              <a:gd name="connsiteY2" fmla="*/ 2640935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539453 w 6169987"/>
              <a:gd name="connsiteY2" fmla="*/ 1932940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370874 w 6169987"/>
              <a:gd name="connsiteY1" fmla="*/ 494473 h 3117807"/>
              <a:gd name="connsiteX2" fmla="*/ 539453 w 6169987"/>
              <a:gd name="connsiteY2" fmla="*/ 1932940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230494"/>
              <a:gd name="connsiteX1" fmla="*/ 370874 w 6169987"/>
              <a:gd name="connsiteY1" fmla="*/ 494473 h 3230494"/>
              <a:gd name="connsiteX2" fmla="*/ 539453 w 6169987"/>
              <a:gd name="connsiteY2" fmla="*/ 1932940 h 3230494"/>
              <a:gd name="connsiteX3" fmla="*/ 1033951 w 6169987"/>
              <a:gd name="connsiteY3" fmla="*/ 2899409 h 3230494"/>
              <a:gd name="connsiteX4" fmla="*/ 1933039 w 6169987"/>
              <a:gd name="connsiteY4" fmla="*/ 3225311 h 3230494"/>
              <a:gd name="connsiteX5" fmla="*/ 3528919 w 6169987"/>
              <a:gd name="connsiteY5" fmla="*/ 3079219 h 3230494"/>
              <a:gd name="connsiteX6" fmla="*/ 4484198 w 6169987"/>
              <a:gd name="connsiteY6" fmla="*/ 2831979 h 3230494"/>
              <a:gd name="connsiteX7" fmla="*/ 6169987 w 6169987"/>
              <a:gd name="connsiteY7" fmla="*/ 2595982 h 3230494"/>
              <a:gd name="connsiteX0" fmla="*/ 0 w 6169987"/>
              <a:gd name="connsiteY0" fmla="*/ 0 h 3249987"/>
              <a:gd name="connsiteX1" fmla="*/ 370874 w 6169987"/>
              <a:gd name="connsiteY1" fmla="*/ 494473 h 3249987"/>
              <a:gd name="connsiteX2" fmla="*/ 539453 w 6169987"/>
              <a:gd name="connsiteY2" fmla="*/ 1932940 h 3249987"/>
              <a:gd name="connsiteX3" fmla="*/ 1033951 w 6169987"/>
              <a:gd name="connsiteY3" fmla="*/ 2899409 h 3249987"/>
              <a:gd name="connsiteX4" fmla="*/ 1933039 w 6169987"/>
              <a:gd name="connsiteY4" fmla="*/ 3225311 h 3249987"/>
              <a:gd name="connsiteX5" fmla="*/ 3450249 w 6169987"/>
              <a:gd name="connsiteY5" fmla="*/ 3180361 h 3249987"/>
              <a:gd name="connsiteX6" fmla="*/ 4484198 w 6169987"/>
              <a:gd name="connsiteY6" fmla="*/ 2831979 h 3249987"/>
              <a:gd name="connsiteX7" fmla="*/ 6169987 w 6169987"/>
              <a:gd name="connsiteY7" fmla="*/ 2595982 h 3249987"/>
              <a:gd name="connsiteX0" fmla="*/ 0 w 6169987"/>
              <a:gd name="connsiteY0" fmla="*/ 0 h 3249987"/>
              <a:gd name="connsiteX1" fmla="*/ 370874 w 6169987"/>
              <a:gd name="connsiteY1" fmla="*/ 494473 h 3249987"/>
              <a:gd name="connsiteX2" fmla="*/ 539453 w 6169987"/>
              <a:gd name="connsiteY2" fmla="*/ 1932940 h 3249987"/>
              <a:gd name="connsiteX3" fmla="*/ 1033951 w 6169987"/>
              <a:gd name="connsiteY3" fmla="*/ 2899409 h 3249987"/>
              <a:gd name="connsiteX4" fmla="*/ 1933039 w 6169987"/>
              <a:gd name="connsiteY4" fmla="*/ 3225311 h 3249987"/>
              <a:gd name="connsiteX5" fmla="*/ 3450249 w 6169987"/>
              <a:gd name="connsiteY5" fmla="*/ 3180361 h 3249987"/>
              <a:gd name="connsiteX6" fmla="*/ 4529153 w 6169987"/>
              <a:gd name="connsiteY6" fmla="*/ 2674647 h 3249987"/>
              <a:gd name="connsiteX7" fmla="*/ 6169987 w 6169987"/>
              <a:gd name="connsiteY7" fmla="*/ 2595982 h 3249987"/>
              <a:gd name="connsiteX0" fmla="*/ 0 w 6192465"/>
              <a:gd name="connsiteY0" fmla="*/ 0 h 3249987"/>
              <a:gd name="connsiteX1" fmla="*/ 370874 w 6192465"/>
              <a:gd name="connsiteY1" fmla="*/ 494473 h 3249987"/>
              <a:gd name="connsiteX2" fmla="*/ 539453 w 6192465"/>
              <a:gd name="connsiteY2" fmla="*/ 1932940 h 3249987"/>
              <a:gd name="connsiteX3" fmla="*/ 1033951 w 6192465"/>
              <a:gd name="connsiteY3" fmla="*/ 2899409 h 3249987"/>
              <a:gd name="connsiteX4" fmla="*/ 1933039 w 6192465"/>
              <a:gd name="connsiteY4" fmla="*/ 3225311 h 3249987"/>
              <a:gd name="connsiteX5" fmla="*/ 3450249 w 6192465"/>
              <a:gd name="connsiteY5" fmla="*/ 3180361 h 3249987"/>
              <a:gd name="connsiteX6" fmla="*/ 4529153 w 6192465"/>
              <a:gd name="connsiteY6" fmla="*/ 2674647 h 3249987"/>
              <a:gd name="connsiteX7" fmla="*/ 6192465 w 6192465"/>
              <a:gd name="connsiteY7" fmla="*/ 2461126 h 3249987"/>
              <a:gd name="connsiteX0" fmla="*/ 0 w 6192465"/>
              <a:gd name="connsiteY0" fmla="*/ 57065 h 2846293"/>
              <a:gd name="connsiteX1" fmla="*/ 370874 w 6192465"/>
              <a:gd name="connsiteY1" fmla="*/ 90779 h 2846293"/>
              <a:gd name="connsiteX2" fmla="*/ 539453 w 6192465"/>
              <a:gd name="connsiteY2" fmla="*/ 1529246 h 2846293"/>
              <a:gd name="connsiteX3" fmla="*/ 1033951 w 6192465"/>
              <a:gd name="connsiteY3" fmla="*/ 2495715 h 2846293"/>
              <a:gd name="connsiteX4" fmla="*/ 1933039 w 6192465"/>
              <a:gd name="connsiteY4" fmla="*/ 2821617 h 2846293"/>
              <a:gd name="connsiteX5" fmla="*/ 3450249 w 6192465"/>
              <a:gd name="connsiteY5" fmla="*/ 2776667 h 2846293"/>
              <a:gd name="connsiteX6" fmla="*/ 4529153 w 6192465"/>
              <a:gd name="connsiteY6" fmla="*/ 2270953 h 2846293"/>
              <a:gd name="connsiteX7" fmla="*/ 6192465 w 6192465"/>
              <a:gd name="connsiteY7" fmla="*/ 2057432 h 2846293"/>
              <a:gd name="connsiteX0" fmla="*/ 0 w 6192465"/>
              <a:gd name="connsiteY0" fmla="*/ 0 h 2789228"/>
              <a:gd name="connsiteX1" fmla="*/ 382112 w 6192465"/>
              <a:gd name="connsiteY1" fmla="*/ 539424 h 2789228"/>
              <a:gd name="connsiteX2" fmla="*/ 539453 w 6192465"/>
              <a:gd name="connsiteY2" fmla="*/ 1472181 h 2789228"/>
              <a:gd name="connsiteX3" fmla="*/ 1033951 w 6192465"/>
              <a:gd name="connsiteY3" fmla="*/ 2438650 h 2789228"/>
              <a:gd name="connsiteX4" fmla="*/ 1933039 w 6192465"/>
              <a:gd name="connsiteY4" fmla="*/ 2764552 h 2789228"/>
              <a:gd name="connsiteX5" fmla="*/ 3450249 w 6192465"/>
              <a:gd name="connsiteY5" fmla="*/ 2719602 h 2789228"/>
              <a:gd name="connsiteX6" fmla="*/ 4529153 w 6192465"/>
              <a:gd name="connsiteY6" fmla="*/ 2213888 h 2789228"/>
              <a:gd name="connsiteX7" fmla="*/ 6192465 w 6192465"/>
              <a:gd name="connsiteY7" fmla="*/ 2000367 h 2789228"/>
              <a:gd name="connsiteX0" fmla="*/ 0 w 6136272"/>
              <a:gd name="connsiteY0" fmla="*/ 0 h 2339708"/>
              <a:gd name="connsiteX1" fmla="*/ 325919 w 6136272"/>
              <a:gd name="connsiteY1" fmla="*/ 89904 h 2339708"/>
              <a:gd name="connsiteX2" fmla="*/ 483260 w 6136272"/>
              <a:gd name="connsiteY2" fmla="*/ 1022661 h 2339708"/>
              <a:gd name="connsiteX3" fmla="*/ 977758 w 6136272"/>
              <a:gd name="connsiteY3" fmla="*/ 1989130 h 2339708"/>
              <a:gd name="connsiteX4" fmla="*/ 1876846 w 6136272"/>
              <a:gd name="connsiteY4" fmla="*/ 2315032 h 2339708"/>
              <a:gd name="connsiteX5" fmla="*/ 3394056 w 6136272"/>
              <a:gd name="connsiteY5" fmla="*/ 2270082 h 2339708"/>
              <a:gd name="connsiteX6" fmla="*/ 4472960 w 6136272"/>
              <a:gd name="connsiteY6" fmla="*/ 1764368 h 2339708"/>
              <a:gd name="connsiteX7" fmla="*/ 6136272 w 6136272"/>
              <a:gd name="connsiteY7" fmla="*/ 1550847 h 2339708"/>
              <a:gd name="connsiteX0" fmla="*/ 0 w 6136272"/>
              <a:gd name="connsiteY0" fmla="*/ 0 h 2339708"/>
              <a:gd name="connsiteX1" fmla="*/ 483260 w 6136272"/>
              <a:gd name="connsiteY1" fmla="*/ 1022661 h 2339708"/>
              <a:gd name="connsiteX2" fmla="*/ 977758 w 6136272"/>
              <a:gd name="connsiteY2" fmla="*/ 1989130 h 2339708"/>
              <a:gd name="connsiteX3" fmla="*/ 1876846 w 6136272"/>
              <a:gd name="connsiteY3" fmla="*/ 2315032 h 2339708"/>
              <a:gd name="connsiteX4" fmla="*/ 3394056 w 6136272"/>
              <a:gd name="connsiteY4" fmla="*/ 2270082 h 2339708"/>
              <a:gd name="connsiteX5" fmla="*/ 4472960 w 6136272"/>
              <a:gd name="connsiteY5" fmla="*/ 1764368 h 2339708"/>
              <a:gd name="connsiteX6" fmla="*/ 6136272 w 6136272"/>
              <a:gd name="connsiteY6" fmla="*/ 1550847 h 2339708"/>
              <a:gd name="connsiteX0" fmla="*/ 0 w 6136272"/>
              <a:gd name="connsiteY0" fmla="*/ 0 h 2339708"/>
              <a:gd name="connsiteX1" fmla="*/ 325920 w 6136272"/>
              <a:gd name="connsiteY1" fmla="*/ 348380 h 2339708"/>
              <a:gd name="connsiteX2" fmla="*/ 977758 w 6136272"/>
              <a:gd name="connsiteY2" fmla="*/ 1989130 h 2339708"/>
              <a:gd name="connsiteX3" fmla="*/ 1876846 w 6136272"/>
              <a:gd name="connsiteY3" fmla="*/ 2315032 h 2339708"/>
              <a:gd name="connsiteX4" fmla="*/ 3394056 w 6136272"/>
              <a:gd name="connsiteY4" fmla="*/ 2270082 h 2339708"/>
              <a:gd name="connsiteX5" fmla="*/ 4472960 w 6136272"/>
              <a:gd name="connsiteY5" fmla="*/ 1764368 h 2339708"/>
              <a:gd name="connsiteX6" fmla="*/ 6136272 w 6136272"/>
              <a:gd name="connsiteY6" fmla="*/ 1550847 h 2339708"/>
              <a:gd name="connsiteX0" fmla="*/ 0 w 6147511"/>
              <a:gd name="connsiteY0" fmla="*/ 0 h 2159899"/>
              <a:gd name="connsiteX1" fmla="*/ 337159 w 6147511"/>
              <a:gd name="connsiteY1" fmla="*/ 168571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20606 h 2180505"/>
              <a:gd name="connsiteX1" fmla="*/ 337159 w 6147511"/>
              <a:gd name="connsiteY1" fmla="*/ 189177 h 2180505"/>
              <a:gd name="connsiteX2" fmla="*/ 988997 w 6147511"/>
              <a:gd name="connsiteY2" fmla="*/ 1829927 h 2180505"/>
              <a:gd name="connsiteX3" fmla="*/ 1888085 w 6147511"/>
              <a:gd name="connsiteY3" fmla="*/ 2155829 h 2180505"/>
              <a:gd name="connsiteX4" fmla="*/ 3405295 w 6147511"/>
              <a:gd name="connsiteY4" fmla="*/ 2110879 h 2180505"/>
              <a:gd name="connsiteX5" fmla="*/ 4484199 w 6147511"/>
              <a:gd name="connsiteY5" fmla="*/ 1605165 h 2180505"/>
              <a:gd name="connsiteX6" fmla="*/ 6147511 w 6147511"/>
              <a:gd name="connsiteY6" fmla="*/ 1391644 h 2180505"/>
              <a:gd name="connsiteX0" fmla="*/ 0 w 6147511"/>
              <a:gd name="connsiteY0" fmla="*/ 12144 h 2172043"/>
              <a:gd name="connsiteX1" fmla="*/ 337159 w 6147511"/>
              <a:gd name="connsiteY1" fmla="*/ 180715 h 2172043"/>
              <a:gd name="connsiteX2" fmla="*/ 988997 w 6147511"/>
              <a:gd name="connsiteY2" fmla="*/ 1821465 h 2172043"/>
              <a:gd name="connsiteX3" fmla="*/ 1888085 w 6147511"/>
              <a:gd name="connsiteY3" fmla="*/ 2147367 h 2172043"/>
              <a:gd name="connsiteX4" fmla="*/ 3405295 w 6147511"/>
              <a:gd name="connsiteY4" fmla="*/ 2102417 h 2172043"/>
              <a:gd name="connsiteX5" fmla="*/ 4484199 w 6147511"/>
              <a:gd name="connsiteY5" fmla="*/ 1596703 h 2172043"/>
              <a:gd name="connsiteX6" fmla="*/ 6147511 w 6147511"/>
              <a:gd name="connsiteY6" fmla="*/ 1383182 h 2172043"/>
              <a:gd name="connsiteX0" fmla="*/ 0 w 6147511"/>
              <a:gd name="connsiteY0" fmla="*/ 0 h 2159899"/>
              <a:gd name="connsiteX1" fmla="*/ 494499 w 6147511"/>
              <a:gd name="connsiteY1" fmla="*/ 235999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0 h 2159899"/>
              <a:gd name="connsiteX1" fmla="*/ 494499 w 6147511"/>
              <a:gd name="connsiteY1" fmla="*/ 235999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0 h 2197291"/>
              <a:gd name="connsiteX1" fmla="*/ 494499 w 6147511"/>
              <a:gd name="connsiteY1" fmla="*/ 235999 h 2197291"/>
              <a:gd name="connsiteX2" fmla="*/ 752987 w 6147511"/>
              <a:gd name="connsiteY2" fmla="*/ 1303610 h 2197291"/>
              <a:gd name="connsiteX3" fmla="*/ 1888085 w 6147511"/>
              <a:gd name="connsiteY3" fmla="*/ 2135223 h 2197291"/>
              <a:gd name="connsiteX4" fmla="*/ 3405295 w 6147511"/>
              <a:gd name="connsiteY4" fmla="*/ 2090273 h 2197291"/>
              <a:gd name="connsiteX5" fmla="*/ 4484199 w 6147511"/>
              <a:gd name="connsiteY5" fmla="*/ 1584559 h 2197291"/>
              <a:gd name="connsiteX6" fmla="*/ 6147511 w 6147511"/>
              <a:gd name="connsiteY6" fmla="*/ 1371038 h 2197291"/>
              <a:gd name="connsiteX0" fmla="*/ 0 w 6147511"/>
              <a:gd name="connsiteY0" fmla="*/ 0 h 2197291"/>
              <a:gd name="connsiteX1" fmla="*/ 427067 w 6147511"/>
              <a:gd name="connsiteY1" fmla="*/ 258475 h 2197291"/>
              <a:gd name="connsiteX2" fmla="*/ 752987 w 6147511"/>
              <a:gd name="connsiteY2" fmla="*/ 1303610 h 2197291"/>
              <a:gd name="connsiteX3" fmla="*/ 1888085 w 6147511"/>
              <a:gd name="connsiteY3" fmla="*/ 2135223 h 2197291"/>
              <a:gd name="connsiteX4" fmla="*/ 3405295 w 6147511"/>
              <a:gd name="connsiteY4" fmla="*/ 2090273 h 2197291"/>
              <a:gd name="connsiteX5" fmla="*/ 4484199 w 6147511"/>
              <a:gd name="connsiteY5" fmla="*/ 1584559 h 2197291"/>
              <a:gd name="connsiteX6" fmla="*/ 6147511 w 6147511"/>
              <a:gd name="connsiteY6" fmla="*/ 1371038 h 2197291"/>
              <a:gd name="connsiteX0" fmla="*/ 0 w 6147511"/>
              <a:gd name="connsiteY0" fmla="*/ 0 h 2100587"/>
              <a:gd name="connsiteX1" fmla="*/ 427067 w 6147511"/>
              <a:gd name="connsiteY1" fmla="*/ 258475 h 2100587"/>
              <a:gd name="connsiteX2" fmla="*/ 752987 w 6147511"/>
              <a:gd name="connsiteY2" fmla="*/ 1303610 h 2100587"/>
              <a:gd name="connsiteX3" fmla="*/ 1269962 w 6147511"/>
              <a:gd name="connsiteY3" fmla="*/ 1730654 h 2100587"/>
              <a:gd name="connsiteX4" fmla="*/ 3405295 w 6147511"/>
              <a:gd name="connsiteY4" fmla="*/ 2090273 h 2100587"/>
              <a:gd name="connsiteX5" fmla="*/ 4484199 w 6147511"/>
              <a:gd name="connsiteY5" fmla="*/ 1584559 h 2100587"/>
              <a:gd name="connsiteX6" fmla="*/ 6147511 w 6147511"/>
              <a:gd name="connsiteY6" fmla="*/ 1371038 h 2100587"/>
              <a:gd name="connsiteX0" fmla="*/ 0 w 6147511"/>
              <a:gd name="connsiteY0" fmla="*/ 0 h 2098545"/>
              <a:gd name="connsiteX1" fmla="*/ 427067 w 6147511"/>
              <a:gd name="connsiteY1" fmla="*/ 258475 h 2098545"/>
              <a:gd name="connsiteX2" fmla="*/ 752987 w 6147511"/>
              <a:gd name="connsiteY2" fmla="*/ 1303610 h 2098545"/>
              <a:gd name="connsiteX3" fmla="*/ 1269962 w 6147511"/>
              <a:gd name="connsiteY3" fmla="*/ 1730654 h 2098545"/>
              <a:gd name="connsiteX4" fmla="*/ 3405295 w 6147511"/>
              <a:gd name="connsiteY4" fmla="*/ 2090273 h 2098545"/>
              <a:gd name="connsiteX5" fmla="*/ 4484199 w 6147511"/>
              <a:gd name="connsiteY5" fmla="*/ 1584559 h 2098545"/>
              <a:gd name="connsiteX6" fmla="*/ 6147511 w 6147511"/>
              <a:gd name="connsiteY6" fmla="*/ 1371038 h 2098545"/>
              <a:gd name="connsiteX0" fmla="*/ 0 w 6147511"/>
              <a:gd name="connsiteY0" fmla="*/ 0 h 2100911"/>
              <a:gd name="connsiteX1" fmla="*/ 427067 w 6147511"/>
              <a:gd name="connsiteY1" fmla="*/ 258475 h 2100911"/>
              <a:gd name="connsiteX2" fmla="*/ 651839 w 6147511"/>
              <a:gd name="connsiteY2" fmla="*/ 1236182 h 2100911"/>
              <a:gd name="connsiteX3" fmla="*/ 1269962 w 6147511"/>
              <a:gd name="connsiteY3" fmla="*/ 1730654 h 2100911"/>
              <a:gd name="connsiteX4" fmla="*/ 3405295 w 6147511"/>
              <a:gd name="connsiteY4" fmla="*/ 2090273 h 2100911"/>
              <a:gd name="connsiteX5" fmla="*/ 4484199 w 6147511"/>
              <a:gd name="connsiteY5" fmla="*/ 1584559 h 2100911"/>
              <a:gd name="connsiteX6" fmla="*/ 6147511 w 6147511"/>
              <a:gd name="connsiteY6" fmla="*/ 1371038 h 2100911"/>
              <a:gd name="connsiteX0" fmla="*/ 0 w 6147511"/>
              <a:gd name="connsiteY0" fmla="*/ 0 h 2068147"/>
              <a:gd name="connsiteX1" fmla="*/ 427067 w 6147511"/>
              <a:gd name="connsiteY1" fmla="*/ 258475 h 2068147"/>
              <a:gd name="connsiteX2" fmla="*/ 651839 w 6147511"/>
              <a:gd name="connsiteY2" fmla="*/ 1236182 h 2068147"/>
              <a:gd name="connsiteX3" fmla="*/ 1269962 w 6147511"/>
              <a:gd name="connsiteY3" fmla="*/ 1730654 h 2068147"/>
              <a:gd name="connsiteX4" fmla="*/ 2933275 w 6147511"/>
              <a:gd name="connsiteY4" fmla="*/ 2056559 h 2068147"/>
              <a:gd name="connsiteX5" fmla="*/ 4484199 w 6147511"/>
              <a:gd name="connsiteY5" fmla="*/ 1584559 h 2068147"/>
              <a:gd name="connsiteX6" fmla="*/ 6147511 w 6147511"/>
              <a:gd name="connsiteY6" fmla="*/ 1371038 h 2068147"/>
              <a:gd name="connsiteX0" fmla="*/ 0 w 6147511"/>
              <a:gd name="connsiteY0" fmla="*/ 0 h 2068147"/>
              <a:gd name="connsiteX1" fmla="*/ 427067 w 6147511"/>
              <a:gd name="connsiteY1" fmla="*/ 258475 h 2068147"/>
              <a:gd name="connsiteX2" fmla="*/ 651839 w 6147511"/>
              <a:gd name="connsiteY2" fmla="*/ 1236182 h 2068147"/>
              <a:gd name="connsiteX3" fmla="*/ 1269962 w 6147511"/>
              <a:gd name="connsiteY3" fmla="*/ 1730654 h 2068147"/>
              <a:gd name="connsiteX4" fmla="*/ 2933275 w 6147511"/>
              <a:gd name="connsiteY4" fmla="*/ 2056559 h 2068147"/>
              <a:gd name="connsiteX5" fmla="*/ 4484199 w 6147511"/>
              <a:gd name="connsiteY5" fmla="*/ 1584559 h 2068147"/>
              <a:gd name="connsiteX6" fmla="*/ 6147511 w 6147511"/>
              <a:gd name="connsiteY6" fmla="*/ 1371038 h 2068147"/>
              <a:gd name="connsiteX0" fmla="*/ 0 w 6147511"/>
              <a:gd name="connsiteY0" fmla="*/ 0 h 2056734"/>
              <a:gd name="connsiteX1" fmla="*/ 427067 w 6147511"/>
              <a:gd name="connsiteY1" fmla="*/ 258475 h 2056734"/>
              <a:gd name="connsiteX2" fmla="*/ 651839 w 6147511"/>
              <a:gd name="connsiteY2" fmla="*/ 1236182 h 2056734"/>
              <a:gd name="connsiteX3" fmla="*/ 1269962 w 6147511"/>
              <a:gd name="connsiteY3" fmla="*/ 1730654 h 2056734"/>
              <a:gd name="connsiteX4" fmla="*/ 2933275 w 6147511"/>
              <a:gd name="connsiteY4" fmla="*/ 2056559 h 2056734"/>
              <a:gd name="connsiteX5" fmla="*/ 4484199 w 6147511"/>
              <a:gd name="connsiteY5" fmla="*/ 1584559 h 2056734"/>
              <a:gd name="connsiteX6" fmla="*/ 6147511 w 6147511"/>
              <a:gd name="connsiteY6" fmla="*/ 1371038 h 2056734"/>
              <a:gd name="connsiteX0" fmla="*/ 0 w 6147511"/>
              <a:gd name="connsiteY0" fmla="*/ 0 h 2056724"/>
              <a:gd name="connsiteX1" fmla="*/ 427067 w 6147511"/>
              <a:gd name="connsiteY1" fmla="*/ 258475 h 2056724"/>
              <a:gd name="connsiteX2" fmla="*/ 651839 w 6147511"/>
              <a:gd name="connsiteY2" fmla="*/ 1236182 h 2056724"/>
              <a:gd name="connsiteX3" fmla="*/ 1269962 w 6147511"/>
              <a:gd name="connsiteY3" fmla="*/ 1730654 h 2056724"/>
              <a:gd name="connsiteX4" fmla="*/ 2933275 w 6147511"/>
              <a:gd name="connsiteY4" fmla="*/ 2056559 h 2056724"/>
              <a:gd name="connsiteX5" fmla="*/ 4270665 w 6147511"/>
              <a:gd name="connsiteY5" fmla="*/ 1562083 h 2056724"/>
              <a:gd name="connsiteX6" fmla="*/ 6147511 w 6147511"/>
              <a:gd name="connsiteY6" fmla="*/ 1371038 h 2056724"/>
              <a:gd name="connsiteX0" fmla="*/ 0 w 6068841"/>
              <a:gd name="connsiteY0" fmla="*/ 0 h 2056733"/>
              <a:gd name="connsiteX1" fmla="*/ 427067 w 6068841"/>
              <a:gd name="connsiteY1" fmla="*/ 258475 h 2056733"/>
              <a:gd name="connsiteX2" fmla="*/ 651839 w 6068841"/>
              <a:gd name="connsiteY2" fmla="*/ 1236182 h 2056733"/>
              <a:gd name="connsiteX3" fmla="*/ 1269962 w 6068841"/>
              <a:gd name="connsiteY3" fmla="*/ 1730654 h 2056733"/>
              <a:gd name="connsiteX4" fmla="*/ 2933275 w 6068841"/>
              <a:gd name="connsiteY4" fmla="*/ 2056559 h 2056733"/>
              <a:gd name="connsiteX5" fmla="*/ 4270665 w 6068841"/>
              <a:gd name="connsiteY5" fmla="*/ 1562083 h 2056733"/>
              <a:gd name="connsiteX6" fmla="*/ 6068841 w 6068841"/>
              <a:gd name="connsiteY6" fmla="*/ 1258657 h 2056733"/>
              <a:gd name="connsiteX0" fmla="*/ 0 w 6068841"/>
              <a:gd name="connsiteY0" fmla="*/ 0 h 2056727"/>
              <a:gd name="connsiteX1" fmla="*/ 427067 w 6068841"/>
              <a:gd name="connsiteY1" fmla="*/ 258475 h 2056727"/>
              <a:gd name="connsiteX2" fmla="*/ 651839 w 6068841"/>
              <a:gd name="connsiteY2" fmla="*/ 1236182 h 2056727"/>
              <a:gd name="connsiteX3" fmla="*/ 1269962 w 6068841"/>
              <a:gd name="connsiteY3" fmla="*/ 1730654 h 2056727"/>
              <a:gd name="connsiteX4" fmla="*/ 2933275 w 6068841"/>
              <a:gd name="connsiteY4" fmla="*/ 2056559 h 2056727"/>
              <a:gd name="connsiteX5" fmla="*/ 4270665 w 6068841"/>
              <a:gd name="connsiteY5" fmla="*/ 1562083 h 2056727"/>
              <a:gd name="connsiteX6" fmla="*/ 5057367 w 6068841"/>
              <a:gd name="connsiteY6" fmla="*/ 1342254 h 2056727"/>
              <a:gd name="connsiteX7" fmla="*/ 6068841 w 6068841"/>
              <a:gd name="connsiteY7" fmla="*/ 1258657 h 2056727"/>
              <a:gd name="connsiteX0" fmla="*/ 0 w 6080080"/>
              <a:gd name="connsiteY0" fmla="*/ 0 h 2056727"/>
              <a:gd name="connsiteX1" fmla="*/ 427067 w 6080080"/>
              <a:gd name="connsiteY1" fmla="*/ 258475 h 2056727"/>
              <a:gd name="connsiteX2" fmla="*/ 651839 w 6080080"/>
              <a:gd name="connsiteY2" fmla="*/ 1236182 h 2056727"/>
              <a:gd name="connsiteX3" fmla="*/ 1269962 w 6080080"/>
              <a:gd name="connsiteY3" fmla="*/ 1730654 h 2056727"/>
              <a:gd name="connsiteX4" fmla="*/ 2933275 w 6080080"/>
              <a:gd name="connsiteY4" fmla="*/ 2056559 h 2056727"/>
              <a:gd name="connsiteX5" fmla="*/ 4270665 w 6080080"/>
              <a:gd name="connsiteY5" fmla="*/ 1562083 h 2056727"/>
              <a:gd name="connsiteX6" fmla="*/ 5057367 w 6080080"/>
              <a:gd name="connsiteY6" fmla="*/ 1342254 h 2056727"/>
              <a:gd name="connsiteX7" fmla="*/ 6080080 w 6080080"/>
              <a:gd name="connsiteY7" fmla="*/ 1314847 h 2056727"/>
              <a:gd name="connsiteX0" fmla="*/ 0 w 6080080"/>
              <a:gd name="connsiteY0" fmla="*/ 0 h 2056727"/>
              <a:gd name="connsiteX1" fmla="*/ 427067 w 6080080"/>
              <a:gd name="connsiteY1" fmla="*/ 258475 h 2056727"/>
              <a:gd name="connsiteX2" fmla="*/ 651839 w 6080080"/>
              <a:gd name="connsiteY2" fmla="*/ 1236182 h 2056727"/>
              <a:gd name="connsiteX3" fmla="*/ 1269962 w 6080080"/>
              <a:gd name="connsiteY3" fmla="*/ 1730654 h 2056727"/>
              <a:gd name="connsiteX4" fmla="*/ 2933275 w 6080080"/>
              <a:gd name="connsiteY4" fmla="*/ 2056559 h 2056727"/>
              <a:gd name="connsiteX5" fmla="*/ 4270665 w 6080080"/>
              <a:gd name="connsiteY5" fmla="*/ 1562083 h 2056727"/>
              <a:gd name="connsiteX6" fmla="*/ 5057367 w 6080080"/>
              <a:gd name="connsiteY6" fmla="*/ 1342254 h 2056727"/>
              <a:gd name="connsiteX7" fmla="*/ 6080080 w 6080080"/>
              <a:gd name="connsiteY7" fmla="*/ 1314847 h 2056727"/>
              <a:gd name="connsiteX0" fmla="*/ 0 w 6080080"/>
              <a:gd name="connsiteY0" fmla="*/ 0 h 2124133"/>
              <a:gd name="connsiteX1" fmla="*/ 427067 w 6080080"/>
              <a:gd name="connsiteY1" fmla="*/ 258475 h 2124133"/>
              <a:gd name="connsiteX2" fmla="*/ 651839 w 6080080"/>
              <a:gd name="connsiteY2" fmla="*/ 1236182 h 2124133"/>
              <a:gd name="connsiteX3" fmla="*/ 1269962 w 6080080"/>
              <a:gd name="connsiteY3" fmla="*/ 1730654 h 2124133"/>
              <a:gd name="connsiteX4" fmla="*/ 3113092 w 6080080"/>
              <a:gd name="connsiteY4" fmla="*/ 2123987 h 2124133"/>
              <a:gd name="connsiteX5" fmla="*/ 4270665 w 6080080"/>
              <a:gd name="connsiteY5" fmla="*/ 1562083 h 2124133"/>
              <a:gd name="connsiteX6" fmla="*/ 5057367 w 6080080"/>
              <a:gd name="connsiteY6" fmla="*/ 1342254 h 2124133"/>
              <a:gd name="connsiteX7" fmla="*/ 6080080 w 6080080"/>
              <a:gd name="connsiteY7" fmla="*/ 1314847 h 2124133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269962 w 6080080"/>
              <a:gd name="connsiteY3" fmla="*/ 1730654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202530 w 6080080"/>
              <a:gd name="connsiteY3" fmla="*/ 1753130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000236 w 6080080"/>
              <a:gd name="connsiteY3" fmla="*/ 1764368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1000236 w 6080080"/>
              <a:gd name="connsiteY3" fmla="*/ 1764368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70665 w 6080080"/>
              <a:gd name="connsiteY6" fmla="*/ 156208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70665 w 6080080"/>
              <a:gd name="connsiteY6" fmla="*/ 156208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18124 w 6080080"/>
              <a:gd name="connsiteY2" fmla="*/ 1359801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18124 w 6080080"/>
              <a:gd name="connsiteY2" fmla="*/ 1359801 h 2150497"/>
              <a:gd name="connsiteX3" fmla="*/ 1011475 w 6080080"/>
              <a:gd name="connsiteY3" fmla="*/ 1730654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40602 w 6080080"/>
              <a:gd name="connsiteY2" fmla="*/ 1269896 h 2150497"/>
              <a:gd name="connsiteX3" fmla="*/ 1011475 w 6080080"/>
              <a:gd name="connsiteY3" fmla="*/ 1730654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40602 w 6080080"/>
              <a:gd name="connsiteY2" fmla="*/ 1269896 h 2150497"/>
              <a:gd name="connsiteX3" fmla="*/ 1000237 w 6080080"/>
              <a:gd name="connsiteY3" fmla="*/ 1764368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1000237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203234 w 6080080"/>
              <a:gd name="connsiteY6" fmla="*/ 1449703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1000237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842897 w 6080080"/>
              <a:gd name="connsiteY3" fmla="*/ 1798082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82112 w 6080080"/>
              <a:gd name="connsiteY1" fmla="*/ 269713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82112 w 6080080"/>
              <a:gd name="connsiteY1" fmla="*/ 269713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214472 w 6080080"/>
              <a:gd name="connsiteY6" fmla="*/ 1607035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33702"/>
              <a:gd name="connsiteX1" fmla="*/ 382112 w 6080080"/>
              <a:gd name="connsiteY1" fmla="*/ 269713 h 2133702"/>
              <a:gd name="connsiteX2" fmla="*/ 528216 w 6080080"/>
              <a:gd name="connsiteY2" fmla="*/ 1247420 h 2133702"/>
              <a:gd name="connsiteX3" fmla="*/ 910328 w 6080080"/>
              <a:gd name="connsiteY3" fmla="*/ 1809320 h 2133702"/>
              <a:gd name="connsiteX4" fmla="*/ 1730742 w 6080080"/>
              <a:gd name="connsiteY4" fmla="*/ 2061487 h 2133702"/>
              <a:gd name="connsiteX5" fmla="*/ 3214239 w 6080080"/>
              <a:gd name="connsiteY5" fmla="*/ 2101511 h 2133702"/>
              <a:gd name="connsiteX6" fmla="*/ 4214472 w 6080080"/>
              <a:gd name="connsiteY6" fmla="*/ 1607035 h 2133702"/>
              <a:gd name="connsiteX7" fmla="*/ 5057367 w 6080080"/>
              <a:gd name="connsiteY7" fmla="*/ 1342254 h 2133702"/>
              <a:gd name="connsiteX8" fmla="*/ 6080080 w 6080080"/>
              <a:gd name="connsiteY8" fmla="*/ 1314847 h 2133702"/>
              <a:gd name="connsiteX0" fmla="*/ 0 w 6125034"/>
              <a:gd name="connsiteY0" fmla="*/ 0 h 2122464"/>
              <a:gd name="connsiteX1" fmla="*/ 427066 w 6125034"/>
              <a:gd name="connsiteY1" fmla="*/ 258475 h 2122464"/>
              <a:gd name="connsiteX2" fmla="*/ 573170 w 6125034"/>
              <a:gd name="connsiteY2" fmla="*/ 1236182 h 2122464"/>
              <a:gd name="connsiteX3" fmla="*/ 955282 w 6125034"/>
              <a:gd name="connsiteY3" fmla="*/ 1798082 h 2122464"/>
              <a:gd name="connsiteX4" fmla="*/ 1775696 w 6125034"/>
              <a:gd name="connsiteY4" fmla="*/ 2050249 h 2122464"/>
              <a:gd name="connsiteX5" fmla="*/ 3259193 w 6125034"/>
              <a:gd name="connsiteY5" fmla="*/ 2090273 h 2122464"/>
              <a:gd name="connsiteX6" fmla="*/ 4259426 w 6125034"/>
              <a:gd name="connsiteY6" fmla="*/ 1595797 h 2122464"/>
              <a:gd name="connsiteX7" fmla="*/ 5102321 w 6125034"/>
              <a:gd name="connsiteY7" fmla="*/ 1331016 h 2122464"/>
              <a:gd name="connsiteX8" fmla="*/ 6125034 w 6125034"/>
              <a:gd name="connsiteY8" fmla="*/ 1303609 h 2122464"/>
              <a:gd name="connsiteX0" fmla="*/ 0 w 6113795"/>
              <a:gd name="connsiteY0" fmla="*/ 0 h 3021505"/>
              <a:gd name="connsiteX1" fmla="*/ 415827 w 6113795"/>
              <a:gd name="connsiteY1" fmla="*/ 1157516 h 3021505"/>
              <a:gd name="connsiteX2" fmla="*/ 561931 w 6113795"/>
              <a:gd name="connsiteY2" fmla="*/ 2135223 h 3021505"/>
              <a:gd name="connsiteX3" fmla="*/ 944043 w 6113795"/>
              <a:gd name="connsiteY3" fmla="*/ 2697123 h 3021505"/>
              <a:gd name="connsiteX4" fmla="*/ 1764457 w 6113795"/>
              <a:gd name="connsiteY4" fmla="*/ 2949290 h 3021505"/>
              <a:gd name="connsiteX5" fmla="*/ 3247954 w 6113795"/>
              <a:gd name="connsiteY5" fmla="*/ 2989314 h 3021505"/>
              <a:gd name="connsiteX6" fmla="*/ 4248187 w 6113795"/>
              <a:gd name="connsiteY6" fmla="*/ 2494838 h 3021505"/>
              <a:gd name="connsiteX7" fmla="*/ 5091082 w 6113795"/>
              <a:gd name="connsiteY7" fmla="*/ 2230057 h 3021505"/>
              <a:gd name="connsiteX8" fmla="*/ 6113795 w 6113795"/>
              <a:gd name="connsiteY8" fmla="*/ 2202650 h 3021505"/>
              <a:gd name="connsiteX0" fmla="*/ 0 w 6068841"/>
              <a:gd name="connsiteY0" fmla="*/ 269765 h 1886518"/>
              <a:gd name="connsiteX1" fmla="*/ 370873 w 6068841"/>
              <a:gd name="connsiteY1" fmla="*/ 22529 h 1886518"/>
              <a:gd name="connsiteX2" fmla="*/ 516977 w 6068841"/>
              <a:gd name="connsiteY2" fmla="*/ 1000236 h 1886518"/>
              <a:gd name="connsiteX3" fmla="*/ 899089 w 6068841"/>
              <a:gd name="connsiteY3" fmla="*/ 1562136 h 1886518"/>
              <a:gd name="connsiteX4" fmla="*/ 1719503 w 6068841"/>
              <a:gd name="connsiteY4" fmla="*/ 1814303 h 1886518"/>
              <a:gd name="connsiteX5" fmla="*/ 3203000 w 6068841"/>
              <a:gd name="connsiteY5" fmla="*/ 1854327 h 1886518"/>
              <a:gd name="connsiteX6" fmla="*/ 4203233 w 6068841"/>
              <a:gd name="connsiteY6" fmla="*/ 1359851 h 1886518"/>
              <a:gd name="connsiteX7" fmla="*/ 5046128 w 6068841"/>
              <a:gd name="connsiteY7" fmla="*/ 1095070 h 1886518"/>
              <a:gd name="connsiteX8" fmla="*/ 6068841 w 6068841"/>
              <a:gd name="connsiteY8" fmla="*/ 1067663 h 1886518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516977 w 6068841"/>
              <a:gd name="connsiteY2" fmla="*/ 730471 h 1616753"/>
              <a:gd name="connsiteX3" fmla="*/ 899089 w 6068841"/>
              <a:gd name="connsiteY3" fmla="*/ 1292371 h 1616753"/>
              <a:gd name="connsiteX4" fmla="*/ 1719503 w 6068841"/>
              <a:gd name="connsiteY4" fmla="*/ 1544538 h 1616753"/>
              <a:gd name="connsiteX5" fmla="*/ 3203000 w 6068841"/>
              <a:gd name="connsiteY5" fmla="*/ 1584562 h 1616753"/>
              <a:gd name="connsiteX6" fmla="*/ 4203233 w 6068841"/>
              <a:gd name="connsiteY6" fmla="*/ 1090086 h 1616753"/>
              <a:gd name="connsiteX7" fmla="*/ 5046128 w 6068841"/>
              <a:gd name="connsiteY7" fmla="*/ 825305 h 1616753"/>
              <a:gd name="connsiteX8" fmla="*/ 6068841 w 6068841"/>
              <a:gd name="connsiteY8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899089 w 6068841"/>
              <a:gd name="connsiteY2" fmla="*/ 1292371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1180054 w 6068841"/>
              <a:gd name="connsiteY2" fmla="*/ 1337323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831657 w 6068841"/>
              <a:gd name="connsiteY2" fmla="*/ 1292371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82241"/>
              <a:gd name="connsiteX1" fmla="*/ 438304 w 6068841"/>
              <a:gd name="connsiteY1" fmla="*/ 337141 h 1682241"/>
              <a:gd name="connsiteX2" fmla="*/ 831657 w 6068841"/>
              <a:gd name="connsiteY2" fmla="*/ 1292371 h 1682241"/>
              <a:gd name="connsiteX3" fmla="*/ 1719503 w 6068841"/>
              <a:gd name="connsiteY3" fmla="*/ 1656918 h 1682241"/>
              <a:gd name="connsiteX4" fmla="*/ 3203000 w 6068841"/>
              <a:gd name="connsiteY4" fmla="*/ 1584562 h 1682241"/>
              <a:gd name="connsiteX5" fmla="*/ 4203233 w 6068841"/>
              <a:gd name="connsiteY5" fmla="*/ 1090086 h 1682241"/>
              <a:gd name="connsiteX6" fmla="*/ 5046128 w 6068841"/>
              <a:gd name="connsiteY6" fmla="*/ 825305 h 1682241"/>
              <a:gd name="connsiteX7" fmla="*/ 6068841 w 6068841"/>
              <a:gd name="connsiteY7" fmla="*/ 797898 h 1682241"/>
              <a:gd name="connsiteX0" fmla="*/ 0 w 6068841"/>
              <a:gd name="connsiteY0" fmla="*/ 0 h 1721509"/>
              <a:gd name="connsiteX1" fmla="*/ 438304 w 6068841"/>
              <a:gd name="connsiteY1" fmla="*/ 337141 h 1721509"/>
              <a:gd name="connsiteX2" fmla="*/ 831657 w 6068841"/>
              <a:gd name="connsiteY2" fmla="*/ 1292371 h 1721509"/>
              <a:gd name="connsiteX3" fmla="*/ 1719503 w 6068841"/>
              <a:gd name="connsiteY3" fmla="*/ 1656918 h 1721509"/>
              <a:gd name="connsiteX4" fmla="*/ 3203000 w 6068841"/>
              <a:gd name="connsiteY4" fmla="*/ 1685704 h 1721509"/>
              <a:gd name="connsiteX5" fmla="*/ 4203233 w 6068841"/>
              <a:gd name="connsiteY5" fmla="*/ 1090086 h 1721509"/>
              <a:gd name="connsiteX6" fmla="*/ 5046128 w 6068841"/>
              <a:gd name="connsiteY6" fmla="*/ 825305 h 1721509"/>
              <a:gd name="connsiteX7" fmla="*/ 6068841 w 6068841"/>
              <a:gd name="connsiteY7" fmla="*/ 797898 h 1721509"/>
              <a:gd name="connsiteX0" fmla="*/ 0 w 6068841"/>
              <a:gd name="connsiteY0" fmla="*/ 0 h 1721509"/>
              <a:gd name="connsiteX1" fmla="*/ 438304 w 6068841"/>
              <a:gd name="connsiteY1" fmla="*/ 337141 h 1721509"/>
              <a:gd name="connsiteX2" fmla="*/ 831657 w 6068841"/>
              <a:gd name="connsiteY2" fmla="*/ 1292371 h 1721509"/>
              <a:gd name="connsiteX3" fmla="*/ 1719503 w 6068841"/>
              <a:gd name="connsiteY3" fmla="*/ 1656918 h 1721509"/>
              <a:gd name="connsiteX4" fmla="*/ 3203000 w 6068841"/>
              <a:gd name="connsiteY4" fmla="*/ 1685704 h 1721509"/>
              <a:gd name="connsiteX5" fmla="*/ 4147040 w 6068841"/>
              <a:gd name="connsiteY5" fmla="*/ 1449703 h 1721509"/>
              <a:gd name="connsiteX6" fmla="*/ 5046128 w 6068841"/>
              <a:gd name="connsiteY6" fmla="*/ 825305 h 1721509"/>
              <a:gd name="connsiteX7" fmla="*/ 6068841 w 6068841"/>
              <a:gd name="connsiteY7" fmla="*/ 797898 h 1721509"/>
              <a:gd name="connsiteX0" fmla="*/ 0 w 6068841"/>
              <a:gd name="connsiteY0" fmla="*/ 0 h 1737301"/>
              <a:gd name="connsiteX1" fmla="*/ 438304 w 6068841"/>
              <a:gd name="connsiteY1" fmla="*/ 337141 h 1737301"/>
              <a:gd name="connsiteX2" fmla="*/ 831657 w 6068841"/>
              <a:gd name="connsiteY2" fmla="*/ 1292371 h 1737301"/>
              <a:gd name="connsiteX3" fmla="*/ 1719503 w 6068841"/>
              <a:gd name="connsiteY3" fmla="*/ 1656918 h 1737301"/>
              <a:gd name="connsiteX4" fmla="*/ 3191761 w 6068841"/>
              <a:gd name="connsiteY4" fmla="*/ 1708180 h 1737301"/>
              <a:gd name="connsiteX5" fmla="*/ 4147040 w 6068841"/>
              <a:gd name="connsiteY5" fmla="*/ 1449703 h 1737301"/>
              <a:gd name="connsiteX6" fmla="*/ 5046128 w 6068841"/>
              <a:gd name="connsiteY6" fmla="*/ 825305 h 1737301"/>
              <a:gd name="connsiteX7" fmla="*/ 6068841 w 6068841"/>
              <a:gd name="connsiteY7" fmla="*/ 797898 h 1737301"/>
              <a:gd name="connsiteX0" fmla="*/ 0 w 6068841"/>
              <a:gd name="connsiteY0" fmla="*/ 0 h 1712348"/>
              <a:gd name="connsiteX1" fmla="*/ 438304 w 6068841"/>
              <a:gd name="connsiteY1" fmla="*/ 337141 h 1712348"/>
              <a:gd name="connsiteX2" fmla="*/ 831657 w 6068841"/>
              <a:gd name="connsiteY2" fmla="*/ 1292371 h 1712348"/>
              <a:gd name="connsiteX3" fmla="*/ 1719503 w 6068841"/>
              <a:gd name="connsiteY3" fmla="*/ 1656918 h 1712348"/>
              <a:gd name="connsiteX4" fmla="*/ 3191761 w 6068841"/>
              <a:gd name="connsiteY4" fmla="*/ 1708180 h 1712348"/>
              <a:gd name="connsiteX5" fmla="*/ 4147040 w 6068841"/>
              <a:gd name="connsiteY5" fmla="*/ 1449703 h 1712348"/>
              <a:gd name="connsiteX6" fmla="*/ 5046128 w 6068841"/>
              <a:gd name="connsiteY6" fmla="*/ 825305 h 1712348"/>
              <a:gd name="connsiteX7" fmla="*/ 6068841 w 6068841"/>
              <a:gd name="connsiteY7" fmla="*/ 797898 h 1712348"/>
              <a:gd name="connsiteX0" fmla="*/ 0 w 6068841"/>
              <a:gd name="connsiteY0" fmla="*/ 0 h 1712348"/>
              <a:gd name="connsiteX1" fmla="*/ 438304 w 6068841"/>
              <a:gd name="connsiteY1" fmla="*/ 337141 h 1712348"/>
              <a:gd name="connsiteX2" fmla="*/ 831657 w 6068841"/>
              <a:gd name="connsiteY2" fmla="*/ 1292371 h 1712348"/>
              <a:gd name="connsiteX3" fmla="*/ 1719503 w 6068841"/>
              <a:gd name="connsiteY3" fmla="*/ 1656918 h 1712348"/>
              <a:gd name="connsiteX4" fmla="*/ 3191761 w 6068841"/>
              <a:gd name="connsiteY4" fmla="*/ 1708180 h 1712348"/>
              <a:gd name="connsiteX5" fmla="*/ 4102085 w 6068841"/>
              <a:gd name="connsiteY5" fmla="*/ 1427227 h 1712348"/>
              <a:gd name="connsiteX6" fmla="*/ 5046128 w 6068841"/>
              <a:gd name="connsiteY6" fmla="*/ 825305 h 1712348"/>
              <a:gd name="connsiteX7" fmla="*/ 6068841 w 6068841"/>
              <a:gd name="connsiteY7" fmla="*/ 797898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46128 w 6080079"/>
              <a:gd name="connsiteY6" fmla="*/ 825305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36037 w 6136272"/>
              <a:gd name="connsiteY6" fmla="*/ 814067 h 1746062"/>
              <a:gd name="connsiteX7" fmla="*/ 6136272 w 6136272"/>
              <a:gd name="connsiteY7" fmla="*/ 59561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59561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776044"/>
              <a:gd name="connsiteX1" fmla="*/ 494497 w 6136272"/>
              <a:gd name="connsiteY1" fmla="*/ 370855 h 1776044"/>
              <a:gd name="connsiteX2" fmla="*/ 887850 w 6136272"/>
              <a:gd name="connsiteY2" fmla="*/ 1326085 h 1776044"/>
              <a:gd name="connsiteX3" fmla="*/ 1775696 w 6136272"/>
              <a:gd name="connsiteY3" fmla="*/ 1690632 h 1776044"/>
              <a:gd name="connsiteX4" fmla="*/ 2888319 w 6136272"/>
              <a:gd name="connsiteY4" fmla="*/ 1775074 h 1776044"/>
              <a:gd name="connsiteX5" fmla="*/ 4158278 w 6136272"/>
              <a:gd name="connsiteY5" fmla="*/ 1460941 h 1776044"/>
              <a:gd name="connsiteX6" fmla="*/ 5180991 w 6136272"/>
              <a:gd name="connsiteY6" fmla="*/ 913608 h 1776044"/>
              <a:gd name="connsiteX7" fmla="*/ 6136272 w 6136272"/>
              <a:gd name="connsiteY7" fmla="*/ 678564 h 1776044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2663547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693310"/>
              <a:gd name="connsiteX1" fmla="*/ 494497 w 6136272"/>
              <a:gd name="connsiteY1" fmla="*/ 370855 h 1693310"/>
              <a:gd name="connsiteX2" fmla="*/ 887850 w 6136272"/>
              <a:gd name="connsiteY2" fmla="*/ 1326085 h 1693310"/>
              <a:gd name="connsiteX3" fmla="*/ 1775696 w 6136272"/>
              <a:gd name="connsiteY3" fmla="*/ 1690632 h 1693310"/>
              <a:gd name="connsiteX4" fmla="*/ 4158278 w 6136272"/>
              <a:gd name="connsiteY4" fmla="*/ 1460941 h 1693310"/>
              <a:gd name="connsiteX5" fmla="*/ 5180991 w 6136272"/>
              <a:gd name="connsiteY5" fmla="*/ 913608 h 1693310"/>
              <a:gd name="connsiteX6" fmla="*/ 6136272 w 6136272"/>
              <a:gd name="connsiteY6" fmla="*/ 678564 h 1693310"/>
              <a:gd name="connsiteX0" fmla="*/ 0 w 6136272"/>
              <a:gd name="connsiteY0" fmla="*/ 0 h 1778309"/>
              <a:gd name="connsiteX1" fmla="*/ 494497 w 6136272"/>
              <a:gd name="connsiteY1" fmla="*/ 370855 h 1778309"/>
              <a:gd name="connsiteX2" fmla="*/ 887850 w 6136272"/>
              <a:gd name="connsiteY2" fmla="*/ 1326085 h 1778309"/>
              <a:gd name="connsiteX3" fmla="*/ 1775696 w 6136272"/>
              <a:gd name="connsiteY3" fmla="*/ 1690632 h 1778309"/>
              <a:gd name="connsiteX4" fmla="*/ 2945871 w 6136272"/>
              <a:gd name="connsiteY4" fmla="*/ 1766853 h 1778309"/>
              <a:gd name="connsiteX5" fmla="*/ 4158278 w 6136272"/>
              <a:gd name="connsiteY5" fmla="*/ 1460941 h 1778309"/>
              <a:gd name="connsiteX6" fmla="*/ 5180991 w 6136272"/>
              <a:gd name="connsiteY6" fmla="*/ 913608 h 1778309"/>
              <a:gd name="connsiteX7" fmla="*/ 6136272 w 6136272"/>
              <a:gd name="connsiteY7" fmla="*/ 678564 h 1778309"/>
              <a:gd name="connsiteX0" fmla="*/ 0 w 6136272"/>
              <a:gd name="connsiteY0" fmla="*/ 0 h 1757047"/>
              <a:gd name="connsiteX1" fmla="*/ 494497 w 6136272"/>
              <a:gd name="connsiteY1" fmla="*/ 370855 h 1757047"/>
              <a:gd name="connsiteX2" fmla="*/ 887850 w 6136272"/>
              <a:gd name="connsiteY2" fmla="*/ 1326085 h 1757047"/>
              <a:gd name="connsiteX3" fmla="*/ 1775696 w 6136272"/>
              <a:gd name="connsiteY3" fmla="*/ 1690632 h 1757047"/>
              <a:gd name="connsiteX4" fmla="*/ 2833485 w 6136272"/>
              <a:gd name="connsiteY4" fmla="*/ 1741968 h 1757047"/>
              <a:gd name="connsiteX5" fmla="*/ 4158278 w 6136272"/>
              <a:gd name="connsiteY5" fmla="*/ 1460941 h 1757047"/>
              <a:gd name="connsiteX6" fmla="*/ 5180991 w 6136272"/>
              <a:gd name="connsiteY6" fmla="*/ 913608 h 1757047"/>
              <a:gd name="connsiteX7" fmla="*/ 6136272 w 6136272"/>
              <a:gd name="connsiteY7" fmla="*/ 678564 h 1757047"/>
              <a:gd name="connsiteX0" fmla="*/ 0 w 6136272"/>
              <a:gd name="connsiteY0" fmla="*/ 0 h 1760777"/>
              <a:gd name="connsiteX1" fmla="*/ 494497 w 6136272"/>
              <a:gd name="connsiteY1" fmla="*/ 370855 h 1760777"/>
              <a:gd name="connsiteX2" fmla="*/ 887850 w 6136272"/>
              <a:gd name="connsiteY2" fmla="*/ 1326085 h 1760777"/>
              <a:gd name="connsiteX3" fmla="*/ 1629595 w 6136272"/>
              <a:gd name="connsiteY3" fmla="*/ 1707222 h 1760777"/>
              <a:gd name="connsiteX4" fmla="*/ 2833485 w 6136272"/>
              <a:gd name="connsiteY4" fmla="*/ 1741968 h 1760777"/>
              <a:gd name="connsiteX5" fmla="*/ 4158278 w 6136272"/>
              <a:gd name="connsiteY5" fmla="*/ 1460941 h 1760777"/>
              <a:gd name="connsiteX6" fmla="*/ 5180991 w 6136272"/>
              <a:gd name="connsiteY6" fmla="*/ 913608 h 1760777"/>
              <a:gd name="connsiteX7" fmla="*/ 6136272 w 6136272"/>
              <a:gd name="connsiteY7" fmla="*/ 678564 h 1760777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58278 w 6136272"/>
              <a:gd name="connsiteY5" fmla="*/ 1460941 h 1744820"/>
              <a:gd name="connsiteX6" fmla="*/ 5180991 w 6136272"/>
              <a:gd name="connsiteY6" fmla="*/ 913608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80991 w 6136272"/>
              <a:gd name="connsiteY6" fmla="*/ 913608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92229 w 6136272"/>
              <a:gd name="connsiteY6" fmla="*/ 979969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92229 w 6136272"/>
              <a:gd name="connsiteY6" fmla="*/ 97996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13323 w 6136272"/>
              <a:gd name="connsiteY5" fmla="*/ 1452646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419466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819036"/>
              <a:gd name="connsiteX1" fmla="*/ 494497 w 6136272"/>
              <a:gd name="connsiteY1" fmla="*/ 370855 h 1819036"/>
              <a:gd name="connsiteX2" fmla="*/ 1629595 w 6136272"/>
              <a:gd name="connsiteY2" fmla="*/ 1707222 h 1819036"/>
              <a:gd name="connsiteX3" fmla="*/ 2721099 w 6136272"/>
              <a:gd name="connsiteY3" fmla="*/ 1717083 h 1819036"/>
              <a:gd name="connsiteX4" fmla="*/ 4124562 w 6136272"/>
              <a:gd name="connsiteY4" fmla="*/ 1419466 h 1819036"/>
              <a:gd name="connsiteX5" fmla="*/ 5180991 w 6136272"/>
              <a:gd name="connsiteY5" fmla="*/ 1046329 h 1819036"/>
              <a:gd name="connsiteX6" fmla="*/ 6136272 w 6136272"/>
              <a:gd name="connsiteY6" fmla="*/ 794695 h 1819036"/>
              <a:gd name="connsiteX0" fmla="*/ 0 w 6136272"/>
              <a:gd name="connsiteY0" fmla="*/ 0 h 1755037"/>
              <a:gd name="connsiteX1" fmla="*/ 494497 w 6136272"/>
              <a:gd name="connsiteY1" fmla="*/ 370855 h 1755037"/>
              <a:gd name="connsiteX2" fmla="*/ 1629595 w 6136272"/>
              <a:gd name="connsiteY2" fmla="*/ 1707222 h 1755037"/>
              <a:gd name="connsiteX3" fmla="*/ 4124562 w 6136272"/>
              <a:gd name="connsiteY3" fmla="*/ 1419466 h 1755037"/>
              <a:gd name="connsiteX4" fmla="*/ 5180991 w 6136272"/>
              <a:gd name="connsiteY4" fmla="*/ 1046329 h 1755037"/>
              <a:gd name="connsiteX5" fmla="*/ 6136272 w 6136272"/>
              <a:gd name="connsiteY5" fmla="*/ 794695 h 1755037"/>
              <a:gd name="connsiteX0" fmla="*/ 0 w 6136272"/>
              <a:gd name="connsiteY0" fmla="*/ 12254 h 1472257"/>
              <a:gd name="connsiteX1" fmla="*/ 494497 w 6136272"/>
              <a:gd name="connsiteY1" fmla="*/ 383109 h 1472257"/>
              <a:gd name="connsiteX2" fmla="*/ 2843363 w 6136272"/>
              <a:gd name="connsiteY2" fmla="*/ 35574 h 1472257"/>
              <a:gd name="connsiteX3" fmla="*/ 4124562 w 6136272"/>
              <a:gd name="connsiteY3" fmla="*/ 1431720 h 1472257"/>
              <a:gd name="connsiteX4" fmla="*/ 5180991 w 6136272"/>
              <a:gd name="connsiteY4" fmla="*/ 1058583 h 1472257"/>
              <a:gd name="connsiteX5" fmla="*/ 6136272 w 6136272"/>
              <a:gd name="connsiteY5" fmla="*/ 806949 h 1472257"/>
              <a:gd name="connsiteX0" fmla="*/ 0 w 6136272"/>
              <a:gd name="connsiteY0" fmla="*/ 0 h 1046330"/>
              <a:gd name="connsiteX1" fmla="*/ 494497 w 6136272"/>
              <a:gd name="connsiteY1" fmla="*/ 370855 h 1046330"/>
              <a:gd name="connsiteX2" fmla="*/ 2843363 w 6136272"/>
              <a:gd name="connsiteY2" fmla="*/ 23320 h 1046330"/>
              <a:gd name="connsiteX3" fmla="*/ 5180991 w 6136272"/>
              <a:gd name="connsiteY3" fmla="*/ 1046329 h 1046330"/>
              <a:gd name="connsiteX4" fmla="*/ 6136272 w 6136272"/>
              <a:gd name="connsiteY4" fmla="*/ 794695 h 1046330"/>
              <a:gd name="connsiteX0" fmla="*/ 0 w 6136272"/>
              <a:gd name="connsiteY0" fmla="*/ 0 h 794695"/>
              <a:gd name="connsiteX1" fmla="*/ 494497 w 6136272"/>
              <a:gd name="connsiteY1" fmla="*/ 370855 h 794695"/>
              <a:gd name="connsiteX2" fmla="*/ 2843363 w 6136272"/>
              <a:gd name="connsiteY2" fmla="*/ 23320 h 794695"/>
              <a:gd name="connsiteX3" fmla="*/ 6136272 w 6136272"/>
              <a:gd name="connsiteY3" fmla="*/ 794695 h 794695"/>
              <a:gd name="connsiteX0" fmla="*/ 0 w 6169988"/>
              <a:gd name="connsiteY0" fmla="*/ 0 h 877646"/>
              <a:gd name="connsiteX1" fmla="*/ 494497 w 6169988"/>
              <a:gd name="connsiteY1" fmla="*/ 370855 h 877646"/>
              <a:gd name="connsiteX2" fmla="*/ 2843363 w 6169988"/>
              <a:gd name="connsiteY2" fmla="*/ 23320 h 877646"/>
              <a:gd name="connsiteX3" fmla="*/ 6169988 w 6169988"/>
              <a:gd name="connsiteY3" fmla="*/ 877646 h 877646"/>
              <a:gd name="connsiteX0" fmla="*/ 0 w 6169988"/>
              <a:gd name="connsiteY0" fmla="*/ 0 h 877646"/>
              <a:gd name="connsiteX1" fmla="*/ 2090377 w 6169988"/>
              <a:gd name="connsiteY1" fmla="*/ 752429 h 877646"/>
              <a:gd name="connsiteX2" fmla="*/ 2843363 w 6169988"/>
              <a:gd name="connsiteY2" fmla="*/ 23320 h 877646"/>
              <a:gd name="connsiteX3" fmla="*/ 6169988 w 6169988"/>
              <a:gd name="connsiteY3" fmla="*/ 877646 h 877646"/>
              <a:gd name="connsiteX0" fmla="*/ 0 w 6169988"/>
              <a:gd name="connsiteY0" fmla="*/ 1941352 h 1942898"/>
              <a:gd name="connsiteX1" fmla="*/ 2090377 w 6169988"/>
              <a:gd name="connsiteY1" fmla="*/ 736140 h 1942898"/>
              <a:gd name="connsiteX2" fmla="*/ 2843363 w 6169988"/>
              <a:gd name="connsiteY2" fmla="*/ 7031 h 1942898"/>
              <a:gd name="connsiteX3" fmla="*/ 6169988 w 6169988"/>
              <a:gd name="connsiteY3" fmla="*/ 861357 h 1942898"/>
              <a:gd name="connsiteX0" fmla="*/ 0 w 6169988"/>
              <a:gd name="connsiteY0" fmla="*/ 1936793 h 1972340"/>
              <a:gd name="connsiteX1" fmla="*/ 696792 w 6169988"/>
              <a:gd name="connsiteY1" fmla="*/ 1718697 h 1972340"/>
              <a:gd name="connsiteX2" fmla="*/ 2843363 w 6169988"/>
              <a:gd name="connsiteY2" fmla="*/ 2472 h 1972340"/>
              <a:gd name="connsiteX3" fmla="*/ 6169988 w 6169988"/>
              <a:gd name="connsiteY3" fmla="*/ 856798 h 1972340"/>
              <a:gd name="connsiteX0" fmla="*/ 0 w 6169988"/>
              <a:gd name="connsiteY0" fmla="*/ 1249808 h 1264186"/>
              <a:gd name="connsiteX1" fmla="*/ 696792 w 6169988"/>
              <a:gd name="connsiteY1" fmla="*/ 1031712 h 1264186"/>
              <a:gd name="connsiteX2" fmla="*/ 1966753 w 6169988"/>
              <a:gd name="connsiteY2" fmla="*/ 3979 h 1264186"/>
              <a:gd name="connsiteX3" fmla="*/ 6169988 w 6169988"/>
              <a:gd name="connsiteY3" fmla="*/ 169813 h 1264186"/>
              <a:gd name="connsiteX0" fmla="*/ 0 w 6169988"/>
              <a:gd name="connsiteY0" fmla="*/ 1284260 h 1298638"/>
              <a:gd name="connsiteX1" fmla="*/ 696792 w 6169988"/>
              <a:gd name="connsiteY1" fmla="*/ 1066164 h 1298638"/>
              <a:gd name="connsiteX2" fmla="*/ 1966753 w 6169988"/>
              <a:gd name="connsiteY2" fmla="*/ 38431 h 1298638"/>
              <a:gd name="connsiteX3" fmla="*/ 4249546 w 6169988"/>
              <a:gd name="connsiteY3" fmla="*/ 310706 h 1298638"/>
              <a:gd name="connsiteX4" fmla="*/ 6169988 w 6169988"/>
              <a:gd name="connsiteY4" fmla="*/ 204265 h 1298638"/>
              <a:gd name="connsiteX0" fmla="*/ 0 w 6203703"/>
              <a:gd name="connsiteY0" fmla="*/ 1284260 h 1298638"/>
              <a:gd name="connsiteX1" fmla="*/ 696792 w 6203703"/>
              <a:gd name="connsiteY1" fmla="*/ 1066164 h 1298638"/>
              <a:gd name="connsiteX2" fmla="*/ 1966753 w 6203703"/>
              <a:gd name="connsiteY2" fmla="*/ 38431 h 1298638"/>
              <a:gd name="connsiteX3" fmla="*/ 4249546 w 6203703"/>
              <a:gd name="connsiteY3" fmla="*/ 310706 h 1298638"/>
              <a:gd name="connsiteX4" fmla="*/ 6203703 w 6203703"/>
              <a:gd name="connsiteY4" fmla="*/ 569249 h 1298638"/>
              <a:gd name="connsiteX0" fmla="*/ 0 w 6203703"/>
              <a:gd name="connsiteY0" fmla="*/ 1270531 h 1284909"/>
              <a:gd name="connsiteX1" fmla="*/ 696792 w 6203703"/>
              <a:gd name="connsiteY1" fmla="*/ 1052435 h 1284909"/>
              <a:gd name="connsiteX2" fmla="*/ 1966753 w 6203703"/>
              <a:gd name="connsiteY2" fmla="*/ 24702 h 1284909"/>
              <a:gd name="connsiteX3" fmla="*/ 4474318 w 6203703"/>
              <a:gd name="connsiteY3" fmla="*/ 587304 h 1284909"/>
              <a:gd name="connsiteX4" fmla="*/ 6203703 w 6203703"/>
              <a:gd name="connsiteY4" fmla="*/ 555520 h 1284909"/>
              <a:gd name="connsiteX0" fmla="*/ 0 w 6091317"/>
              <a:gd name="connsiteY0" fmla="*/ 1270531 h 1284909"/>
              <a:gd name="connsiteX1" fmla="*/ 696792 w 6091317"/>
              <a:gd name="connsiteY1" fmla="*/ 1052435 h 1284909"/>
              <a:gd name="connsiteX2" fmla="*/ 1966753 w 6091317"/>
              <a:gd name="connsiteY2" fmla="*/ 24702 h 1284909"/>
              <a:gd name="connsiteX3" fmla="*/ 4474318 w 6091317"/>
              <a:gd name="connsiteY3" fmla="*/ 587304 h 1284909"/>
              <a:gd name="connsiteX4" fmla="*/ 6091317 w 6091317"/>
              <a:gd name="connsiteY4" fmla="*/ 696536 h 1284909"/>
              <a:gd name="connsiteX0" fmla="*/ 0 w 6091317"/>
              <a:gd name="connsiteY0" fmla="*/ 1198378 h 1211522"/>
              <a:gd name="connsiteX1" fmla="*/ 696792 w 6091317"/>
              <a:gd name="connsiteY1" fmla="*/ 980282 h 1211522"/>
              <a:gd name="connsiteX2" fmla="*/ 2506205 w 6091317"/>
              <a:gd name="connsiteY2" fmla="*/ 27205 h 1211522"/>
              <a:gd name="connsiteX3" fmla="*/ 4474318 w 6091317"/>
              <a:gd name="connsiteY3" fmla="*/ 515151 h 1211522"/>
              <a:gd name="connsiteX4" fmla="*/ 6091317 w 6091317"/>
              <a:gd name="connsiteY4" fmla="*/ 624383 h 1211522"/>
              <a:gd name="connsiteX0" fmla="*/ 0 w 6091317"/>
              <a:gd name="connsiteY0" fmla="*/ 1195626 h 1208770"/>
              <a:gd name="connsiteX1" fmla="*/ 696792 w 6091317"/>
              <a:gd name="connsiteY1" fmla="*/ 977530 h 1208770"/>
              <a:gd name="connsiteX2" fmla="*/ 2506205 w 6091317"/>
              <a:gd name="connsiteY2" fmla="*/ 24453 h 1208770"/>
              <a:gd name="connsiteX3" fmla="*/ 4519272 w 6091317"/>
              <a:gd name="connsiteY3" fmla="*/ 595349 h 1208770"/>
              <a:gd name="connsiteX4" fmla="*/ 6091317 w 6091317"/>
              <a:gd name="connsiteY4" fmla="*/ 621631 h 1208770"/>
              <a:gd name="connsiteX0" fmla="*/ 0 w 6091317"/>
              <a:gd name="connsiteY0" fmla="*/ 1196130 h 1209274"/>
              <a:gd name="connsiteX1" fmla="*/ 696792 w 6091317"/>
              <a:gd name="connsiteY1" fmla="*/ 978034 h 1209274"/>
              <a:gd name="connsiteX2" fmla="*/ 2506205 w 6091317"/>
              <a:gd name="connsiteY2" fmla="*/ 24957 h 1209274"/>
              <a:gd name="connsiteX3" fmla="*/ 4856429 w 6091317"/>
              <a:gd name="connsiteY3" fmla="*/ 579263 h 1209274"/>
              <a:gd name="connsiteX4" fmla="*/ 6091317 w 6091317"/>
              <a:gd name="connsiteY4" fmla="*/ 622135 h 1209274"/>
              <a:gd name="connsiteX0" fmla="*/ 0 w 6091317"/>
              <a:gd name="connsiteY0" fmla="*/ 1196130 h 1209274"/>
              <a:gd name="connsiteX1" fmla="*/ 696792 w 6091317"/>
              <a:gd name="connsiteY1" fmla="*/ 978034 h 1209274"/>
              <a:gd name="connsiteX2" fmla="*/ 2506205 w 6091317"/>
              <a:gd name="connsiteY2" fmla="*/ 24957 h 1209274"/>
              <a:gd name="connsiteX3" fmla="*/ 4856429 w 6091317"/>
              <a:gd name="connsiteY3" fmla="*/ 579263 h 1209274"/>
              <a:gd name="connsiteX4" fmla="*/ 6091317 w 6091317"/>
              <a:gd name="connsiteY4" fmla="*/ 622135 h 1209274"/>
              <a:gd name="connsiteX0" fmla="*/ 0 w 6091317"/>
              <a:gd name="connsiteY0" fmla="*/ 1175770 h 1188914"/>
              <a:gd name="connsiteX1" fmla="*/ 696792 w 6091317"/>
              <a:gd name="connsiteY1" fmla="*/ 957674 h 1188914"/>
              <a:gd name="connsiteX2" fmla="*/ 2506205 w 6091317"/>
              <a:gd name="connsiteY2" fmla="*/ 4597 h 1188914"/>
              <a:gd name="connsiteX3" fmla="*/ 6091317 w 6091317"/>
              <a:gd name="connsiteY3" fmla="*/ 601775 h 1188914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147510"/>
              <a:gd name="connsiteY0" fmla="*/ 1195077 h 1208221"/>
              <a:gd name="connsiteX1" fmla="*/ 696792 w 6147510"/>
              <a:gd name="connsiteY1" fmla="*/ 976981 h 1208221"/>
              <a:gd name="connsiteX2" fmla="*/ 2506205 w 6147510"/>
              <a:gd name="connsiteY2" fmla="*/ 23904 h 1208221"/>
              <a:gd name="connsiteX3" fmla="*/ 4980055 w 6147510"/>
              <a:gd name="connsiteY3" fmla="*/ 569916 h 1208221"/>
              <a:gd name="connsiteX4" fmla="*/ 6147510 w 6147510"/>
              <a:gd name="connsiteY4" fmla="*/ 712328 h 1208221"/>
              <a:gd name="connsiteX0" fmla="*/ 0 w 6147510"/>
              <a:gd name="connsiteY0" fmla="*/ 1192121 h 1205265"/>
              <a:gd name="connsiteX1" fmla="*/ 696792 w 6147510"/>
              <a:gd name="connsiteY1" fmla="*/ 974025 h 1205265"/>
              <a:gd name="connsiteX2" fmla="*/ 2506205 w 6147510"/>
              <a:gd name="connsiteY2" fmla="*/ 20948 h 1205265"/>
              <a:gd name="connsiteX3" fmla="*/ 5069964 w 6147510"/>
              <a:gd name="connsiteY3" fmla="*/ 666500 h 1205265"/>
              <a:gd name="connsiteX4" fmla="*/ 6147510 w 6147510"/>
              <a:gd name="connsiteY4" fmla="*/ 709372 h 1205265"/>
              <a:gd name="connsiteX0" fmla="*/ 0 w 6147510"/>
              <a:gd name="connsiteY0" fmla="*/ 1087526 h 1099156"/>
              <a:gd name="connsiteX1" fmla="*/ 696792 w 6147510"/>
              <a:gd name="connsiteY1" fmla="*/ 869430 h 1099156"/>
              <a:gd name="connsiteX2" fmla="*/ 2483728 w 6147510"/>
              <a:gd name="connsiteY2" fmla="*/ 24189 h 1099156"/>
              <a:gd name="connsiteX3" fmla="*/ 5069964 w 6147510"/>
              <a:gd name="connsiteY3" fmla="*/ 561905 h 1099156"/>
              <a:gd name="connsiteX4" fmla="*/ 6147510 w 6147510"/>
              <a:gd name="connsiteY4" fmla="*/ 604777 h 1099156"/>
              <a:gd name="connsiteX0" fmla="*/ 0 w 6147510"/>
              <a:gd name="connsiteY0" fmla="*/ 1130732 h 1142362"/>
              <a:gd name="connsiteX1" fmla="*/ 696792 w 6147510"/>
              <a:gd name="connsiteY1" fmla="*/ 912636 h 1142362"/>
              <a:gd name="connsiteX2" fmla="*/ 2483728 w 6147510"/>
              <a:gd name="connsiteY2" fmla="*/ 67395 h 1142362"/>
              <a:gd name="connsiteX3" fmla="*/ 3440367 w 6147510"/>
              <a:gd name="connsiteY3" fmla="*/ 115703 h 1142362"/>
              <a:gd name="connsiteX4" fmla="*/ 5069964 w 6147510"/>
              <a:gd name="connsiteY4" fmla="*/ 605111 h 1142362"/>
              <a:gd name="connsiteX5" fmla="*/ 6147510 w 6147510"/>
              <a:gd name="connsiteY5" fmla="*/ 647983 h 1142362"/>
              <a:gd name="connsiteX0" fmla="*/ 0 w 6147510"/>
              <a:gd name="connsiteY0" fmla="*/ 1123037 h 1134666"/>
              <a:gd name="connsiteX1" fmla="*/ 696792 w 6147510"/>
              <a:gd name="connsiteY1" fmla="*/ 904941 h 1134666"/>
              <a:gd name="connsiteX2" fmla="*/ 2483728 w 6147510"/>
              <a:gd name="connsiteY2" fmla="*/ 59700 h 1134666"/>
              <a:gd name="connsiteX3" fmla="*/ 3440367 w 6147510"/>
              <a:gd name="connsiteY3" fmla="*/ 108008 h 1134666"/>
              <a:gd name="connsiteX4" fmla="*/ 5069964 w 6147510"/>
              <a:gd name="connsiteY4" fmla="*/ 597416 h 1134666"/>
              <a:gd name="connsiteX5" fmla="*/ 6147510 w 6147510"/>
              <a:gd name="connsiteY5" fmla="*/ 640288 h 1134666"/>
              <a:gd name="connsiteX0" fmla="*/ 0 w 6147510"/>
              <a:gd name="connsiteY0" fmla="*/ 1123037 h 1134666"/>
              <a:gd name="connsiteX1" fmla="*/ 696792 w 6147510"/>
              <a:gd name="connsiteY1" fmla="*/ 904941 h 1134666"/>
              <a:gd name="connsiteX2" fmla="*/ 2483728 w 6147510"/>
              <a:gd name="connsiteY2" fmla="*/ 59700 h 1134666"/>
              <a:gd name="connsiteX3" fmla="*/ 3440367 w 6147510"/>
              <a:gd name="connsiteY3" fmla="*/ 108008 h 1134666"/>
              <a:gd name="connsiteX4" fmla="*/ 5069964 w 6147510"/>
              <a:gd name="connsiteY4" fmla="*/ 597416 h 1134666"/>
              <a:gd name="connsiteX5" fmla="*/ 6147510 w 6147510"/>
              <a:gd name="connsiteY5" fmla="*/ 640288 h 1134666"/>
              <a:gd name="connsiteX0" fmla="*/ 0 w 6147510"/>
              <a:gd name="connsiteY0" fmla="*/ 1065085 h 1075640"/>
              <a:gd name="connsiteX1" fmla="*/ 696792 w 6147510"/>
              <a:gd name="connsiteY1" fmla="*/ 846989 h 1075640"/>
              <a:gd name="connsiteX2" fmla="*/ 2202763 w 6147510"/>
              <a:gd name="connsiteY2" fmla="*/ 92994 h 1075640"/>
              <a:gd name="connsiteX3" fmla="*/ 3440367 w 6147510"/>
              <a:gd name="connsiteY3" fmla="*/ 50056 h 1075640"/>
              <a:gd name="connsiteX4" fmla="*/ 5069964 w 6147510"/>
              <a:gd name="connsiteY4" fmla="*/ 539464 h 1075640"/>
              <a:gd name="connsiteX5" fmla="*/ 6147510 w 6147510"/>
              <a:gd name="connsiteY5" fmla="*/ 582336 h 1075640"/>
              <a:gd name="connsiteX0" fmla="*/ 0 w 6147510"/>
              <a:gd name="connsiteY0" fmla="*/ 1065085 h 1075640"/>
              <a:gd name="connsiteX1" fmla="*/ 696792 w 6147510"/>
              <a:gd name="connsiteY1" fmla="*/ 846989 h 1075640"/>
              <a:gd name="connsiteX2" fmla="*/ 2202763 w 6147510"/>
              <a:gd name="connsiteY2" fmla="*/ 92994 h 1075640"/>
              <a:gd name="connsiteX3" fmla="*/ 3440367 w 6147510"/>
              <a:gd name="connsiteY3" fmla="*/ 50056 h 1075640"/>
              <a:gd name="connsiteX4" fmla="*/ 4710329 w 6147510"/>
              <a:gd name="connsiteY4" fmla="*/ 556054 h 1075640"/>
              <a:gd name="connsiteX5" fmla="*/ 6147510 w 6147510"/>
              <a:gd name="connsiteY5" fmla="*/ 582336 h 1075640"/>
              <a:gd name="connsiteX0" fmla="*/ 0 w 6147510"/>
              <a:gd name="connsiteY0" fmla="*/ 1036174 h 1046729"/>
              <a:gd name="connsiteX1" fmla="*/ 696792 w 6147510"/>
              <a:gd name="connsiteY1" fmla="*/ 818078 h 1046729"/>
              <a:gd name="connsiteX2" fmla="*/ 2202763 w 6147510"/>
              <a:gd name="connsiteY2" fmla="*/ 64083 h 1046729"/>
              <a:gd name="connsiteX3" fmla="*/ 3597707 w 6147510"/>
              <a:gd name="connsiteY3" fmla="*/ 95801 h 1046729"/>
              <a:gd name="connsiteX4" fmla="*/ 4710329 w 6147510"/>
              <a:gd name="connsiteY4" fmla="*/ 527143 h 1046729"/>
              <a:gd name="connsiteX5" fmla="*/ 6147510 w 6147510"/>
              <a:gd name="connsiteY5" fmla="*/ 553425 h 1046729"/>
              <a:gd name="connsiteX0" fmla="*/ 0 w 6147510"/>
              <a:gd name="connsiteY0" fmla="*/ 1019043 h 1029334"/>
              <a:gd name="connsiteX1" fmla="*/ 696792 w 6147510"/>
              <a:gd name="connsiteY1" fmla="*/ 800947 h 1029334"/>
              <a:gd name="connsiteX2" fmla="*/ 1719503 w 6147510"/>
              <a:gd name="connsiteY2" fmla="*/ 71837 h 1029334"/>
              <a:gd name="connsiteX3" fmla="*/ 3597707 w 6147510"/>
              <a:gd name="connsiteY3" fmla="*/ 78670 h 1029334"/>
              <a:gd name="connsiteX4" fmla="*/ 4710329 w 6147510"/>
              <a:gd name="connsiteY4" fmla="*/ 510012 h 1029334"/>
              <a:gd name="connsiteX5" fmla="*/ 6147510 w 6147510"/>
              <a:gd name="connsiteY5" fmla="*/ 536294 h 1029334"/>
              <a:gd name="connsiteX0" fmla="*/ 0 w 6147510"/>
              <a:gd name="connsiteY0" fmla="*/ 986554 h 996270"/>
              <a:gd name="connsiteX1" fmla="*/ 696792 w 6147510"/>
              <a:gd name="connsiteY1" fmla="*/ 768458 h 996270"/>
              <a:gd name="connsiteX2" fmla="*/ 1404822 w 6147510"/>
              <a:gd name="connsiteY2" fmla="*/ 97413 h 996270"/>
              <a:gd name="connsiteX3" fmla="*/ 3597707 w 6147510"/>
              <a:gd name="connsiteY3" fmla="*/ 46181 h 996270"/>
              <a:gd name="connsiteX4" fmla="*/ 4710329 w 6147510"/>
              <a:gd name="connsiteY4" fmla="*/ 477523 h 996270"/>
              <a:gd name="connsiteX5" fmla="*/ 6147510 w 6147510"/>
              <a:gd name="connsiteY5" fmla="*/ 503805 h 996270"/>
              <a:gd name="connsiteX0" fmla="*/ 0 w 6147510"/>
              <a:gd name="connsiteY0" fmla="*/ 986554 h 998709"/>
              <a:gd name="connsiteX1" fmla="*/ 494497 w 6147510"/>
              <a:gd name="connsiteY1" fmla="*/ 801638 h 998709"/>
              <a:gd name="connsiteX2" fmla="*/ 1404822 w 6147510"/>
              <a:gd name="connsiteY2" fmla="*/ 97413 h 998709"/>
              <a:gd name="connsiteX3" fmla="*/ 3597707 w 6147510"/>
              <a:gd name="connsiteY3" fmla="*/ 46181 h 998709"/>
              <a:gd name="connsiteX4" fmla="*/ 4710329 w 6147510"/>
              <a:gd name="connsiteY4" fmla="*/ 477523 h 998709"/>
              <a:gd name="connsiteX5" fmla="*/ 6147510 w 6147510"/>
              <a:gd name="connsiteY5" fmla="*/ 503805 h 998709"/>
              <a:gd name="connsiteX0" fmla="*/ 0 w 6147510"/>
              <a:gd name="connsiteY0" fmla="*/ 994578 h 1006967"/>
              <a:gd name="connsiteX1" fmla="*/ 494497 w 6147510"/>
              <a:gd name="connsiteY1" fmla="*/ 809662 h 1006967"/>
              <a:gd name="connsiteX2" fmla="*/ 1225005 w 6147510"/>
              <a:gd name="connsiteY2" fmla="*/ 88847 h 1006967"/>
              <a:gd name="connsiteX3" fmla="*/ 3597707 w 6147510"/>
              <a:gd name="connsiteY3" fmla="*/ 54205 h 1006967"/>
              <a:gd name="connsiteX4" fmla="*/ 4710329 w 6147510"/>
              <a:gd name="connsiteY4" fmla="*/ 485547 h 1006967"/>
              <a:gd name="connsiteX5" fmla="*/ 6147510 w 6147510"/>
              <a:gd name="connsiteY5" fmla="*/ 511829 h 1006967"/>
              <a:gd name="connsiteX0" fmla="*/ 0 w 6147510"/>
              <a:gd name="connsiteY0" fmla="*/ 977568 h 989957"/>
              <a:gd name="connsiteX1" fmla="*/ 494497 w 6147510"/>
              <a:gd name="connsiteY1" fmla="*/ 792652 h 989957"/>
              <a:gd name="connsiteX2" fmla="*/ 1225005 w 6147510"/>
              <a:gd name="connsiteY2" fmla="*/ 71837 h 989957"/>
              <a:gd name="connsiteX3" fmla="*/ 3822479 w 6147510"/>
              <a:gd name="connsiteY3" fmla="*/ 78670 h 989957"/>
              <a:gd name="connsiteX4" fmla="*/ 4710329 w 6147510"/>
              <a:gd name="connsiteY4" fmla="*/ 468537 h 989957"/>
              <a:gd name="connsiteX5" fmla="*/ 6147510 w 6147510"/>
              <a:gd name="connsiteY5" fmla="*/ 494819 h 989957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822479 w 6147510"/>
              <a:gd name="connsiteY4" fmla="*/ 165933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788763 w 6147510"/>
              <a:gd name="connsiteY4" fmla="*/ 207409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788763 w 6147510"/>
              <a:gd name="connsiteY4" fmla="*/ 207409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86541 h 1098930"/>
              <a:gd name="connsiteX1" fmla="*/ 494497 w 6147510"/>
              <a:gd name="connsiteY1" fmla="*/ 901625 h 1098930"/>
              <a:gd name="connsiteX2" fmla="*/ 1225005 w 6147510"/>
              <a:gd name="connsiteY2" fmla="*/ 180810 h 1098930"/>
              <a:gd name="connsiteX3" fmla="*/ 2574994 w 6147510"/>
              <a:gd name="connsiteY3" fmla="*/ 21742 h 1098930"/>
              <a:gd name="connsiteX4" fmla="*/ 4710329 w 6147510"/>
              <a:gd name="connsiteY4" fmla="*/ 577510 h 1098930"/>
              <a:gd name="connsiteX5" fmla="*/ 6147510 w 6147510"/>
              <a:gd name="connsiteY5" fmla="*/ 603792 h 1098930"/>
              <a:gd name="connsiteX0" fmla="*/ 0 w 6147510"/>
              <a:gd name="connsiteY0" fmla="*/ 1079379 h 1091768"/>
              <a:gd name="connsiteX1" fmla="*/ 494497 w 6147510"/>
              <a:gd name="connsiteY1" fmla="*/ 894463 h 1091768"/>
              <a:gd name="connsiteX2" fmla="*/ 1225005 w 6147510"/>
              <a:gd name="connsiteY2" fmla="*/ 173648 h 1091768"/>
              <a:gd name="connsiteX3" fmla="*/ 2957106 w 6147510"/>
              <a:gd name="connsiteY3" fmla="*/ 22875 h 1091768"/>
              <a:gd name="connsiteX4" fmla="*/ 4710329 w 6147510"/>
              <a:gd name="connsiteY4" fmla="*/ 570348 h 1091768"/>
              <a:gd name="connsiteX5" fmla="*/ 6147510 w 6147510"/>
              <a:gd name="connsiteY5" fmla="*/ 596630 h 1091768"/>
              <a:gd name="connsiteX0" fmla="*/ 0 w 6147510"/>
              <a:gd name="connsiteY0" fmla="*/ 0 h 919590"/>
              <a:gd name="connsiteX1" fmla="*/ 494497 w 6147510"/>
              <a:gd name="connsiteY1" fmla="*/ 918331 h 919590"/>
              <a:gd name="connsiteX2" fmla="*/ 1225005 w 6147510"/>
              <a:gd name="connsiteY2" fmla="*/ 197516 h 919590"/>
              <a:gd name="connsiteX3" fmla="*/ 2957106 w 6147510"/>
              <a:gd name="connsiteY3" fmla="*/ 46743 h 919590"/>
              <a:gd name="connsiteX4" fmla="*/ 4710329 w 6147510"/>
              <a:gd name="connsiteY4" fmla="*/ 594216 h 919590"/>
              <a:gd name="connsiteX5" fmla="*/ 6147510 w 6147510"/>
              <a:gd name="connsiteY5" fmla="*/ 620498 h 919590"/>
              <a:gd name="connsiteX0" fmla="*/ 0 w 6147510"/>
              <a:gd name="connsiteY0" fmla="*/ 0 h 632878"/>
              <a:gd name="connsiteX1" fmla="*/ 685554 w 6147510"/>
              <a:gd name="connsiteY1" fmla="*/ 569937 h 632878"/>
              <a:gd name="connsiteX2" fmla="*/ 1225005 w 6147510"/>
              <a:gd name="connsiteY2" fmla="*/ 197516 h 632878"/>
              <a:gd name="connsiteX3" fmla="*/ 2957106 w 6147510"/>
              <a:gd name="connsiteY3" fmla="*/ 46743 h 632878"/>
              <a:gd name="connsiteX4" fmla="*/ 4710329 w 6147510"/>
              <a:gd name="connsiteY4" fmla="*/ 594216 h 632878"/>
              <a:gd name="connsiteX5" fmla="*/ 6147510 w 6147510"/>
              <a:gd name="connsiteY5" fmla="*/ 620498 h 632878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2957106 w 6147510"/>
              <a:gd name="connsiteY3" fmla="*/ 46743 h 973121"/>
              <a:gd name="connsiteX4" fmla="*/ 4710329 w 6147510"/>
              <a:gd name="connsiteY4" fmla="*/ 594216 h 973121"/>
              <a:gd name="connsiteX5" fmla="*/ 6147510 w 6147510"/>
              <a:gd name="connsiteY5" fmla="*/ 620498 h 973121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3440366 w 6147510"/>
              <a:gd name="connsiteY3" fmla="*/ 926023 h 973121"/>
              <a:gd name="connsiteX4" fmla="*/ 4710329 w 6147510"/>
              <a:gd name="connsiteY4" fmla="*/ 594216 h 973121"/>
              <a:gd name="connsiteX5" fmla="*/ 6147510 w 6147510"/>
              <a:gd name="connsiteY5" fmla="*/ 620498 h 973121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3440366 w 6147510"/>
              <a:gd name="connsiteY3" fmla="*/ 926023 h 973121"/>
              <a:gd name="connsiteX4" fmla="*/ 4732806 w 6147510"/>
              <a:gd name="connsiteY4" fmla="*/ 718642 h 973121"/>
              <a:gd name="connsiteX5" fmla="*/ 6147510 w 6147510"/>
              <a:gd name="connsiteY5" fmla="*/ 620498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732806 w 6158749"/>
              <a:gd name="connsiteY4" fmla="*/ 718642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935101 w 6158749"/>
              <a:gd name="connsiteY4" fmla="*/ 212641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6158749 w 6158749"/>
              <a:gd name="connsiteY4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878906 w 6158749"/>
              <a:gd name="connsiteY4" fmla="*/ 171170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260548 w 6158749"/>
              <a:gd name="connsiteY3" fmla="*/ 834777 h 973121"/>
              <a:gd name="connsiteX4" fmla="*/ 4878906 w 6158749"/>
              <a:gd name="connsiteY4" fmla="*/ 171170 h 973121"/>
              <a:gd name="connsiteX5" fmla="*/ 6158749 w 6158749"/>
              <a:gd name="connsiteY5" fmla="*/ 97907 h 973121"/>
              <a:gd name="connsiteX0" fmla="*/ 0 w 6158749"/>
              <a:gd name="connsiteY0" fmla="*/ 0 h 848338"/>
              <a:gd name="connsiteX1" fmla="*/ 685554 w 6158749"/>
              <a:gd name="connsiteY1" fmla="*/ 569937 h 848338"/>
              <a:gd name="connsiteX2" fmla="*/ 3260548 w 6158749"/>
              <a:gd name="connsiteY2" fmla="*/ 834777 h 848338"/>
              <a:gd name="connsiteX3" fmla="*/ 4878906 w 6158749"/>
              <a:gd name="connsiteY3" fmla="*/ 171170 h 848338"/>
              <a:gd name="connsiteX4" fmla="*/ 6158749 w 6158749"/>
              <a:gd name="connsiteY4" fmla="*/ 97907 h 848338"/>
              <a:gd name="connsiteX0" fmla="*/ 0 w 6158749"/>
              <a:gd name="connsiteY0" fmla="*/ 0 h 942609"/>
              <a:gd name="connsiteX1" fmla="*/ 764224 w 6158749"/>
              <a:gd name="connsiteY1" fmla="*/ 876856 h 942609"/>
              <a:gd name="connsiteX2" fmla="*/ 3260548 w 6158749"/>
              <a:gd name="connsiteY2" fmla="*/ 834777 h 942609"/>
              <a:gd name="connsiteX3" fmla="*/ 4878906 w 6158749"/>
              <a:gd name="connsiteY3" fmla="*/ 171170 h 942609"/>
              <a:gd name="connsiteX4" fmla="*/ 6158749 w 6158749"/>
              <a:gd name="connsiteY4" fmla="*/ 97907 h 942609"/>
              <a:gd name="connsiteX0" fmla="*/ 0 w 6158749"/>
              <a:gd name="connsiteY0" fmla="*/ 0 h 1150649"/>
              <a:gd name="connsiteX1" fmla="*/ 764224 w 6158749"/>
              <a:gd name="connsiteY1" fmla="*/ 876856 h 1150649"/>
              <a:gd name="connsiteX2" fmla="*/ 3159401 w 6158749"/>
              <a:gd name="connsiteY2" fmla="*/ 1133401 h 1150649"/>
              <a:gd name="connsiteX3" fmla="*/ 4878906 w 6158749"/>
              <a:gd name="connsiteY3" fmla="*/ 171170 h 1150649"/>
              <a:gd name="connsiteX4" fmla="*/ 6158749 w 6158749"/>
              <a:gd name="connsiteY4" fmla="*/ 97907 h 1150649"/>
              <a:gd name="connsiteX0" fmla="*/ 0 w 6158749"/>
              <a:gd name="connsiteY0" fmla="*/ 0 h 1150649"/>
              <a:gd name="connsiteX1" fmla="*/ 764224 w 6158749"/>
              <a:gd name="connsiteY1" fmla="*/ 876856 h 1150649"/>
              <a:gd name="connsiteX2" fmla="*/ 3159401 w 6158749"/>
              <a:gd name="connsiteY2" fmla="*/ 1133401 h 1150649"/>
              <a:gd name="connsiteX3" fmla="*/ 5081200 w 6158749"/>
              <a:gd name="connsiteY3" fmla="*/ 237531 h 1150649"/>
              <a:gd name="connsiteX4" fmla="*/ 6158749 w 6158749"/>
              <a:gd name="connsiteY4" fmla="*/ 97907 h 1150649"/>
              <a:gd name="connsiteX0" fmla="*/ 0 w 6158749"/>
              <a:gd name="connsiteY0" fmla="*/ 0 h 1161128"/>
              <a:gd name="connsiteX1" fmla="*/ 651838 w 6158749"/>
              <a:gd name="connsiteY1" fmla="*/ 959807 h 1161128"/>
              <a:gd name="connsiteX2" fmla="*/ 3159401 w 6158749"/>
              <a:gd name="connsiteY2" fmla="*/ 1133401 h 1161128"/>
              <a:gd name="connsiteX3" fmla="*/ 5081200 w 6158749"/>
              <a:gd name="connsiteY3" fmla="*/ 237531 h 1161128"/>
              <a:gd name="connsiteX4" fmla="*/ 6158749 w 6158749"/>
              <a:gd name="connsiteY4" fmla="*/ 97907 h 1161128"/>
              <a:gd name="connsiteX0" fmla="*/ 0 w 6158749"/>
              <a:gd name="connsiteY0" fmla="*/ 0 h 1219524"/>
              <a:gd name="connsiteX1" fmla="*/ 651838 w 6158749"/>
              <a:gd name="connsiteY1" fmla="*/ 959807 h 1219524"/>
              <a:gd name="connsiteX2" fmla="*/ 3091970 w 6158749"/>
              <a:gd name="connsiteY2" fmla="*/ 1199762 h 1219524"/>
              <a:gd name="connsiteX3" fmla="*/ 5081200 w 6158749"/>
              <a:gd name="connsiteY3" fmla="*/ 237531 h 1219524"/>
              <a:gd name="connsiteX4" fmla="*/ 6158749 w 6158749"/>
              <a:gd name="connsiteY4" fmla="*/ 97907 h 1219524"/>
              <a:gd name="connsiteX0" fmla="*/ 0 w 6169988"/>
              <a:gd name="connsiteY0" fmla="*/ 109471 h 1118667"/>
              <a:gd name="connsiteX1" fmla="*/ 663077 w 6169988"/>
              <a:gd name="connsiteY1" fmla="*/ 861900 h 1118667"/>
              <a:gd name="connsiteX2" fmla="*/ 3103209 w 6169988"/>
              <a:gd name="connsiteY2" fmla="*/ 1101855 h 1118667"/>
              <a:gd name="connsiteX3" fmla="*/ 5092439 w 6169988"/>
              <a:gd name="connsiteY3" fmla="*/ 139624 h 1118667"/>
              <a:gd name="connsiteX4" fmla="*/ 6169988 w 6169988"/>
              <a:gd name="connsiteY4" fmla="*/ 0 h 1118667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663077 w 6169988"/>
              <a:gd name="connsiteY1" fmla="*/ 861900 h 1117536"/>
              <a:gd name="connsiteX2" fmla="*/ 3103209 w 6169988"/>
              <a:gd name="connsiteY2" fmla="*/ 1101855 h 1117536"/>
              <a:gd name="connsiteX3" fmla="*/ 5092439 w 6169988"/>
              <a:gd name="connsiteY3" fmla="*/ 139624 h 1117536"/>
              <a:gd name="connsiteX4" fmla="*/ 6169988 w 6169988"/>
              <a:gd name="connsiteY4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23967"/>
              <a:gd name="connsiteX1" fmla="*/ 248606 w 6169988"/>
              <a:gd name="connsiteY1" fmla="*/ 205985 h 1123967"/>
              <a:gd name="connsiteX2" fmla="*/ 797940 w 6169988"/>
              <a:gd name="connsiteY2" fmla="*/ 928261 h 1123967"/>
              <a:gd name="connsiteX3" fmla="*/ 3103209 w 6169988"/>
              <a:gd name="connsiteY3" fmla="*/ 1101855 h 1123967"/>
              <a:gd name="connsiteX4" fmla="*/ 5092439 w 6169988"/>
              <a:gd name="connsiteY4" fmla="*/ 139624 h 1123967"/>
              <a:gd name="connsiteX5" fmla="*/ 6169988 w 6169988"/>
              <a:gd name="connsiteY5" fmla="*/ 0 h 1123967"/>
              <a:gd name="connsiteX0" fmla="*/ 0 w 6169988"/>
              <a:gd name="connsiteY0" fmla="*/ 109471 h 1123967"/>
              <a:gd name="connsiteX1" fmla="*/ 248606 w 6169988"/>
              <a:gd name="connsiteY1" fmla="*/ 205985 h 1123967"/>
              <a:gd name="connsiteX2" fmla="*/ 797940 w 6169988"/>
              <a:gd name="connsiteY2" fmla="*/ 928261 h 1123967"/>
              <a:gd name="connsiteX3" fmla="*/ 3103209 w 6169988"/>
              <a:gd name="connsiteY3" fmla="*/ 1101855 h 1123967"/>
              <a:gd name="connsiteX4" fmla="*/ 5058723 w 6169988"/>
              <a:gd name="connsiteY4" fmla="*/ 396771 h 1123967"/>
              <a:gd name="connsiteX5" fmla="*/ 6169988 w 6169988"/>
              <a:gd name="connsiteY5" fmla="*/ 0 h 1123967"/>
              <a:gd name="connsiteX0" fmla="*/ 0 w 6158750"/>
              <a:gd name="connsiteY0" fmla="*/ 0 h 1014496"/>
              <a:gd name="connsiteX1" fmla="*/ 248606 w 6158750"/>
              <a:gd name="connsiteY1" fmla="*/ 96514 h 1014496"/>
              <a:gd name="connsiteX2" fmla="*/ 797940 w 6158750"/>
              <a:gd name="connsiteY2" fmla="*/ 818790 h 1014496"/>
              <a:gd name="connsiteX3" fmla="*/ 3103209 w 6158750"/>
              <a:gd name="connsiteY3" fmla="*/ 992384 h 1014496"/>
              <a:gd name="connsiteX4" fmla="*/ 5058723 w 6158750"/>
              <a:gd name="connsiteY4" fmla="*/ 287300 h 1014496"/>
              <a:gd name="connsiteX5" fmla="*/ 6158750 w 6158750"/>
              <a:gd name="connsiteY5" fmla="*/ 122792 h 1014496"/>
              <a:gd name="connsiteX0" fmla="*/ 0 w 6158750"/>
              <a:gd name="connsiteY0" fmla="*/ 0 h 1014496"/>
              <a:gd name="connsiteX1" fmla="*/ 248606 w 6158750"/>
              <a:gd name="connsiteY1" fmla="*/ 96514 h 1014496"/>
              <a:gd name="connsiteX2" fmla="*/ 797940 w 6158750"/>
              <a:gd name="connsiteY2" fmla="*/ 818790 h 1014496"/>
              <a:gd name="connsiteX3" fmla="*/ 3103209 w 6158750"/>
              <a:gd name="connsiteY3" fmla="*/ 992384 h 1014496"/>
              <a:gd name="connsiteX4" fmla="*/ 5058723 w 6158750"/>
              <a:gd name="connsiteY4" fmla="*/ 287300 h 1014496"/>
              <a:gd name="connsiteX5" fmla="*/ 6158750 w 6158750"/>
              <a:gd name="connsiteY5" fmla="*/ 122792 h 1014496"/>
              <a:gd name="connsiteX0" fmla="*/ 0 w 6158750"/>
              <a:gd name="connsiteY0" fmla="*/ 0 h 1162042"/>
              <a:gd name="connsiteX1" fmla="*/ 248606 w 6158750"/>
              <a:gd name="connsiteY1" fmla="*/ 96514 h 1162042"/>
              <a:gd name="connsiteX2" fmla="*/ 797940 w 6158750"/>
              <a:gd name="connsiteY2" fmla="*/ 818790 h 1162042"/>
              <a:gd name="connsiteX3" fmla="*/ 2923391 w 6158750"/>
              <a:gd name="connsiteY3" fmla="*/ 1149990 h 1162042"/>
              <a:gd name="connsiteX4" fmla="*/ 5058723 w 6158750"/>
              <a:gd name="connsiteY4" fmla="*/ 287300 h 1162042"/>
              <a:gd name="connsiteX5" fmla="*/ 6158750 w 6158750"/>
              <a:gd name="connsiteY5" fmla="*/ 122792 h 1162042"/>
              <a:gd name="connsiteX0" fmla="*/ 0 w 6158750"/>
              <a:gd name="connsiteY0" fmla="*/ 0 h 1162042"/>
              <a:gd name="connsiteX1" fmla="*/ 248606 w 6158750"/>
              <a:gd name="connsiteY1" fmla="*/ 96514 h 1162042"/>
              <a:gd name="connsiteX2" fmla="*/ 797940 w 6158750"/>
              <a:gd name="connsiteY2" fmla="*/ 818790 h 1162042"/>
              <a:gd name="connsiteX3" fmla="*/ 2923391 w 6158750"/>
              <a:gd name="connsiteY3" fmla="*/ 1149990 h 1162042"/>
              <a:gd name="connsiteX4" fmla="*/ 5036245 w 6158750"/>
              <a:gd name="connsiteY4" fmla="*/ 378546 h 1162042"/>
              <a:gd name="connsiteX5" fmla="*/ 6158750 w 6158750"/>
              <a:gd name="connsiteY5" fmla="*/ 122792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923391 w 6136273"/>
              <a:gd name="connsiteY3" fmla="*/ 1149990 h 1162042"/>
              <a:gd name="connsiteX4" fmla="*/ 5036245 w 6136273"/>
              <a:gd name="connsiteY4" fmla="*/ 37854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923391 w 6136273"/>
              <a:gd name="connsiteY3" fmla="*/ 1149990 h 1162042"/>
              <a:gd name="connsiteX4" fmla="*/ 5036245 w 6136273"/>
              <a:gd name="connsiteY4" fmla="*/ 42831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551684 w 6136273"/>
              <a:gd name="connsiteY3" fmla="*/ 1149990 h 1162042"/>
              <a:gd name="connsiteX4" fmla="*/ 5036245 w 6136273"/>
              <a:gd name="connsiteY4" fmla="*/ 42831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551684 w 6136273"/>
              <a:gd name="connsiteY3" fmla="*/ 1149990 h 1162042"/>
              <a:gd name="connsiteX4" fmla="*/ 5048635 w 6136273"/>
              <a:gd name="connsiteY4" fmla="*/ 495746 h 1162042"/>
              <a:gd name="connsiteX5" fmla="*/ 6136273 w 6136273"/>
              <a:gd name="connsiteY5" fmla="*/ 205743 h 1162042"/>
              <a:gd name="connsiteX0" fmla="*/ 0 w 6148664"/>
              <a:gd name="connsiteY0" fmla="*/ 0 h 1162042"/>
              <a:gd name="connsiteX1" fmla="*/ 248606 w 6148664"/>
              <a:gd name="connsiteY1" fmla="*/ 96514 h 1162042"/>
              <a:gd name="connsiteX2" fmla="*/ 797940 w 6148664"/>
              <a:gd name="connsiteY2" fmla="*/ 818790 h 1162042"/>
              <a:gd name="connsiteX3" fmla="*/ 2551684 w 6148664"/>
              <a:gd name="connsiteY3" fmla="*/ 1149990 h 1162042"/>
              <a:gd name="connsiteX4" fmla="*/ 5048635 w 6148664"/>
              <a:gd name="connsiteY4" fmla="*/ 495746 h 1162042"/>
              <a:gd name="connsiteX5" fmla="*/ 6148664 w 6148664"/>
              <a:gd name="connsiteY5" fmla="*/ 273175 h 1162042"/>
              <a:gd name="connsiteX0" fmla="*/ 0 w 6148664"/>
              <a:gd name="connsiteY0" fmla="*/ 0 h 1150006"/>
              <a:gd name="connsiteX1" fmla="*/ 248606 w 6148664"/>
              <a:gd name="connsiteY1" fmla="*/ 96514 h 1150006"/>
              <a:gd name="connsiteX2" fmla="*/ 797940 w 6148664"/>
              <a:gd name="connsiteY2" fmla="*/ 818790 h 1150006"/>
              <a:gd name="connsiteX3" fmla="*/ 2551684 w 6148664"/>
              <a:gd name="connsiteY3" fmla="*/ 1149990 h 1150006"/>
              <a:gd name="connsiteX4" fmla="*/ 3809888 w 6148664"/>
              <a:gd name="connsiteY4" fmla="*/ 669793 h 1150006"/>
              <a:gd name="connsiteX5" fmla="*/ 5048635 w 6148664"/>
              <a:gd name="connsiteY5" fmla="*/ 495746 h 1150006"/>
              <a:gd name="connsiteX6" fmla="*/ 6148664 w 6148664"/>
              <a:gd name="connsiteY6" fmla="*/ 273175 h 1150006"/>
              <a:gd name="connsiteX0" fmla="*/ 0 w 6148664"/>
              <a:gd name="connsiteY0" fmla="*/ 0 h 1150006"/>
              <a:gd name="connsiteX1" fmla="*/ 248606 w 6148664"/>
              <a:gd name="connsiteY1" fmla="*/ 96514 h 1150006"/>
              <a:gd name="connsiteX2" fmla="*/ 797940 w 6148664"/>
              <a:gd name="connsiteY2" fmla="*/ 818790 h 1150006"/>
              <a:gd name="connsiteX3" fmla="*/ 2551684 w 6148664"/>
              <a:gd name="connsiteY3" fmla="*/ 1149990 h 1150006"/>
              <a:gd name="connsiteX4" fmla="*/ 3809888 w 6148664"/>
              <a:gd name="connsiteY4" fmla="*/ 669793 h 1150006"/>
              <a:gd name="connsiteX5" fmla="*/ 4989841 w 6148664"/>
              <a:gd name="connsiteY5" fmla="*/ 380562 h 1150006"/>
              <a:gd name="connsiteX6" fmla="*/ 6148664 w 6148664"/>
              <a:gd name="connsiteY6" fmla="*/ 273175 h 1150006"/>
              <a:gd name="connsiteX0" fmla="*/ 0 w 6136905"/>
              <a:gd name="connsiteY0" fmla="*/ 0 h 1354778"/>
              <a:gd name="connsiteX1" fmla="*/ 236847 w 6136905"/>
              <a:gd name="connsiteY1" fmla="*/ 301286 h 1354778"/>
              <a:gd name="connsiteX2" fmla="*/ 786181 w 6136905"/>
              <a:gd name="connsiteY2" fmla="*/ 1023562 h 1354778"/>
              <a:gd name="connsiteX3" fmla="*/ 2539925 w 6136905"/>
              <a:gd name="connsiteY3" fmla="*/ 1354762 h 1354778"/>
              <a:gd name="connsiteX4" fmla="*/ 3798129 w 6136905"/>
              <a:gd name="connsiteY4" fmla="*/ 874565 h 1354778"/>
              <a:gd name="connsiteX5" fmla="*/ 4978082 w 6136905"/>
              <a:gd name="connsiteY5" fmla="*/ 585334 h 1354778"/>
              <a:gd name="connsiteX6" fmla="*/ 6136905 w 6136905"/>
              <a:gd name="connsiteY6" fmla="*/ 477947 h 1354778"/>
              <a:gd name="connsiteX0" fmla="*/ 0 w 6007557"/>
              <a:gd name="connsiteY0" fmla="*/ 0 h 1418770"/>
              <a:gd name="connsiteX1" fmla="*/ 107499 w 6007557"/>
              <a:gd name="connsiteY1" fmla="*/ 365278 h 1418770"/>
              <a:gd name="connsiteX2" fmla="*/ 656833 w 6007557"/>
              <a:gd name="connsiteY2" fmla="*/ 1087554 h 1418770"/>
              <a:gd name="connsiteX3" fmla="*/ 2410577 w 6007557"/>
              <a:gd name="connsiteY3" fmla="*/ 1418754 h 1418770"/>
              <a:gd name="connsiteX4" fmla="*/ 3668781 w 6007557"/>
              <a:gd name="connsiteY4" fmla="*/ 938557 h 1418770"/>
              <a:gd name="connsiteX5" fmla="*/ 4848734 w 6007557"/>
              <a:gd name="connsiteY5" fmla="*/ 649326 h 1418770"/>
              <a:gd name="connsiteX6" fmla="*/ 6007557 w 6007557"/>
              <a:gd name="connsiteY6" fmla="*/ 541939 h 1418770"/>
              <a:gd name="connsiteX0" fmla="*/ 0 w 6007557"/>
              <a:gd name="connsiteY0" fmla="*/ 0 h 1418779"/>
              <a:gd name="connsiteX1" fmla="*/ 107499 w 6007557"/>
              <a:gd name="connsiteY1" fmla="*/ 365278 h 1418779"/>
              <a:gd name="connsiteX2" fmla="*/ 656833 w 6007557"/>
              <a:gd name="connsiteY2" fmla="*/ 1087554 h 1418779"/>
              <a:gd name="connsiteX3" fmla="*/ 2410577 w 6007557"/>
              <a:gd name="connsiteY3" fmla="*/ 1418754 h 1418779"/>
              <a:gd name="connsiteX4" fmla="*/ 3539433 w 6007557"/>
              <a:gd name="connsiteY4" fmla="*/ 1066539 h 1418779"/>
              <a:gd name="connsiteX5" fmla="*/ 4848734 w 6007557"/>
              <a:gd name="connsiteY5" fmla="*/ 649326 h 1418779"/>
              <a:gd name="connsiteX6" fmla="*/ 6007557 w 6007557"/>
              <a:gd name="connsiteY6" fmla="*/ 541939 h 1418779"/>
              <a:gd name="connsiteX0" fmla="*/ 0 w 6007557"/>
              <a:gd name="connsiteY0" fmla="*/ 0 h 1418786"/>
              <a:gd name="connsiteX1" fmla="*/ 107499 w 6007557"/>
              <a:gd name="connsiteY1" fmla="*/ 365278 h 1418786"/>
              <a:gd name="connsiteX2" fmla="*/ 656833 w 6007557"/>
              <a:gd name="connsiteY2" fmla="*/ 1087554 h 1418786"/>
              <a:gd name="connsiteX3" fmla="*/ 2410577 w 6007557"/>
              <a:gd name="connsiteY3" fmla="*/ 1418754 h 1418786"/>
              <a:gd name="connsiteX4" fmla="*/ 3539433 w 6007557"/>
              <a:gd name="connsiteY4" fmla="*/ 1066539 h 1418786"/>
              <a:gd name="connsiteX5" fmla="*/ 4848734 w 6007557"/>
              <a:gd name="connsiteY5" fmla="*/ 649326 h 1418786"/>
              <a:gd name="connsiteX6" fmla="*/ 6007557 w 6007557"/>
              <a:gd name="connsiteY6" fmla="*/ 541939 h 1418786"/>
              <a:gd name="connsiteX0" fmla="*/ 0 w 6007557"/>
              <a:gd name="connsiteY0" fmla="*/ 0 h 1418806"/>
              <a:gd name="connsiteX1" fmla="*/ 107499 w 6007557"/>
              <a:gd name="connsiteY1" fmla="*/ 365278 h 1418806"/>
              <a:gd name="connsiteX2" fmla="*/ 656833 w 6007557"/>
              <a:gd name="connsiteY2" fmla="*/ 1087554 h 1418806"/>
              <a:gd name="connsiteX3" fmla="*/ 2410577 w 6007557"/>
              <a:gd name="connsiteY3" fmla="*/ 1418754 h 1418806"/>
              <a:gd name="connsiteX4" fmla="*/ 3586469 w 6007557"/>
              <a:gd name="connsiteY4" fmla="*/ 1143330 h 1418806"/>
              <a:gd name="connsiteX5" fmla="*/ 4848734 w 6007557"/>
              <a:gd name="connsiteY5" fmla="*/ 649326 h 1418806"/>
              <a:gd name="connsiteX6" fmla="*/ 6007557 w 6007557"/>
              <a:gd name="connsiteY6" fmla="*/ 541939 h 1418806"/>
              <a:gd name="connsiteX0" fmla="*/ 0 w 6007557"/>
              <a:gd name="connsiteY0" fmla="*/ 0 h 1418806"/>
              <a:gd name="connsiteX1" fmla="*/ 107499 w 6007557"/>
              <a:gd name="connsiteY1" fmla="*/ 365278 h 1418806"/>
              <a:gd name="connsiteX2" fmla="*/ 656833 w 6007557"/>
              <a:gd name="connsiteY2" fmla="*/ 1087554 h 1418806"/>
              <a:gd name="connsiteX3" fmla="*/ 2410577 w 6007557"/>
              <a:gd name="connsiteY3" fmla="*/ 1418754 h 1418806"/>
              <a:gd name="connsiteX4" fmla="*/ 3586469 w 6007557"/>
              <a:gd name="connsiteY4" fmla="*/ 1143330 h 1418806"/>
              <a:gd name="connsiteX5" fmla="*/ 4719386 w 6007557"/>
              <a:gd name="connsiteY5" fmla="*/ 636528 h 1418806"/>
              <a:gd name="connsiteX6" fmla="*/ 6007557 w 6007557"/>
              <a:gd name="connsiteY6" fmla="*/ 541939 h 1418806"/>
              <a:gd name="connsiteX0" fmla="*/ 0 w 5984040"/>
              <a:gd name="connsiteY0" fmla="*/ 0 h 1418806"/>
              <a:gd name="connsiteX1" fmla="*/ 107499 w 5984040"/>
              <a:gd name="connsiteY1" fmla="*/ 365278 h 1418806"/>
              <a:gd name="connsiteX2" fmla="*/ 656833 w 5984040"/>
              <a:gd name="connsiteY2" fmla="*/ 1087554 h 1418806"/>
              <a:gd name="connsiteX3" fmla="*/ 2410577 w 5984040"/>
              <a:gd name="connsiteY3" fmla="*/ 1418754 h 1418806"/>
              <a:gd name="connsiteX4" fmla="*/ 3586469 w 5984040"/>
              <a:gd name="connsiteY4" fmla="*/ 1143330 h 1418806"/>
              <a:gd name="connsiteX5" fmla="*/ 4719386 w 5984040"/>
              <a:gd name="connsiteY5" fmla="*/ 636528 h 1418806"/>
              <a:gd name="connsiteX6" fmla="*/ 5984040 w 5984040"/>
              <a:gd name="connsiteY6" fmla="*/ 490746 h 1418806"/>
              <a:gd name="connsiteX0" fmla="*/ 0 w 5998151"/>
              <a:gd name="connsiteY0" fmla="*/ 750 h 1419556"/>
              <a:gd name="connsiteX1" fmla="*/ 107499 w 5998151"/>
              <a:gd name="connsiteY1" fmla="*/ 366028 h 1419556"/>
              <a:gd name="connsiteX2" fmla="*/ 656833 w 5998151"/>
              <a:gd name="connsiteY2" fmla="*/ 1088304 h 1419556"/>
              <a:gd name="connsiteX3" fmla="*/ 2410577 w 5998151"/>
              <a:gd name="connsiteY3" fmla="*/ 1419504 h 1419556"/>
              <a:gd name="connsiteX4" fmla="*/ 3586469 w 5998151"/>
              <a:gd name="connsiteY4" fmla="*/ 1144080 h 1419556"/>
              <a:gd name="connsiteX5" fmla="*/ 4719386 w 5998151"/>
              <a:gd name="connsiteY5" fmla="*/ 637278 h 1419556"/>
              <a:gd name="connsiteX6" fmla="*/ 5998151 w 5998151"/>
              <a:gd name="connsiteY6" fmla="*/ 0 h 1419556"/>
              <a:gd name="connsiteX0" fmla="*/ 0 w 5998151"/>
              <a:gd name="connsiteY0" fmla="*/ 750 h 1419556"/>
              <a:gd name="connsiteX1" fmla="*/ 107499 w 5998151"/>
              <a:gd name="connsiteY1" fmla="*/ 366028 h 1419556"/>
              <a:gd name="connsiteX2" fmla="*/ 656833 w 5998151"/>
              <a:gd name="connsiteY2" fmla="*/ 1088304 h 1419556"/>
              <a:gd name="connsiteX3" fmla="*/ 2410577 w 5998151"/>
              <a:gd name="connsiteY3" fmla="*/ 1419504 h 1419556"/>
              <a:gd name="connsiteX4" fmla="*/ 3586469 w 5998151"/>
              <a:gd name="connsiteY4" fmla="*/ 1144080 h 1419556"/>
              <a:gd name="connsiteX5" fmla="*/ 4662941 w 5998151"/>
              <a:gd name="connsiteY5" fmla="*/ 330093 h 1419556"/>
              <a:gd name="connsiteX6" fmla="*/ 5998151 w 5998151"/>
              <a:gd name="connsiteY6" fmla="*/ 0 h 1419556"/>
              <a:gd name="connsiteX0" fmla="*/ 0 w 5998151"/>
              <a:gd name="connsiteY0" fmla="*/ 750 h 1419531"/>
              <a:gd name="connsiteX1" fmla="*/ 107499 w 5998151"/>
              <a:gd name="connsiteY1" fmla="*/ 366028 h 1419531"/>
              <a:gd name="connsiteX2" fmla="*/ 656833 w 5998151"/>
              <a:gd name="connsiteY2" fmla="*/ 1088304 h 1419531"/>
              <a:gd name="connsiteX3" fmla="*/ 2410577 w 5998151"/>
              <a:gd name="connsiteY3" fmla="*/ 1419504 h 1419531"/>
              <a:gd name="connsiteX4" fmla="*/ 3558247 w 5998151"/>
              <a:gd name="connsiteY4" fmla="*/ 1036565 h 1419531"/>
              <a:gd name="connsiteX5" fmla="*/ 4662941 w 5998151"/>
              <a:gd name="connsiteY5" fmla="*/ 330093 h 1419531"/>
              <a:gd name="connsiteX6" fmla="*/ 5998151 w 5998151"/>
              <a:gd name="connsiteY6" fmla="*/ 0 h 1419531"/>
              <a:gd name="connsiteX0" fmla="*/ 0 w 5998151"/>
              <a:gd name="connsiteY0" fmla="*/ 750 h 1388817"/>
              <a:gd name="connsiteX1" fmla="*/ 107499 w 5998151"/>
              <a:gd name="connsiteY1" fmla="*/ 366028 h 1388817"/>
              <a:gd name="connsiteX2" fmla="*/ 656833 w 5998151"/>
              <a:gd name="connsiteY2" fmla="*/ 1088304 h 1388817"/>
              <a:gd name="connsiteX3" fmla="*/ 2763354 w 5998151"/>
              <a:gd name="connsiteY3" fmla="*/ 1388786 h 1388817"/>
              <a:gd name="connsiteX4" fmla="*/ 3558247 w 5998151"/>
              <a:gd name="connsiteY4" fmla="*/ 1036565 h 1388817"/>
              <a:gd name="connsiteX5" fmla="*/ 4662941 w 5998151"/>
              <a:gd name="connsiteY5" fmla="*/ 330093 h 1388817"/>
              <a:gd name="connsiteX6" fmla="*/ 5998151 w 5998151"/>
              <a:gd name="connsiteY6" fmla="*/ 0 h 1388817"/>
              <a:gd name="connsiteX0" fmla="*/ 0 w 5998151"/>
              <a:gd name="connsiteY0" fmla="*/ 750 h 1388845"/>
              <a:gd name="connsiteX1" fmla="*/ 107499 w 5998151"/>
              <a:gd name="connsiteY1" fmla="*/ 366028 h 1388845"/>
              <a:gd name="connsiteX2" fmla="*/ 656833 w 5998151"/>
              <a:gd name="connsiteY2" fmla="*/ 1088304 h 1388845"/>
              <a:gd name="connsiteX3" fmla="*/ 2763354 w 5998151"/>
              <a:gd name="connsiteY3" fmla="*/ 1388786 h 1388845"/>
              <a:gd name="connsiteX4" fmla="*/ 3473581 w 5998151"/>
              <a:gd name="connsiteY4" fmla="*/ 1128720 h 1388845"/>
              <a:gd name="connsiteX5" fmla="*/ 4662941 w 5998151"/>
              <a:gd name="connsiteY5" fmla="*/ 330093 h 1388845"/>
              <a:gd name="connsiteX6" fmla="*/ 5998151 w 5998151"/>
              <a:gd name="connsiteY6" fmla="*/ 0 h 1388845"/>
              <a:gd name="connsiteX0" fmla="*/ 0 w 5998151"/>
              <a:gd name="connsiteY0" fmla="*/ 750 h 1422589"/>
              <a:gd name="connsiteX1" fmla="*/ 107499 w 5998151"/>
              <a:gd name="connsiteY1" fmla="*/ 366028 h 1422589"/>
              <a:gd name="connsiteX2" fmla="*/ 656833 w 5998151"/>
              <a:gd name="connsiteY2" fmla="*/ 1088304 h 1422589"/>
              <a:gd name="connsiteX3" fmla="*/ 2763354 w 5998151"/>
              <a:gd name="connsiteY3" fmla="*/ 1388786 h 1422589"/>
              <a:gd name="connsiteX4" fmla="*/ 4662941 w 5998151"/>
              <a:gd name="connsiteY4" fmla="*/ 330093 h 1422589"/>
              <a:gd name="connsiteX5" fmla="*/ 5998151 w 5998151"/>
              <a:gd name="connsiteY5" fmla="*/ 0 h 1422589"/>
              <a:gd name="connsiteX0" fmla="*/ 0 w 5998151"/>
              <a:gd name="connsiteY0" fmla="*/ 750 h 1422589"/>
              <a:gd name="connsiteX1" fmla="*/ 107499 w 5998151"/>
              <a:gd name="connsiteY1" fmla="*/ 366028 h 1422589"/>
              <a:gd name="connsiteX2" fmla="*/ 656833 w 5998151"/>
              <a:gd name="connsiteY2" fmla="*/ 1088304 h 1422589"/>
              <a:gd name="connsiteX3" fmla="*/ 2763354 w 5998151"/>
              <a:gd name="connsiteY3" fmla="*/ 1388786 h 1422589"/>
              <a:gd name="connsiteX4" fmla="*/ 4535941 w 5998151"/>
              <a:gd name="connsiteY4" fmla="*/ 237938 h 1422589"/>
              <a:gd name="connsiteX5" fmla="*/ 5998151 w 5998151"/>
              <a:gd name="connsiteY5" fmla="*/ 0 h 1422589"/>
              <a:gd name="connsiteX0" fmla="*/ 0 w 5998151"/>
              <a:gd name="connsiteY0" fmla="*/ 292575 h 1714414"/>
              <a:gd name="connsiteX1" fmla="*/ 107499 w 5998151"/>
              <a:gd name="connsiteY1" fmla="*/ 657853 h 1714414"/>
              <a:gd name="connsiteX2" fmla="*/ 656833 w 5998151"/>
              <a:gd name="connsiteY2" fmla="*/ 1380129 h 1714414"/>
              <a:gd name="connsiteX3" fmla="*/ 2763354 w 5998151"/>
              <a:gd name="connsiteY3" fmla="*/ 1680611 h 1714414"/>
              <a:gd name="connsiteX4" fmla="*/ 4535941 w 5998151"/>
              <a:gd name="connsiteY4" fmla="*/ 529763 h 1714414"/>
              <a:gd name="connsiteX5" fmla="*/ 5998151 w 5998151"/>
              <a:gd name="connsiteY5" fmla="*/ 0 h 1714414"/>
              <a:gd name="connsiteX0" fmla="*/ 0 w 5998151"/>
              <a:gd name="connsiteY0" fmla="*/ 292575 h 1714414"/>
              <a:gd name="connsiteX1" fmla="*/ 107499 w 5998151"/>
              <a:gd name="connsiteY1" fmla="*/ 657853 h 1714414"/>
              <a:gd name="connsiteX2" fmla="*/ 656833 w 5998151"/>
              <a:gd name="connsiteY2" fmla="*/ 1380129 h 1714414"/>
              <a:gd name="connsiteX3" fmla="*/ 2763354 w 5998151"/>
              <a:gd name="connsiteY3" fmla="*/ 1680611 h 1714414"/>
              <a:gd name="connsiteX4" fmla="*/ 4535941 w 5998151"/>
              <a:gd name="connsiteY4" fmla="*/ 299374 h 1714414"/>
              <a:gd name="connsiteX5" fmla="*/ 5998151 w 5998151"/>
              <a:gd name="connsiteY5" fmla="*/ 0 h 1714414"/>
              <a:gd name="connsiteX0" fmla="*/ 0 w 5998151"/>
              <a:gd name="connsiteY0" fmla="*/ 292575 h 1703061"/>
              <a:gd name="connsiteX1" fmla="*/ 107499 w 5998151"/>
              <a:gd name="connsiteY1" fmla="*/ 657853 h 1703061"/>
              <a:gd name="connsiteX2" fmla="*/ 656833 w 5998151"/>
              <a:gd name="connsiteY2" fmla="*/ 1195819 h 1703061"/>
              <a:gd name="connsiteX3" fmla="*/ 2763354 w 5998151"/>
              <a:gd name="connsiteY3" fmla="*/ 1680611 h 1703061"/>
              <a:gd name="connsiteX4" fmla="*/ 4535941 w 5998151"/>
              <a:gd name="connsiteY4" fmla="*/ 299374 h 1703061"/>
              <a:gd name="connsiteX5" fmla="*/ 5998151 w 5998151"/>
              <a:gd name="connsiteY5" fmla="*/ 0 h 1703061"/>
              <a:gd name="connsiteX0" fmla="*/ 0 w 5998151"/>
              <a:gd name="connsiteY0" fmla="*/ 292575 h 1707475"/>
              <a:gd name="connsiteX1" fmla="*/ 220388 w 5998151"/>
              <a:gd name="connsiteY1" fmla="*/ 89562 h 1707475"/>
              <a:gd name="connsiteX2" fmla="*/ 656833 w 5998151"/>
              <a:gd name="connsiteY2" fmla="*/ 1195819 h 1707475"/>
              <a:gd name="connsiteX3" fmla="*/ 2763354 w 5998151"/>
              <a:gd name="connsiteY3" fmla="*/ 1680611 h 1707475"/>
              <a:gd name="connsiteX4" fmla="*/ 4535941 w 5998151"/>
              <a:gd name="connsiteY4" fmla="*/ 299374 h 1707475"/>
              <a:gd name="connsiteX5" fmla="*/ 5998151 w 5998151"/>
              <a:gd name="connsiteY5" fmla="*/ 0 h 1707475"/>
              <a:gd name="connsiteX0" fmla="*/ 0 w 6082817"/>
              <a:gd name="connsiteY0" fmla="*/ 0 h 3672707"/>
              <a:gd name="connsiteX1" fmla="*/ 305054 w 6082817"/>
              <a:gd name="connsiteY1" fmla="*/ 2054794 h 3672707"/>
              <a:gd name="connsiteX2" fmla="*/ 741499 w 6082817"/>
              <a:gd name="connsiteY2" fmla="*/ 3161051 h 3672707"/>
              <a:gd name="connsiteX3" fmla="*/ 2848020 w 6082817"/>
              <a:gd name="connsiteY3" fmla="*/ 3645843 h 3672707"/>
              <a:gd name="connsiteX4" fmla="*/ 4620607 w 6082817"/>
              <a:gd name="connsiteY4" fmla="*/ 2264606 h 3672707"/>
              <a:gd name="connsiteX5" fmla="*/ 6082817 w 6082817"/>
              <a:gd name="connsiteY5" fmla="*/ 1965232 h 3672707"/>
              <a:gd name="connsiteX0" fmla="*/ 0 w 6082817"/>
              <a:gd name="connsiteY0" fmla="*/ 0 h 3686018"/>
              <a:gd name="connsiteX1" fmla="*/ 234499 w 6082817"/>
              <a:gd name="connsiteY1" fmla="*/ 1025725 h 3686018"/>
              <a:gd name="connsiteX2" fmla="*/ 741499 w 6082817"/>
              <a:gd name="connsiteY2" fmla="*/ 3161051 h 3686018"/>
              <a:gd name="connsiteX3" fmla="*/ 2848020 w 6082817"/>
              <a:gd name="connsiteY3" fmla="*/ 3645843 h 3686018"/>
              <a:gd name="connsiteX4" fmla="*/ 4620607 w 6082817"/>
              <a:gd name="connsiteY4" fmla="*/ 2264606 h 3686018"/>
              <a:gd name="connsiteX5" fmla="*/ 6082817 w 6082817"/>
              <a:gd name="connsiteY5" fmla="*/ 1965232 h 3686018"/>
              <a:gd name="connsiteX0" fmla="*/ 0 w 6082817"/>
              <a:gd name="connsiteY0" fmla="*/ 0 h 3209882"/>
              <a:gd name="connsiteX1" fmla="*/ 234499 w 6082817"/>
              <a:gd name="connsiteY1" fmla="*/ 549589 h 3209882"/>
              <a:gd name="connsiteX2" fmla="*/ 741499 w 6082817"/>
              <a:gd name="connsiteY2" fmla="*/ 2684915 h 3209882"/>
              <a:gd name="connsiteX3" fmla="*/ 2848020 w 6082817"/>
              <a:gd name="connsiteY3" fmla="*/ 3169707 h 3209882"/>
              <a:gd name="connsiteX4" fmla="*/ 4620607 w 6082817"/>
              <a:gd name="connsiteY4" fmla="*/ 1788470 h 3209882"/>
              <a:gd name="connsiteX5" fmla="*/ 6082817 w 6082817"/>
              <a:gd name="connsiteY5" fmla="*/ 1489096 h 3209882"/>
              <a:gd name="connsiteX0" fmla="*/ 0 w 6082817"/>
              <a:gd name="connsiteY0" fmla="*/ 0 h 3209882"/>
              <a:gd name="connsiteX1" fmla="*/ 333276 w 6082817"/>
              <a:gd name="connsiteY1" fmla="*/ 549589 h 3209882"/>
              <a:gd name="connsiteX2" fmla="*/ 741499 w 6082817"/>
              <a:gd name="connsiteY2" fmla="*/ 2684915 h 3209882"/>
              <a:gd name="connsiteX3" fmla="*/ 2848020 w 6082817"/>
              <a:gd name="connsiteY3" fmla="*/ 3169707 h 3209882"/>
              <a:gd name="connsiteX4" fmla="*/ 4620607 w 6082817"/>
              <a:gd name="connsiteY4" fmla="*/ 1788470 h 3209882"/>
              <a:gd name="connsiteX5" fmla="*/ 6082817 w 6082817"/>
              <a:gd name="connsiteY5" fmla="*/ 1489096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620607 w 6111039"/>
              <a:gd name="connsiteY4" fmla="*/ 1788470 h 3209882"/>
              <a:gd name="connsiteX5" fmla="*/ 6111039 w 6111039"/>
              <a:gd name="connsiteY5" fmla="*/ 1458378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620607 w 6111039"/>
              <a:gd name="connsiteY4" fmla="*/ 1788470 h 3209882"/>
              <a:gd name="connsiteX5" fmla="*/ 6111039 w 6111039"/>
              <a:gd name="connsiteY5" fmla="*/ 1458378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521829 w 6111039"/>
              <a:gd name="connsiteY4" fmla="*/ 1942062 h 3209882"/>
              <a:gd name="connsiteX5" fmla="*/ 6111039 w 6111039"/>
              <a:gd name="connsiteY5" fmla="*/ 1458378 h 3209882"/>
              <a:gd name="connsiteX0" fmla="*/ 0 w 6111039"/>
              <a:gd name="connsiteY0" fmla="*/ 0 h 3182412"/>
              <a:gd name="connsiteX1" fmla="*/ 333276 w 6111039"/>
              <a:gd name="connsiteY1" fmla="*/ 549589 h 3182412"/>
              <a:gd name="connsiteX2" fmla="*/ 741499 w 6111039"/>
              <a:gd name="connsiteY2" fmla="*/ 2684915 h 3182412"/>
              <a:gd name="connsiteX3" fmla="*/ 3017353 w 6111039"/>
              <a:gd name="connsiteY3" fmla="*/ 3138989 h 3182412"/>
              <a:gd name="connsiteX4" fmla="*/ 4521829 w 6111039"/>
              <a:gd name="connsiteY4" fmla="*/ 1942062 h 3182412"/>
              <a:gd name="connsiteX5" fmla="*/ 6111039 w 6111039"/>
              <a:gd name="connsiteY5" fmla="*/ 1458378 h 3182412"/>
              <a:gd name="connsiteX0" fmla="*/ 0 w 6111039"/>
              <a:gd name="connsiteY0" fmla="*/ 0 h 3214986"/>
              <a:gd name="connsiteX1" fmla="*/ 333276 w 6111039"/>
              <a:gd name="connsiteY1" fmla="*/ 549589 h 3214986"/>
              <a:gd name="connsiteX2" fmla="*/ 741499 w 6111039"/>
              <a:gd name="connsiteY2" fmla="*/ 2684915 h 3214986"/>
              <a:gd name="connsiteX3" fmla="*/ 3017353 w 6111039"/>
              <a:gd name="connsiteY3" fmla="*/ 3138989 h 3214986"/>
              <a:gd name="connsiteX4" fmla="*/ 6111039 w 6111039"/>
              <a:gd name="connsiteY4" fmla="*/ 1458378 h 3214986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594762 w 6111039"/>
              <a:gd name="connsiteY4" fmla="*/ 1782637 h 3154758"/>
              <a:gd name="connsiteX5" fmla="*/ 6111039 w 6111039"/>
              <a:gd name="connsiteY5" fmla="*/ 1458378 h 3154758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679429 w 6111039"/>
              <a:gd name="connsiteY4" fmla="*/ 1736560 h 3154758"/>
              <a:gd name="connsiteX5" fmla="*/ 6111039 w 6111039"/>
              <a:gd name="connsiteY5" fmla="*/ 1458378 h 3154758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679429 w 6111039"/>
              <a:gd name="connsiteY4" fmla="*/ 1736560 h 3154758"/>
              <a:gd name="connsiteX5" fmla="*/ 6111039 w 6111039"/>
              <a:gd name="connsiteY5" fmla="*/ 1458378 h 3154758"/>
              <a:gd name="connsiteX0" fmla="*/ 0 w 6111039"/>
              <a:gd name="connsiteY0" fmla="*/ 0 h 3197983"/>
              <a:gd name="connsiteX1" fmla="*/ 333276 w 6111039"/>
              <a:gd name="connsiteY1" fmla="*/ 549589 h 3197983"/>
              <a:gd name="connsiteX2" fmla="*/ 741499 w 6111039"/>
              <a:gd name="connsiteY2" fmla="*/ 2684915 h 3197983"/>
              <a:gd name="connsiteX3" fmla="*/ 2904464 w 6111039"/>
              <a:gd name="connsiteY3" fmla="*/ 3185067 h 3197983"/>
              <a:gd name="connsiteX4" fmla="*/ 4679429 w 6111039"/>
              <a:gd name="connsiteY4" fmla="*/ 1736560 h 3197983"/>
              <a:gd name="connsiteX5" fmla="*/ 6111039 w 6111039"/>
              <a:gd name="connsiteY5" fmla="*/ 1458378 h 3197983"/>
              <a:gd name="connsiteX0" fmla="*/ 0 w 6111039"/>
              <a:gd name="connsiteY0" fmla="*/ 0 h 3202984"/>
              <a:gd name="connsiteX1" fmla="*/ 333276 w 6111039"/>
              <a:gd name="connsiteY1" fmla="*/ 549589 h 3202984"/>
              <a:gd name="connsiteX2" fmla="*/ 727388 w 6111039"/>
              <a:gd name="connsiteY2" fmla="*/ 2746352 h 3202984"/>
              <a:gd name="connsiteX3" fmla="*/ 2904464 w 6111039"/>
              <a:gd name="connsiteY3" fmla="*/ 3185067 h 3202984"/>
              <a:gd name="connsiteX4" fmla="*/ 4679429 w 6111039"/>
              <a:gd name="connsiteY4" fmla="*/ 1736560 h 3202984"/>
              <a:gd name="connsiteX5" fmla="*/ 6111039 w 6111039"/>
              <a:gd name="connsiteY5" fmla="*/ 1458378 h 3202984"/>
              <a:gd name="connsiteX0" fmla="*/ 0 w 6111039"/>
              <a:gd name="connsiteY0" fmla="*/ 0 h 3202984"/>
              <a:gd name="connsiteX1" fmla="*/ 333276 w 6111039"/>
              <a:gd name="connsiteY1" fmla="*/ 549589 h 3202984"/>
              <a:gd name="connsiteX2" fmla="*/ 727388 w 6111039"/>
              <a:gd name="connsiteY2" fmla="*/ 2746352 h 3202984"/>
              <a:gd name="connsiteX3" fmla="*/ 2904464 w 6111039"/>
              <a:gd name="connsiteY3" fmla="*/ 3185067 h 3202984"/>
              <a:gd name="connsiteX4" fmla="*/ 4651206 w 6111039"/>
              <a:gd name="connsiteY4" fmla="*/ 1813357 h 3202984"/>
              <a:gd name="connsiteX5" fmla="*/ 6111039 w 6111039"/>
              <a:gd name="connsiteY5" fmla="*/ 1458378 h 3202984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4651206 w 6111039"/>
              <a:gd name="connsiteY5" fmla="*/ 1813357 h 3198137"/>
              <a:gd name="connsiteX6" fmla="*/ 6111039 w 6111039"/>
              <a:gd name="connsiteY6" fmla="*/ 1458378 h 3198137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6111039 w 6111039"/>
              <a:gd name="connsiteY5" fmla="*/ 1458378 h 3198137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4721762 w 6111039"/>
              <a:gd name="connsiteY5" fmla="*/ 1797997 h 3198137"/>
              <a:gd name="connsiteX6" fmla="*/ 6111039 w 6111039"/>
              <a:gd name="connsiteY6" fmla="*/ 1458378 h 3198137"/>
              <a:gd name="connsiteX0" fmla="*/ 0 w 6111039"/>
              <a:gd name="connsiteY0" fmla="*/ 0 h 3244981"/>
              <a:gd name="connsiteX1" fmla="*/ 333276 w 6111039"/>
              <a:gd name="connsiteY1" fmla="*/ 549589 h 3244981"/>
              <a:gd name="connsiteX2" fmla="*/ 727388 w 6111039"/>
              <a:gd name="connsiteY2" fmla="*/ 2746352 h 3244981"/>
              <a:gd name="connsiteX3" fmla="*/ 2904464 w 6111039"/>
              <a:gd name="connsiteY3" fmla="*/ 3185067 h 3244981"/>
              <a:gd name="connsiteX4" fmla="*/ 4721762 w 6111039"/>
              <a:gd name="connsiteY4" fmla="*/ 1797997 h 3244981"/>
              <a:gd name="connsiteX5" fmla="*/ 6111039 w 6111039"/>
              <a:gd name="connsiteY5" fmla="*/ 1458378 h 3244981"/>
              <a:gd name="connsiteX0" fmla="*/ 0 w 6111039"/>
              <a:gd name="connsiteY0" fmla="*/ 0 h 3203971"/>
              <a:gd name="connsiteX1" fmla="*/ 333276 w 6111039"/>
              <a:gd name="connsiteY1" fmla="*/ 549589 h 3203971"/>
              <a:gd name="connsiteX2" fmla="*/ 727388 w 6111039"/>
              <a:gd name="connsiteY2" fmla="*/ 2746352 h 3203971"/>
              <a:gd name="connsiteX3" fmla="*/ 2904464 w 6111039"/>
              <a:gd name="connsiteY3" fmla="*/ 3185067 h 3203971"/>
              <a:gd name="connsiteX4" fmla="*/ 4058540 w 6111039"/>
              <a:gd name="connsiteY4" fmla="*/ 2473802 h 3203971"/>
              <a:gd name="connsiteX5" fmla="*/ 4721762 w 6111039"/>
              <a:gd name="connsiteY5" fmla="*/ 1797997 h 3203971"/>
              <a:gd name="connsiteX6" fmla="*/ 6111039 w 6111039"/>
              <a:gd name="connsiteY6" fmla="*/ 1458378 h 3203971"/>
              <a:gd name="connsiteX0" fmla="*/ 0 w 6111039"/>
              <a:gd name="connsiteY0" fmla="*/ 0 h 3203972"/>
              <a:gd name="connsiteX1" fmla="*/ 333276 w 6111039"/>
              <a:gd name="connsiteY1" fmla="*/ 549589 h 3203972"/>
              <a:gd name="connsiteX2" fmla="*/ 727388 w 6111039"/>
              <a:gd name="connsiteY2" fmla="*/ 2746352 h 3203972"/>
              <a:gd name="connsiteX3" fmla="*/ 2904464 w 6111039"/>
              <a:gd name="connsiteY3" fmla="*/ 3185067 h 3203972"/>
              <a:gd name="connsiteX4" fmla="*/ 4058540 w 6111039"/>
              <a:gd name="connsiteY4" fmla="*/ 2473802 h 3203972"/>
              <a:gd name="connsiteX5" fmla="*/ 4721762 w 6111039"/>
              <a:gd name="connsiteY5" fmla="*/ 1797997 h 3203972"/>
              <a:gd name="connsiteX6" fmla="*/ 6111039 w 6111039"/>
              <a:gd name="connsiteY6" fmla="*/ 1458378 h 3203972"/>
              <a:gd name="connsiteX0" fmla="*/ 0 w 6111039"/>
              <a:gd name="connsiteY0" fmla="*/ 0 h 3244982"/>
              <a:gd name="connsiteX1" fmla="*/ 333276 w 6111039"/>
              <a:gd name="connsiteY1" fmla="*/ 549589 h 3244982"/>
              <a:gd name="connsiteX2" fmla="*/ 727388 w 6111039"/>
              <a:gd name="connsiteY2" fmla="*/ 2746352 h 3244982"/>
              <a:gd name="connsiteX3" fmla="*/ 2904464 w 6111039"/>
              <a:gd name="connsiteY3" fmla="*/ 3185067 h 3244982"/>
              <a:gd name="connsiteX4" fmla="*/ 4721762 w 6111039"/>
              <a:gd name="connsiteY4" fmla="*/ 1797997 h 3244982"/>
              <a:gd name="connsiteX5" fmla="*/ 6111039 w 6111039"/>
              <a:gd name="connsiteY5" fmla="*/ 1458378 h 3244982"/>
              <a:gd name="connsiteX0" fmla="*/ 0 w 6111039"/>
              <a:gd name="connsiteY0" fmla="*/ 0 h 3244981"/>
              <a:gd name="connsiteX1" fmla="*/ 333276 w 6111039"/>
              <a:gd name="connsiteY1" fmla="*/ 549589 h 3244981"/>
              <a:gd name="connsiteX2" fmla="*/ 727388 w 6111039"/>
              <a:gd name="connsiteY2" fmla="*/ 2746352 h 3244981"/>
              <a:gd name="connsiteX3" fmla="*/ 2904464 w 6111039"/>
              <a:gd name="connsiteY3" fmla="*/ 3185067 h 3244981"/>
              <a:gd name="connsiteX4" fmla="*/ 4594762 w 6111039"/>
              <a:gd name="connsiteY4" fmla="*/ 1797996 h 3244981"/>
              <a:gd name="connsiteX5" fmla="*/ 6111039 w 6111039"/>
              <a:gd name="connsiteY5" fmla="*/ 1458378 h 3244981"/>
              <a:gd name="connsiteX0" fmla="*/ 0 w 6111039"/>
              <a:gd name="connsiteY0" fmla="*/ 0 h 3218716"/>
              <a:gd name="connsiteX1" fmla="*/ 333276 w 6111039"/>
              <a:gd name="connsiteY1" fmla="*/ 549589 h 3218716"/>
              <a:gd name="connsiteX2" fmla="*/ 727388 w 6111039"/>
              <a:gd name="connsiteY2" fmla="*/ 2746352 h 3218716"/>
              <a:gd name="connsiteX3" fmla="*/ 3073797 w 6111039"/>
              <a:gd name="connsiteY3" fmla="*/ 3154349 h 3218716"/>
              <a:gd name="connsiteX4" fmla="*/ 4594762 w 6111039"/>
              <a:gd name="connsiteY4" fmla="*/ 1797996 h 3218716"/>
              <a:gd name="connsiteX5" fmla="*/ 6111039 w 6111039"/>
              <a:gd name="connsiteY5" fmla="*/ 1458378 h 3218716"/>
              <a:gd name="connsiteX0" fmla="*/ 0 w 6111039"/>
              <a:gd name="connsiteY0" fmla="*/ 0 h 3218716"/>
              <a:gd name="connsiteX1" fmla="*/ 333276 w 6111039"/>
              <a:gd name="connsiteY1" fmla="*/ 549589 h 3218716"/>
              <a:gd name="connsiteX2" fmla="*/ 727388 w 6111039"/>
              <a:gd name="connsiteY2" fmla="*/ 2746352 h 3218716"/>
              <a:gd name="connsiteX3" fmla="*/ 3073797 w 6111039"/>
              <a:gd name="connsiteY3" fmla="*/ 3154349 h 3218716"/>
              <a:gd name="connsiteX4" fmla="*/ 4622984 w 6111039"/>
              <a:gd name="connsiteY4" fmla="*/ 1890151 h 3218716"/>
              <a:gd name="connsiteX5" fmla="*/ 6111039 w 6111039"/>
              <a:gd name="connsiteY5" fmla="*/ 1458378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581253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581253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489097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93540 w 6125150"/>
              <a:gd name="connsiteY4" fmla="*/ 1767277 h 3218716"/>
              <a:gd name="connsiteX5" fmla="*/ 6125150 w 6125150"/>
              <a:gd name="connsiteY5" fmla="*/ 1489097 h 3218716"/>
              <a:gd name="connsiteX0" fmla="*/ 0 w 6125150"/>
              <a:gd name="connsiteY0" fmla="*/ 0 h 3227071"/>
              <a:gd name="connsiteX1" fmla="*/ 333276 w 6125150"/>
              <a:gd name="connsiteY1" fmla="*/ 549589 h 3227071"/>
              <a:gd name="connsiteX2" fmla="*/ 727388 w 6125150"/>
              <a:gd name="connsiteY2" fmla="*/ 2746352 h 3227071"/>
              <a:gd name="connsiteX3" fmla="*/ 3073797 w 6125150"/>
              <a:gd name="connsiteY3" fmla="*/ 3154349 h 3227071"/>
              <a:gd name="connsiteX4" fmla="*/ 4849848 w 6125150"/>
              <a:gd name="connsiteY4" fmla="*/ 1682211 h 3227071"/>
              <a:gd name="connsiteX5" fmla="*/ 6125150 w 6125150"/>
              <a:gd name="connsiteY5" fmla="*/ 1489097 h 3227071"/>
              <a:gd name="connsiteX0" fmla="*/ 0 w 6125150"/>
              <a:gd name="connsiteY0" fmla="*/ 0 h 3227071"/>
              <a:gd name="connsiteX1" fmla="*/ 333276 w 6125150"/>
              <a:gd name="connsiteY1" fmla="*/ 549589 h 3227071"/>
              <a:gd name="connsiteX2" fmla="*/ 727388 w 6125150"/>
              <a:gd name="connsiteY2" fmla="*/ 2746352 h 3227071"/>
              <a:gd name="connsiteX3" fmla="*/ 3073797 w 6125150"/>
              <a:gd name="connsiteY3" fmla="*/ 3154349 h 3227071"/>
              <a:gd name="connsiteX4" fmla="*/ 4849848 w 6125150"/>
              <a:gd name="connsiteY4" fmla="*/ 1682211 h 3227071"/>
              <a:gd name="connsiteX5" fmla="*/ 6125150 w 6125150"/>
              <a:gd name="connsiteY5" fmla="*/ 1404030 h 3227071"/>
              <a:gd name="connsiteX0" fmla="*/ 0 w 6125150"/>
              <a:gd name="connsiteY0" fmla="*/ 0 h 3453886"/>
              <a:gd name="connsiteX1" fmla="*/ 333276 w 6125150"/>
              <a:gd name="connsiteY1" fmla="*/ 549589 h 3453886"/>
              <a:gd name="connsiteX2" fmla="*/ 727388 w 6125150"/>
              <a:gd name="connsiteY2" fmla="*/ 2746352 h 3453886"/>
              <a:gd name="connsiteX3" fmla="*/ 3168255 w 6125150"/>
              <a:gd name="connsiteY3" fmla="*/ 3408103 h 3453886"/>
              <a:gd name="connsiteX4" fmla="*/ 4849848 w 6125150"/>
              <a:gd name="connsiteY4" fmla="*/ 1682211 h 3453886"/>
              <a:gd name="connsiteX5" fmla="*/ 6125150 w 6125150"/>
              <a:gd name="connsiteY5" fmla="*/ 1404030 h 3453886"/>
              <a:gd name="connsiteX0" fmla="*/ 0 w 6125150"/>
              <a:gd name="connsiteY0" fmla="*/ 0 h 3517462"/>
              <a:gd name="connsiteX1" fmla="*/ 333276 w 6125150"/>
              <a:gd name="connsiteY1" fmla="*/ 549589 h 3517462"/>
              <a:gd name="connsiteX2" fmla="*/ 884817 w 6125150"/>
              <a:gd name="connsiteY2" fmla="*/ 3034710 h 3517462"/>
              <a:gd name="connsiteX3" fmla="*/ 3168255 w 6125150"/>
              <a:gd name="connsiteY3" fmla="*/ 3408103 h 3517462"/>
              <a:gd name="connsiteX4" fmla="*/ 4849848 w 6125150"/>
              <a:gd name="connsiteY4" fmla="*/ 1682211 h 3517462"/>
              <a:gd name="connsiteX5" fmla="*/ 6125150 w 6125150"/>
              <a:gd name="connsiteY5" fmla="*/ 1404030 h 3517462"/>
              <a:gd name="connsiteX0" fmla="*/ 0 w 6125150"/>
              <a:gd name="connsiteY0" fmla="*/ 0 h 3466254"/>
              <a:gd name="connsiteX1" fmla="*/ 333276 w 6125150"/>
              <a:gd name="connsiteY1" fmla="*/ 549589 h 3466254"/>
              <a:gd name="connsiteX2" fmla="*/ 884817 w 6125150"/>
              <a:gd name="connsiteY2" fmla="*/ 3034710 h 3466254"/>
              <a:gd name="connsiteX3" fmla="*/ 3168255 w 6125150"/>
              <a:gd name="connsiteY3" fmla="*/ 3408103 h 3466254"/>
              <a:gd name="connsiteX4" fmla="*/ 5017772 w 6125150"/>
              <a:gd name="connsiteY4" fmla="*/ 2374268 h 3466254"/>
              <a:gd name="connsiteX5" fmla="*/ 6125150 w 6125150"/>
              <a:gd name="connsiteY5" fmla="*/ 1404030 h 3466254"/>
              <a:gd name="connsiteX0" fmla="*/ 0 w 6156635"/>
              <a:gd name="connsiteY0" fmla="*/ 0 h 3466254"/>
              <a:gd name="connsiteX1" fmla="*/ 333276 w 6156635"/>
              <a:gd name="connsiteY1" fmla="*/ 549589 h 3466254"/>
              <a:gd name="connsiteX2" fmla="*/ 884817 w 6156635"/>
              <a:gd name="connsiteY2" fmla="*/ 3034710 h 3466254"/>
              <a:gd name="connsiteX3" fmla="*/ 3168255 w 6156635"/>
              <a:gd name="connsiteY3" fmla="*/ 3408103 h 3466254"/>
              <a:gd name="connsiteX4" fmla="*/ 5017772 w 6156635"/>
              <a:gd name="connsiteY4" fmla="*/ 2374268 h 3466254"/>
              <a:gd name="connsiteX5" fmla="*/ 6156635 w 6156635"/>
              <a:gd name="connsiteY5" fmla="*/ 2349841 h 3466254"/>
              <a:gd name="connsiteX0" fmla="*/ 0 w 6156635"/>
              <a:gd name="connsiteY0" fmla="*/ 0 h 3444939"/>
              <a:gd name="connsiteX1" fmla="*/ 333276 w 6156635"/>
              <a:gd name="connsiteY1" fmla="*/ 549589 h 3444939"/>
              <a:gd name="connsiteX2" fmla="*/ 884817 w 6156635"/>
              <a:gd name="connsiteY2" fmla="*/ 3034710 h 3444939"/>
              <a:gd name="connsiteX3" fmla="*/ 3168255 w 6156635"/>
              <a:gd name="connsiteY3" fmla="*/ 3408103 h 3444939"/>
              <a:gd name="connsiteX4" fmla="*/ 5028267 w 6156635"/>
              <a:gd name="connsiteY4" fmla="*/ 2662626 h 3444939"/>
              <a:gd name="connsiteX5" fmla="*/ 6156635 w 6156635"/>
              <a:gd name="connsiteY5" fmla="*/ 2349841 h 3444939"/>
              <a:gd name="connsiteX0" fmla="*/ 0 w 6156635"/>
              <a:gd name="connsiteY0" fmla="*/ 0 h 3438975"/>
              <a:gd name="connsiteX1" fmla="*/ 333276 w 6156635"/>
              <a:gd name="connsiteY1" fmla="*/ 549589 h 3438975"/>
              <a:gd name="connsiteX2" fmla="*/ 884817 w 6156635"/>
              <a:gd name="connsiteY2" fmla="*/ 3034710 h 3438975"/>
              <a:gd name="connsiteX3" fmla="*/ 3168255 w 6156635"/>
              <a:gd name="connsiteY3" fmla="*/ 3408103 h 3438975"/>
              <a:gd name="connsiteX4" fmla="*/ 4818362 w 6156635"/>
              <a:gd name="connsiteY4" fmla="*/ 2743366 h 3438975"/>
              <a:gd name="connsiteX5" fmla="*/ 6156635 w 6156635"/>
              <a:gd name="connsiteY5" fmla="*/ 2349841 h 3438975"/>
              <a:gd name="connsiteX0" fmla="*/ 0 w 6156635"/>
              <a:gd name="connsiteY0" fmla="*/ 0 h 3528330"/>
              <a:gd name="connsiteX1" fmla="*/ 333276 w 6156635"/>
              <a:gd name="connsiteY1" fmla="*/ 549589 h 3528330"/>
              <a:gd name="connsiteX2" fmla="*/ 884817 w 6156635"/>
              <a:gd name="connsiteY2" fmla="*/ 3034710 h 3528330"/>
              <a:gd name="connsiteX3" fmla="*/ 2979340 w 6156635"/>
              <a:gd name="connsiteY3" fmla="*/ 3511911 h 3528330"/>
              <a:gd name="connsiteX4" fmla="*/ 4818362 w 6156635"/>
              <a:gd name="connsiteY4" fmla="*/ 2743366 h 3528330"/>
              <a:gd name="connsiteX5" fmla="*/ 6156635 w 6156635"/>
              <a:gd name="connsiteY5" fmla="*/ 2349841 h 3528330"/>
              <a:gd name="connsiteX0" fmla="*/ 0 w 6156635"/>
              <a:gd name="connsiteY0" fmla="*/ 0 h 3537762"/>
              <a:gd name="connsiteX1" fmla="*/ 333276 w 6156635"/>
              <a:gd name="connsiteY1" fmla="*/ 549589 h 3537762"/>
              <a:gd name="connsiteX2" fmla="*/ 800854 w 6156635"/>
              <a:gd name="connsiteY2" fmla="*/ 3080847 h 3537762"/>
              <a:gd name="connsiteX3" fmla="*/ 2979340 w 6156635"/>
              <a:gd name="connsiteY3" fmla="*/ 3511911 h 3537762"/>
              <a:gd name="connsiteX4" fmla="*/ 4818362 w 6156635"/>
              <a:gd name="connsiteY4" fmla="*/ 2743366 h 3537762"/>
              <a:gd name="connsiteX5" fmla="*/ 6156635 w 6156635"/>
              <a:gd name="connsiteY5" fmla="*/ 2349841 h 3537762"/>
              <a:gd name="connsiteX0" fmla="*/ 0 w 6156635"/>
              <a:gd name="connsiteY0" fmla="*/ 0 h 3538051"/>
              <a:gd name="connsiteX1" fmla="*/ 249314 w 6156635"/>
              <a:gd name="connsiteY1" fmla="*/ 538056 h 3538051"/>
              <a:gd name="connsiteX2" fmla="*/ 800854 w 6156635"/>
              <a:gd name="connsiteY2" fmla="*/ 3080847 h 3538051"/>
              <a:gd name="connsiteX3" fmla="*/ 2979340 w 6156635"/>
              <a:gd name="connsiteY3" fmla="*/ 3511911 h 3538051"/>
              <a:gd name="connsiteX4" fmla="*/ 4818362 w 6156635"/>
              <a:gd name="connsiteY4" fmla="*/ 2743366 h 3538051"/>
              <a:gd name="connsiteX5" fmla="*/ 6156635 w 6156635"/>
              <a:gd name="connsiteY5" fmla="*/ 2349841 h 3538051"/>
              <a:gd name="connsiteX0" fmla="*/ 0 w 6135644"/>
              <a:gd name="connsiteY0" fmla="*/ 0 h 3538051"/>
              <a:gd name="connsiteX1" fmla="*/ 249314 w 6135644"/>
              <a:gd name="connsiteY1" fmla="*/ 538056 h 3538051"/>
              <a:gd name="connsiteX2" fmla="*/ 800854 w 6135644"/>
              <a:gd name="connsiteY2" fmla="*/ 3080847 h 3538051"/>
              <a:gd name="connsiteX3" fmla="*/ 2979340 w 6135644"/>
              <a:gd name="connsiteY3" fmla="*/ 3511911 h 3538051"/>
              <a:gd name="connsiteX4" fmla="*/ 4818362 w 6135644"/>
              <a:gd name="connsiteY4" fmla="*/ 2743366 h 3538051"/>
              <a:gd name="connsiteX5" fmla="*/ 6135644 w 6135644"/>
              <a:gd name="connsiteY5" fmla="*/ 2395978 h 3538051"/>
              <a:gd name="connsiteX0" fmla="*/ 0 w 6135644"/>
              <a:gd name="connsiteY0" fmla="*/ 0 h 3538051"/>
              <a:gd name="connsiteX1" fmla="*/ 249314 w 6135644"/>
              <a:gd name="connsiteY1" fmla="*/ 538056 h 3538051"/>
              <a:gd name="connsiteX2" fmla="*/ 800854 w 6135644"/>
              <a:gd name="connsiteY2" fmla="*/ 3080847 h 3538051"/>
              <a:gd name="connsiteX3" fmla="*/ 2979340 w 6135644"/>
              <a:gd name="connsiteY3" fmla="*/ 3511911 h 3538051"/>
              <a:gd name="connsiteX4" fmla="*/ 4818362 w 6135644"/>
              <a:gd name="connsiteY4" fmla="*/ 2743366 h 3538051"/>
              <a:gd name="connsiteX5" fmla="*/ 6135644 w 6135644"/>
              <a:gd name="connsiteY5" fmla="*/ 2395978 h 3538051"/>
              <a:gd name="connsiteX0" fmla="*/ 0 w 6135644"/>
              <a:gd name="connsiteY0" fmla="*/ 0 h 3527017"/>
              <a:gd name="connsiteX1" fmla="*/ 280799 w 6135644"/>
              <a:gd name="connsiteY1" fmla="*/ 1137838 h 3527017"/>
              <a:gd name="connsiteX2" fmla="*/ 800854 w 6135644"/>
              <a:gd name="connsiteY2" fmla="*/ 3080847 h 3527017"/>
              <a:gd name="connsiteX3" fmla="*/ 2979340 w 6135644"/>
              <a:gd name="connsiteY3" fmla="*/ 3511911 h 3527017"/>
              <a:gd name="connsiteX4" fmla="*/ 4818362 w 6135644"/>
              <a:gd name="connsiteY4" fmla="*/ 2743366 h 3527017"/>
              <a:gd name="connsiteX5" fmla="*/ 6135644 w 6135644"/>
              <a:gd name="connsiteY5" fmla="*/ 2395978 h 3527017"/>
              <a:gd name="connsiteX0" fmla="*/ 0 w 6125148"/>
              <a:gd name="connsiteY0" fmla="*/ 0 h 2869563"/>
              <a:gd name="connsiteX1" fmla="*/ 270303 w 6125148"/>
              <a:gd name="connsiteY1" fmla="*/ 480384 h 2869563"/>
              <a:gd name="connsiteX2" fmla="*/ 790358 w 6125148"/>
              <a:gd name="connsiteY2" fmla="*/ 2423393 h 2869563"/>
              <a:gd name="connsiteX3" fmla="*/ 2968844 w 6125148"/>
              <a:gd name="connsiteY3" fmla="*/ 2854457 h 2869563"/>
              <a:gd name="connsiteX4" fmla="*/ 4807866 w 6125148"/>
              <a:gd name="connsiteY4" fmla="*/ 2085912 h 2869563"/>
              <a:gd name="connsiteX5" fmla="*/ 6125148 w 6125148"/>
              <a:gd name="connsiteY5" fmla="*/ 1738524 h 2869563"/>
              <a:gd name="connsiteX0" fmla="*/ 0 w 6125148"/>
              <a:gd name="connsiteY0" fmla="*/ 0 h 2869139"/>
              <a:gd name="connsiteX1" fmla="*/ 144360 w 6125148"/>
              <a:gd name="connsiteY1" fmla="*/ 514988 h 2869139"/>
              <a:gd name="connsiteX2" fmla="*/ 790358 w 6125148"/>
              <a:gd name="connsiteY2" fmla="*/ 2423393 h 2869139"/>
              <a:gd name="connsiteX3" fmla="*/ 2968844 w 6125148"/>
              <a:gd name="connsiteY3" fmla="*/ 2854457 h 2869139"/>
              <a:gd name="connsiteX4" fmla="*/ 4807866 w 6125148"/>
              <a:gd name="connsiteY4" fmla="*/ 2085912 h 2869139"/>
              <a:gd name="connsiteX5" fmla="*/ 6125148 w 6125148"/>
              <a:gd name="connsiteY5" fmla="*/ 1738524 h 2869139"/>
              <a:gd name="connsiteX0" fmla="*/ 0 w 6125148"/>
              <a:gd name="connsiteY0" fmla="*/ 0 h 2858211"/>
              <a:gd name="connsiteX1" fmla="*/ 144360 w 6125148"/>
              <a:gd name="connsiteY1" fmla="*/ 514988 h 2858211"/>
              <a:gd name="connsiteX2" fmla="*/ 790358 w 6125148"/>
              <a:gd name="connsiteY2" fmla="*/ 2423393 h 2858211"/>
              <a:gd name="connsiteX3" fmla="*/ 2968844 w 6125148"/>
              <a:gd name="connsiteY3" fmla="*/ 2854457 h 2858211"/>
              <a:gd name="connsiteX4" fmla="*/ 4849847 w 6125148"/>
              <a:gd name="connsiteY4" fmla="*/ 2293529 h 2858211"/>
              <a:gd name="connsiteX5" fmla="*/ 6125148 w 6125148"/>
              <a:gd name="connsiteY5" fmla="*/ 1738524 h 2858211"/>
              <a:gd name="connsiteX0" fmla="*/ 0 w 6104158"/>
              <a:gd name="connsiteY0" fmla="*/ 0 h 2858211"/>
              <a:gd name="connsiteX1" fmla="*/ 144360 w 6104158"/>
              <a:gd name="connsiteY1" fmla="*/ 514988 h 2858211"/>
              <a:gd name="connsiteX2" fmla="*/ 790358 w 6104158"/>
              <a:gd name="connsiteY2" fmla="*/ 2423393 h 2858211"/>
              <a:gd name="connsiteX3" fmla="*/ 2968844 w 6104158"/>
              <a:gd name="connsiteY3" fmla="*/ 2854457 h 2858211"/>
              <a:gd name="connsiteX4" fmla="*/ 4849847 w 6104158"/>
              <a:gd name="connsiteY4" fmla="*/ 2293529 h 2858211"/>
              <a:gd name="connsiteX5" fmla="*/ 6104158 w 6104158"/>
              <a:gd name="connsiteY5" fmla="*/ 1980745 h 2858211"/>
              <a:gd name="connsiteX0" fmla="*/ 0 w 6104158"/>
              <a:gd name="connsiteY0" fmla="*/ 0 h 2855248"/>
              <a:gd name="connsiteX1" fmla="*/ 144360 w 6104158"/>
              <a:gd name="connsiteY1" fmla="*/ 514988 h 2855248"/>
              <a:gd name="connsiteX2" fmla="*/ 790358 w 6104158"/>
              <a:gd name="connsiteY2" fmla="*/ 2423393 h 2855248"/>
              <a:gd name="connsiteX3" fmla="*/ 2968844 w 6104158"/>
              <a:gd name="connsiteY3" fmla="*/ 2854457 h 2855248"/>
              <a:gd name="connsiteX4" fmla="*/ 4870838 w 6104158"/>
              <a:gd name="connsiteY4" fmla="*/ 2374269 h 2855248"/>
              <a:gd name="connsiteX5" fmla="*/ 6104158 w 6104158"/>
              <a:gd name="connsiteY5" fmla="*/ 1980745 h 2855248"/>
              <a:gd name="connsiteX0" fmla="*/ 0 w 6104158"/>
              <a:gd name="connsiteY0" fmla="*/ 0 h 2993158"/>
              <a:gd name="connsiteX1" fmla="*/ 144360 w 6104158"/>
              <a:gd name="connsiteY1" fmla="*/ 514988 h 2993158"/>
              <a:gd name="connsiteX2" fmla="*/ 790358 w 6104158"/>
              <a:gd name="connsiteY2" fmla="*/ 2423393 h 2993158"/>
              <a:gd name="connsiteX3" fmla="*/ 2800920 w 6104158"/>
              <a:gd name="connsiteY3" fmla="*/ 2992869 h 2993158"/>
              <a:gd name="connsiteX4" fmla="*/ 4870838 w 6104158"/>
              <a:gd name="connsiteY4" fmla="*/ 2374269 h 2993158"/>
              <a:gd name="connsiteX5" fmla="*/ 6104158 w 6104158"/>
              <a:gd name="connsiteY5" fmla="*/ 1980745 h 2993158"/>
              <a:gd name="connsiteX0" fmla="*/ 0 w 6104158"/>
              <a:gd name="connsiteY0" fmla="*/ 0 h 2995687"/>
              <a:gd name="connsiteX1" fmla="*/ 144360 w 6104158"/>
              <a:gd name="connsiteY1" fmla="*/ 514988 h 2995687"/>
              <a:gd name="connsiteX2" fmla="*/ 727387 w 6104158"/>
              <a:gd name="connsiteY2" fmla="*/ 2504133 h 2995687"/>
              <a:gd name="connsiteX3" fmla="*/ 2800920 w 6104158"/>
              <a:gd name="connsiteY3" fmla="*/ 2992869 h 2995687"/>
              <a:gd name="connsiteX4" fmla="*/ 4870838 w 6104158"/>
              <a:gd name="connsiteY4" fmla="*/ 2374269 h 2995687"/>
              <a:gd name="connsiteX5" fmla="*/ 6104158 w 6104158"/>
              <a:gd name="connsiteY5" fmla="*/ 1980745 h 2995687"/>
              <a:gd name="connsiteX0" fmla="*/ 0 w 6104158"/>
              <a:gd name="connsiteY0" fmla="*/ 0 h 2853703"/>
              <a:gd name="connsiteX1" fmla="*/ 144360 w 6104158"/>
              <a:gd name="connsiteY1" fmla="*/ 514988 h 2853703"/>
              <a:gd name="connsiteX2" fmla="*/ 727387 w 6104158"/>
              <a:gd name="connsiteY2" fmla="*/ 2504133 h 2853703"/>
              <a:gd name="connsiteX3" fmla="*/ 2779929 w 6104158"/>
              <a:gd name="connsiteY3" fmla="*/ 2842924 h 2853703"/>
              <a:gd name="connsiteX4" fmla="*/ 4870838 w 6104158"/>
              <a:gd name="connsiteY4" fmla="*/ 2374269 h 2853703"/>
              <a:gd name="connsiteX5" fmla="*/ 6104158 w 6104158"/>
              <a:gd name="connsiteY5" fmla="*/ 1980745 h 2853703"/>
              <a:gd name="connsiteX0" fmla="*/ 0 w 6104158"/>
              <a:gd name="connsiteY0" fmla="*/ 0 h 2844445"/>
              <a:gd name="connsiteX1" fmla="*/ 144360 w 6104158"/>
              <a:gd name="connsiteY1" fmla="*/ 514988 h 2844445"/>
              <a:gd name="connsiteX2" fmla="*/ 769368 w 6104158"/>
              <a:gd name="connsiteY2" fmla="*/ 2434927 h 2844445"/>
              <a:gd name="connsiteX3" fmla="*/ 2779929 w 6104158"/>
              <a:gd name="connsiteY3" fmla="*/ 2842924 h 2844445"/>
              <a:gd name="connsiteX4" fmla="*/ 4870838 w 6104158"/>
              <a:gd name="connsiteY4" fmla="*/ 2374269 h 2844445"/>
              <a:gd name="connsiteX5" fmla="*/ 6104158 w 6104158"/>
              <a:gd name="connsiteY5" fmla="*/ 1980745 h 2844445"/>
              <a:gd name="connsiteX0" fmla="*/ 0 w 6104158"/>
              <a:gd name="connsiteY0" fmla="*/ 0 h 2778506"/>
              <a:gd name="connsiteX1" fmla="*/ 144360 w 6104158"/>
              <a:gd name="connsiteY1" fmla="*/ 514988 h 2778506"/>
              <a:gd name="connsiteX2" fmla="*/ 769368 w 6104158"/>
              <a:gd name="connsiteY2" fmla="*/ 2434927 h 2778506"/>
              <a:gd name="connsiteX3" fmla="*/ 2727453 w 6104158"/>
              <a:gd name="connsiteY3" fmla="*/ 2773718 h 2778506"/>
              <a:gd name="connsiteX4" fmla="*/ 4870838 w 6104158"/>
              <a:gd name="connsiteY4" fmla="*/ 2374269 h 2778506"/>
              <a:gd name="connsiteX5" fmla="*/ 6104158 w 6104158"/>
              <a:gd name="connsiteY5" fmla="*/ 1980745 h 2778506"/>
              <a:gd name="connsiteX0" fmla="*/ 0 w 6104158"/>
              <a:gd name="connsiteY0" fmla="*/ 0 h 2779251"/>
              <a:gd name="connsiteX1" fmla="*/ 144360 w 6104158"/>
              <a:gd name="connsiteY1" fmla="*/ 514988 h 2779251"/>
              <a:gd name="connsiteX2" fmla="*/ 769368 w 6104158"/>
              <a:gd name="connsiteY2" fmla="*/ 2434927 h 2779251"/>
              <a:gd name="connsiteX3" fmla="*/ 2727453 w 6104158"/>
              <a:gd name="connsiteY3" fmla="*/ 2773718 h 2779251"/>
              <a:gd name="connsiteX4" fmla="*/ 4744895 w 6104158"/>
              <a:gd name="connsiteY4" fmla="*/ 2362735 h 2779251"/>
              <a:gd name="connsiteX5" fmla="*/ 6104158 w 6104158"/>
              <a:gd name="connsiteY5" fmla="*/ 1980745 h 2779251"/>
              <a:gd name="connsiteX0" fmla="*/ 0 w 6167129"/>
              <a:gd name="connsiteY0" fmla="*/ 0 h 2779251"/>
              <a:gd name="connsiteX1" fmla="*/ 207331 w 6167129"/>
              <a:gd name="connsiteY1" fmla="*/ 514988 h 2779251"/>
              <a:gd name="connsiteX2" fmla="*/ 832339 w 6167129"/>
              <a:gd name="connsiteY2" fmla="*/ 2434927 h 2779251"/>
              <a:gd name="connsiteX3" fmla="*/ 2790424 w 6167129"/>
              <a:gd name="connsiteY3" fmla="*/ 2773718 h 2779251"/>
              <a:gd name="connsiteX4" fmla="*/ 4807866 w 6167129"/>
              <a:gd name="connsiteY4" fmla="*/ 2362735 h 2779251"/>
              <a:gd name="connsiteX5" fmla="*/ 6167129 w 6167129"/>
              <a:gd name="connsiteY5" fmla="*/ 1980745 h 2779251"/>
              <a:gd name="connsiteX0" fmla="*/ 0 w 6167129"/>
              <a:gd name="connsiteY0" fmla="*/ 0 h 2779251"/>
              <a:gd name="connsiteX1" fmla="*/ 207331 w 6167129"/>
              <a:gd name="connsiteY1" fmla="*/ 514988 h 2779251"/>
              <a:gd name="connsiteX2" fmla="*/ 832339 w 6167129"/>
              <a:gd name="connsiteY2" fmla="*/ 2434927 h 2779251"/>
              <a:gd name="connsiteX3" fmla="*/ 2790424 w 6167129"/>
              <a:gd name="connsiteY3" fmla="*/ 2773718 h 2779251"/>
              <a:gd name="connsiteX4" fmla="*/ 4807866 w 6167129"/>
              <a:gd name="connsiteY4" fmla="*/ 2362735 h 2779251"/>
              <a:gd name="connsiteX5" fmla="*/ 6167129 w 6167129"/>
              <a:gd name="connsiteY5" fmla="*/ 1980745 h 2779251"/>
              <a:gd name="connsiteX0" fmla="*/ 0 w 6167129"/>
              <a:gd name="connsiteY0" fmla="*/ 0 h 2780530"/>
              <a:gd name="connsiteX1" fmla="*/ 217827 w 6167129"/>
              <a:gd name="connsiteY1" fmla="*/ 445782 h 2780530"/>
              <a:gd name="connsiteX2" fmla="*/ 832339 w 6167129"/>
              <a:gd name="connsiteY2" fmla="*/ 2434927 h 2780530"/>
              <a:gd name="connsiteX3" fmla="*/ 2790424 w 6167129"/>
              <a:gd name="connsiteY3" fmla="*/ 2773718 h 2780530"/>
              <a:gd name="connsiteX4" fmla="*/ 4807866 w 6167129"/>
              <a:gd name="connsiteY4" fmla="*/ 2362735 h 2780530"/>
              <a:gd name="connsiteX5" fmla="*/ 6167129 w 6167129"/>
              <a:gd name="connsiteY5" fmla="*/ 1980745 h 2780530"/>
              <a:gd name="connsiteX0" fmla="*/ 0 w 6156634"/>
              <a:gd name="connsiteY0" fmla="*/ 3855 h 2611371"/>
              <a:gd name="connsiteX1" fmla="*/ 207332 w 6156634"/>
              <a:gd name="connsiteY1" fmla="*/ 276623 h 2611371"/>
              <a:gd name="connsiteX2" fmla="*/ 821844 w 6156634"/>
              <a:gd name="connsiteY2" fmla="*/ 2265768 h 2611371"/>
              <a:gd name="connsiteX3" fmla="*/ 2779929 w 6156634"/>
              <a:gd name="connsiteY3" fmla="*/ 2604559 h 2611371"/>
              <a:gd name="connsiteX4" fmla="*/ 4797371 w 6156634"/>
              <a:gd name="connsiteY4" fmla="*/ 2193576 h 2611371"/>
              <a:gd name="connsiteX5" fmla="*/ 6156634 w 6156634"/>
              <a:gd name="connsiteY5" fmla="*/ 1811586 h 2611371"/>
              <a:gd name="connsiteX0" fmla="*/ 0 w 6156634"/>
              <a:gd name="connsiteY0" fmla="*/ 0 h 2605026"/>
              <a:gd name="connsiteX1" fmla="*/ 228323 w 6156634"/>
              <a:gd name="connsiteY1" fmla="*/ 422713 h 2605026"/>
              <a:gd name="connsiteX2" fmla="*/ 821844 w 6156634"/>
              <a:gd name="connsiteY2" fmla="*/ 2261913 h 2605026"/>
              <a:gd name="connsiteX3" fmla="*/ 2779929 w 6156634"/>
              <a:gd name="connsiteY3" fmla="*/ 2600704 h 2605026"/>
              <a:gd name="connsiteX4" fmla="*/ 4797371 w 6156634"/>
              <a:gd name="connsiteY4" fmla="*/ 2189721 h 2605026"/>
              <a:gd name="connsiteX5" fmla="*/ 6156634 w 6156634"/>
              <a:gd name="connsiteY5" fmla="*/ 1807731 h 2605026"/>
              <a:gd name="connsiteX0" fmla="*/ 0 w 6156634"/>
              <a:gd name="connsiteY0" fmla="*/ 0 h 2603007"/>
              <a:gd name="connsiteX1" fmla="*/ 333276 w 6156634"/>
              <a:gd name="connsiteY1" fmla="*/ 641865 h 2603007"/>
              <a:gd name="connsiteX2" fmla="*/ 821844 w 6156634"/>
              <a:gd name="connsiteY2" fmla="*/ 2261913 h 2603007"/>
              <a:gd name="connsiteX3" fmla="*/ 2779929 w 6156634"/>
              <a:gd name="connsiteY3" fmla="*/ 2600704 h 2603007"/>
              <a:gd name="connsiteX4" fmla="*/ 4797371 w 6156634"/>
              <a:gd name="connsiteY4" fmla="*/ 2189721 h 2603007"/>
              <a:gd name="connsiteX5" fmla="*/ 6156634 w 6156634"/>
              <a:gd name="connsiteY5" fmla="*/ 1807731 h 2603007"/>
              <a:gd name="connsiteX0" fmla="*/ 0 w 6156634"/>
              <a:gd name="connsiteY0" fmla="*/ 0 h 2634475"/>
              <a:gd name="connsiteX1" fmla="*/ 333276 w 6156634"/>
              <a:gd name="connsiteY1" fmla="*/ 641865 h 2634475"/>
              <a:gd name="connsiteX2" fmla="*/ 968778 w 6156634"/>
              <a:gd name="connsiteY2" fmla="*/ 2388790 h 2634475"/>
              <a:gd name="connsiteX3" fmla="*/ 2779929 w 6156634"/>
              <a:gd name="connsiteY3" fmla="*/ 2600704 h 2634475"/>
              <a:gd name="connsiteX4" fmla="*/ 4797371 w 6156634"/>
              <a:gd name="connsiteY4" fmla="*/ 2189721 h 2634475"/>
              <a:gd name="connsiteX5" fmla="*/ 6156634 w 6156634"/>
              <a:gd name="connsiteY5" fmla="*/ 1807731 h 2634475"/>
              <a:gd name="connsiteX0" fmla="*/ 0 w 6156634"/>
              <a:gd name="connsiteY0" fmla="*/ 0 h 2625499"/>
              <a:gd name="connsiteX1" fmla="*/ 333276 w 6156634"/>
              <a:gd name="connsiteY1" fmla="*/ 641865 h 2625499"/>
              <a:gd name="connsiteX2" fmla="*/ 1105217 w 6156634"/>
              <a:gd name="connsiteY2" fmla="*/ 2365721 h 2625499"/>
              <a:gd name="connsiteX3" fmla="*/ 2779929 w 6156634"/>
              <a:gd name="connsiteY3" fmla="*/ 2600704 h 2625499"/>
              <a:gd name="connsiteX4" fmla="*/ 4797371 w 6156634"/>
              <a:gd name="connsiteY4" fmla="*/ 2189721 h 2625499"/>
              <a:gd name="connsiteX5" fmla="*/ 6156634 w 6156634"/>
              <a:gd name="connsiteY5" fmla="*/ 1807731 h 2625499"/>
              <a:gd name="connsiteX0" fmla="*/ 0 w 6156634"/>
              <a:gd name="connsiteY0" fmla="*/ 0 h 2672290"/>
              <a:gd name="connsiteX1" fmla="*/ 333276 w 6156634"/>
              <a:gd name="connsiteY1" fmla="*/ 641865 h 2672290"/>
              <a:gd name="connsiteX2" fmla="*/ 1105217 w 6156634"/>
              <a:gd name="connsiteY2" fmla="*/ 2365721 h 2672290"/>
              <a:gd name="connsiteX3" fmla="*/ 2800919 w 6156634"/>
              <a:gd name="connsiteY3" fmla="*/ 2658376 h 2672290"/>
              <a:gd name="connsiteX4" fmla="*/ 4797371 w 6156634"/>
              <a:gd name="connsiteY4" fmla="*/ 2189721 h 2672290"/>
              <a:gd name="connsiteX5" fmla="*/ 6156634 w 6156634"/>
              <a:gd name="connsiteY5" fmla="*/ 1807731 h 2672290"/>
              <a:gd name="connsiteX0" fmla="*/ 0 w 6156634"/>
              <a:gd name="connsiteY0" fmla="*/ 0 h 2676015"/>
              <a:gd name="connsiteX1" fmla="*/ 364762 w 6156634"/>
              <a:gd name="connsiteY1" fmla="*/ 503453 h 2676015"/>
              <a:gd name="connsiteX2" fmla="*/ 1105217 w 6156634"/>
              <a:gd name="connsiteY2" fmla="*/ 2365721 h 2676015"/>
              <a:gd name="connsiteX3" fmla="*/ 2800919 w 6156634"/>
              <a:gd name="connsiteY3" fmla="*/ 2658376 h 2676015"/>
              <a:gd name="connsiteX4" fmla="*/ 4797371 w 6156634"/>
              <a:gd name="connsiteY4" fmla="*/ 2189721 h 2676015"/>
              <a:gd name="connsiteX5" fmla="*/ 6156634 w 6156634"/>
              <a:gd name="connsiteY5" fmla="*/ 1807731 h 2676015"/>
              <a:gd name="connsiteX0" fmla="*/ 0 w 6156634"/>
              <a:gd name="connsiteY0" fmla="*/ 0 h 2668926"/>
              <a:gd name="connsiteX1" fmla="*/ 406743 w 6156634"/>
              <a:gd name="connsiteY1" fmla="*/ 803344 h 2668926"/>
              <a:gd name="connsiteX2" fmla="*/ 1105217 w 6156634"/>
              <a:gd name="connsiteY2" fmla="*/ 2365721 h 2668926"/>
              <a:gd name="connsiteX3" fmla="*/ 2800919 w 6156634"/>
              <a:gd name="connsiteY3" fmla="*/ 2658376 h 2668926"/>
              <a:gd name="connsiteX4" fmla="*/ 4797371 w 6156634"/>
              <a:gd name="connsiteY4" fmla="*/ 2189721 h 2668926"/>
              <a:gd name="connsiteX5" fmla="*/ 6156634 w 6156634"/>
              <a:gd name="connsiteY5" fmla="*/ 1807731 h 2668926"/>
              <a:gd name="connsiteX0" fmla="*/ 0 w 6156634"/>
              <a:gd name="connsiteY0" fmla="*/ 0 h 2668926"/>
              <a:gd name="connsiteX1" fmla="*/ 406743 w 6156634"/>
              <a:gd name="connsiteY1" fmla="*/ 803344 h 2668926"/>
              <a:gd name="connsiteX2" fmla="*/ 1105217 w 6156634"/>
              <a:gd name="connsiteY2" fmla="*/ 2365721 h 2668926"/>
              <a:gd name="connsiteX3" fmla="*/ 2800919 w 6156634"/>
              <a:gd name="connsiteY3" fmla="*/ 2658376 h 2668926"/>
              <a:gd name="connsiteX4" fmla="*/ 4797371 w 6156634"/>
              <a:gd name="connsiteY4" fmla="*/ 2189721 h 2668926"/>
              <a:gd name="connsiteX5" fmla="*/ 6156634 w 6156634"/>
              <a:gd name="connsiteY5" fmla="*/ 1807731 h 266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6634" h="2668926">
                <a:moveTo>
                  <a:pt x="0" y="0"/>
                </a:moveTo>
                <a:cubicBezTo>
                  <a:pt x="6589" y="21141"/>
                  <a:pt x="296007" y="409058"/>
                  <a:pt x="406743" y="803344"/>
                </a:cubicBezTo>
                <a:cubicBezTo>
                  <a:pt x="517479" y="1197630"/>
                  <a:pt x="706188" y="2056549"/>
                  <a:pt x="1105217" y="2365721"/>
                </a:cubicBezTo>
                <a:cubicBezTo>
                  <a:pt x="1504246" y="2674893"/>
                  <a:pt x="2185560" y="2687709"/>
                  <a:pt x="2800919" y="2658376"/>
                </a:cubicBezTo>
                <a:cubicBezTo>
                  <a:pt x="3416278" y="2629043"/>
                  <a:pt x="4262942" y="2477502"/>
                  <a:pt x="4797371" y="2189721"/>
                </a:cubicBezTo>
                <a:cubicBezTo>
                  <a:pt x="5146510" y="2010244"/>
                  <a:pt x="5763163" y="1807987"/>
                  <a:pt x="6156634" y="1807731"/>
                </a:cubicBezTo>
              </a:path>
            </a:pathLst>
          </a:custGeom>
          <a:ln w="5715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3" name="Oval 2"/>
          <p:cNvSpPr/>
          <p:nvPr/>
        </p:nvSpPr>
        <p:spPr>
          <a:xfrm>
            <a:off x="752119" y="3432609"/>
            <a:ext cx="308384" cy="29888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52119" y="3435568"/>
            <a:ext cx="308384" cy="29888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52119" y="1632645"/>
            <a:ext cx="5657789" cy="2900978"/>
            <a:chOff x="752119" y="1632645"/>
            <a:chExt cx="5657789" cy="2900978"/>
          </a:xfrm>
        </p:grpSpPr>
        <p:sp>
          <p:nvSpPr>
            <p:cNvPr id="43" name="Oval 42"/>
            <p:cNvSpPr/>
            <p:nvPr/>
          </p:nvSpPr>
          <p:spPr>
            <a:xfrm>
              <a:off x="6101524" y="4234742"/>
              <a:ext cx="308384" cy="29888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52119" y="3438527"/>
              <a:ext cx="308384" cy="29888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97570" y="1632645"/>
              <a:ext cx="3139515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Murphy et al. 1981</a:t>
              </a:r>
              <a:endParaRPr lang="en-US" sz="28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44419" y="97555"/>
            <a:ext cx="8770974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Conceptual model for changin</a:t>
            </a:r>
            <a:r>
              <a:rPr lang="en-US" sz="3200" dirty="0">
                <a:solidFill>
                  <a:srgbClr val="000000"/>
                </a:solidFill>
              </a:rPr>
              <a:t>g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vert. biomass </a:t>
            </a:r>
            <a:r>
              <a:rPr lang="en-US" sz="3200" dirty="0" smtClean="0">
                <a:solidFill>
                  <a:srgbClr val="000000"/>
                </a:solidFill>
              </a:rPr>
              <a:t>over time in a forested headwater stream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644372" y="3908797"/>
            <a:ext cx="199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7F7F7F"/>
                </a:solidFill>
              </a:rPr>
              <a:t>Periphyton</a:t>
            </a:r>
            <a:r>
              <a:rPr lang="en-US" dirty="0" smtClean="0">
                <a:solidFill>
                  <a:srgbClr val="7F7F7F"/>
                </a:solidFill>
              </a:rPr>
              <a:t> stocks</a:t>
            </a:r>
            <a:endParaRPr lang="en-US" baseline="30000" dirty="0">
              <a:solidFill>
                <a:srgbClr val="7F7F7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617920" y="4189382"/>
            <a:ext cx="2409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Fish Biomass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290379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6644372" y="3908797"/>
            <a:ext cx="199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7F7F7F"/>
                </a:solidFill>
              </a:rPr>
              <a:t>Periphyton</a:t>
            </a:r>
            <a:r>
              <a:rPr lang="en-US" dirty="0" smtClean="0">
                <a:solidFill>
                  <a:srgbClr val="7F7F7F"/>
                </a:solidFill>
              </a:rPr>
              <a:t> stocks</a:t>
            </a:r>
            <a:endParaRPr lang="en-US" baseline="30000" dirty="0">
              <a:solidFill>
                <a:srgbClr val="7F7F7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96824" y="1494485"/>
            <a:ext cx="6174927" cy="3988741"/>
          </a:xfrm>
          <a:prstGeom prst="rect">
            <a:avLst/>
          </a:prstGeom>
          <a:solidFill>
            <a:srgbClr val="A6A6A6"/>
          </a:solidFill>
          <a:ln>
            <a:noFill/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43737" y="1574848"/>
            <a:ext cx="6163689" cy="3995802"/>
            <a:chOff x="1775698" y="1618274"/>
            <a:chExt cx="6163689" cy="356875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775698" y="1618274"/>
              <a:ext cx="0" cy="35624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775698" y="5187032"/>
              <a:ext cx="616368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67712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11580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100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55447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689646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733514" y="5584391"/>
            <a:ext cx="5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150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870385" y="5953723"/>
            <a:ext cx="3293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Years since stand replacing event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89646" y="3432609"/>
            <a:ext cx="233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Dense, closed canopy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95987" y="2140691"/>
            <a:ext cx="2338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Complex canopy with patchy openings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0779" y="103924"/>
            <a:ext cx="8770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Conceptual model for changin</a:t>
            </a:r>
            <a:r>
              <a:rPr lang="en-US" sz="3200" dirty="0">
                <a:solidFill>
                  <a:srgbClr val="000000"/>
                </a:solidFill>
              </a:rPr>
              <a:t>g</a:t>
            </a:r>
            <a:r>
              <a:rPr lang="en-US" sz="3200" dirty="0" smtClean="0">
                <a:solidFill>
                  <a:srgbClr val="000000"/>
                </a:solidFill>
              </a:rPr>
              <a:t> wood loads over time in a forested headwater stream</a:t>
            </a:r>
          </a:p>
        </p:txBody>
      </p:sp>
      <p:sp>
        <p:nvSpPr>
          <p:cNvPr id="24" name="Freeform 23"/>
          <p:cNvSpPr/>
          <p:nvPr/>
        </p:nvSpPr>
        <p:spPr>
          <a:xfrm>
            <a:off x="443735" y="1664754"/>
            <a:ext cx="6180103" cy="3792558"/>
          </a:xfrm>
          <a:custGeom>
            <a:avLst/>
            <a:gdLst>
              <a:gd name="connsiteX0" fmla="*/ 0 w 6405998"/>
              <a:gd name="connsiteY0" fmla="*/ 53428 h 2982303"/>
              <a:gd name="connsiteX1" fmla="*/ 314681 w 6405998"/>
              <a:gd name="connsiteY1" fmla="*/ 311903 h 2982303"/>
              <a:gd name="connsiteX2" fmla="*/ 708031 w 6405998"/>
              <a:gd name="connsiteY2" fmla="*/ 2435888 h 2982303"/>
              <a:gd name="connsiteX3" fmla="*/ 2337627 w 6405998"/>
              <a:gd name="connsiteY3" fmla="*/ 2952837 h 2982303"/>
              <a:gd name="connsiteX4" fmla="*/ 4428006 w 6405998"/>
              <a:gd name="connsiteY4" fmla="*/ 2829219 h 2982303"/>
              <a:gd name="connsiteX5" fmla="*/ 5506910 w 6405998"/>
              <a:gd name="connsiteY5" fmla="*/ 2087509 h 2982303"/>
              <a:gd name="connsiteX6" fmla="*/ 6405998 w 6405998"/>
              <a:gd name="connsiteY6" fmla="*/ 1941415 h 2982303"/>
              <a:gd name="connsiteX0" fmla="*/ 0 w 6417237"/>
              <a:gd name="connsiteY0" fmla="*/ 19276 h 3161673"/>
              <a:gd name="connsiteX1" fmla="*/ 325920 w 6417237"/>
              <a:gd name="connsiteY1" fmla="*/ 491273 h 3161673"/>
              <a:gd name="connsiteX2" fmla="*/ 719270 w 6417237"/>
              <a:gd name="connsiteY2" fmla="*/ 2615258 h 3161673"/>
              <a:gd name="connsiteX3" fmla="*/ 2348866 w 6417237"/>
              <a:gd name="connsiteY3" fmla="*/ 3132207 h 3161673"/>
              <a:gd name="connsiteX4" fmla="*/ 4439245 w 6417237"/>
              <a:gd name="connsiteY4" fmla="*/ 3008589 h 3161673"/>
              <a:gd name="connsiteX5" fmla="*/ 5518149 w 6417237"/>
              <a:gd name="connsiteY5" fmla="*/ 2266879 h 3161673"/>
              <a:gd name="connsiteX6" fmla="*/ 6417237 w 6417237"/>
              <a:gd name="connsiteY6" fmla="*/ 2120785 h 3161673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085824"/>
              <a:gd name="connsiteX1" fmla="*/ 325920 w 6417237"/>
              <a:gd name="connsiteY1" fmla="*/ 471997 h 3085824"/>
              <a:gd name="connsiteX2" fmla="*/ 719270 w 6417237"/>
              <a:gd name="connsiteY2" fmla="*/ 2595982 h 3085824"/>
              <a:gd name="connsiteX3" fmla="*/ 2303912 w 6417237"/>
              <a:gd name="connsiteY3" fmla="*/ 3034265 h 3085824"/>
              <a:gd name="connsiteX4" fmla="*/ 4439245 w 6417237"/>
              <a:gd name="connsiteY4" fmla="*/ 2989313 h 3085824"/>
              <a:gd name="connsiteX5" fmla="*/ 5518149 w 6417237"/>
              <a:gd name="connsiteY5" fmla="*/ 2247603 h 3085824"/>
              <a:gd name="connsiteX6" fmla="*/ 6417237 w 6417237"/>
              <a:gd name="connsiteY6" fmla="*/ 2101509 h 3085824"/>
              <a:gd name="connsiteX0" fmla="*/ 0 w 6417237"/>
              <a:gd name="connsiteY0" fmla="*/ 0 h 3072945"/>
              <a:gd name="connsiteX1" fmla="*/ 325920 w 6417237"/>
              <a:gd name="connsiteY1" fmla="*/ 471997 h 3072945"/>
              <a:gd name="connsiteX2" fmla="*/ 719270 w 6417237"/>
              <a:gd name="connsiteY2" fmla="*/ 2595982 h 3072945"/>
              <a:gd name="connsiteX3" fmla="*/ 2303912 w 6417237"/>
              <a:gd name="connsiteY3" fmla="*/ 3034265 h 3072945"/>
              <a:gd name="connsiteX4" fmla="*/ 4439245 w 6417237"/>
              <a:gd name="connsiteY4" fmla="*/ 2989313 h 3072945"/>
              <a:gd name="connsiteX5" fmla="*/ 5518149 w 6417237"/>
              <a:gd name="connsiteY5" fmla="*/ 2247603 h 3072945"/>
              <a:gd name="connsiteX6" fmla="*/ 6417237 w 6417237"/>
              <a:gd name="connsiteY6" fmla="*/ 2101509 h 3072945"/>
              <a:gd name="connsiteX0" fmla="*/ 0 w 6417237"/>
              <a:gd name="connsiteY0" fmla="*/ 0 h 3098312"/>
              <a:gd name="connsiteX1" fmla="*/ 325920 w 6417237"/>
              <a:gd name="connsiteY1" fmla="*/ 471997 h 3098312"/>
              <a:gd name="connsiteX2" fmla="*/ 719270 w 6417237"/>
              <a:gd name="connsiteY2" fmla="*/ 2595982 h 3098312"/>
              <a:gd name="connsiteX3" fmla="*/ 2303912 w 6417237"/>
              <a:gd name="connsiteY3" fmla="*/ 3034265 h 3098312"/>
              <a:gd name="connsiteX4" fmla="*/ 4203235 w 6417237"/>
              <a:gd name="connsiteY4" fmla="*/ 3011789 h 3098312"/>
              <a:gd name="connsiteX5" fmla="*/ 5518149 w 6417237"/>
              <a:gd name="connsiteY5" fmla="*/ 2247603 h 3098312"/>
              <a:gd name="connsiteX6" fmla="*/ 6417237 w 6417237"/>
              <a:gd name="connsiteY6" fmla="*/ 2101509 h 3098312"/>
              <a:gd name="connsiteX0" fmla="*/ 0 w 6417237"/>
              <a:gd name="connsiteY0" fmla="*/ 0 h 3086885"/>
              <a:gd name="connsiteX1" fmla="*/ 325920 w 6417237"/>
              <a:gd name="connsiteY1" fmla="*/ 471997 h 3086885"/>
              <a:gd name="connsiteX2" fmla="*/ 719270 w 6417237"/>
              <a:gd name="connsiteY2" fmla="*/ 2595982 h 3086885"/>
              <a:gd name="connsiteX3" fmla="*/ 2303912 w 6417237"/>
              <a:gd name="connsiteY3" fmla="*/ 3034265 h 3086885"/>
              <a:gd name="connsiteX4" fmla="*/ 4203235 w 6417237"/>
              <a:gd name="connsiteY4" fmla="*/ 3011789 h 3086885"/>
              <a:gd name="connsiteX5" fmla="*/ 5518149 w 6417237"/>
              <a:gd name="connsiteY5" fmla="*/ 2247603 h 3086885"/>
              <a:gd name="connsiteX6" fmla="*/ 6417237 w 6417237"/>
              <a:gd name="connsiteY6" fmla="*/ 2101509 h 3086885"/>
              <a:gd name="connsiteX0" fmla="*/ 0 w 6417237"/>
              <a:gd name="connsiteY0" fmla="*/ 0 h 3061676"/>
              <a:gd name="connsiteX1" fmla="*/ 325920 w 6417237"/>
              <a:gd name="connsiteY1" fmla="*/ 471997 h 3061676"/>
              <a:gd name="connsiteX2" fmla="*/ 719270 w 6417237"/>
              <a:gd name="connsiteY2" fmla="*/ 2595982 h 3061676"/>
              <a:gd name="connsiteX3" fmla="*/ 1820653 w 6417237"/>
              <a:gd name="connsiteY3" fmla="*/ 2966837 h 3061676"/>
              <a:gd name="connsiteX4" fmla="*/ 4203235 w 6417237"/>
              <a:gd name="connsiteY4" fmla="*/ 3011789 h 3061676"/>
              <a:gd name="connsiteX5" fmla="*/ 5518149 w 6417237"/>
              <a:gd name="connsiteY5" fmla="*/ 2247603 h 3061676"/>
              <a:gd name="connsiteX6" fmla="*/ 6417237 w 6417237"/>
              <a:gd name="connsiteY6" fmla="*/ 2101509 h 3061676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75597"/>
              <a:gd name="connsiteX1" fmla="*/ 325920 w 6417237"/>
              <a:gd name="connsiteY1" fmla="*/ 471997 h 3075597"/>
              <a:gd name="connsiteX2" fmla="*/ 719270 w 6417237"/>
              <a:gd name="connsiteY2" fmla="*/ 2595982 h 3075597"/>
              <a:gd name="connsiteX3" fmla="*/ 1786938 w 6417237"/>
              <a:gd name="connsiteY3" fmla="*/ 3023027 h 3075597"/>
              <a:gd name="connsiteX4" fmla="*/ 4203235 w 6417237"/>
              <a:gd name="connsiteY4" fmla="*/ 3011789 h 3075597"/>
              <a:gd name="connsiteX5" fmla="*/ 5518149 w 6417237"/>
              <a:gd name="connsiteY5" fmla="*/ 2247603 h 3075597"/>
              <a:gd name="connsiteX6" fmla="*/ 6417237 w 6417237"/>
              <a:gd name="connsiteY6" fmla="*/ 2101509 h 3075597"/>
              <a:gd name="connsiteX0" fmla="*/ 0 w 6417237"/>
              <a:gd name="connsiteY0" fmla="*/ 0 h 3107215"/>
              <a:gd name="connsiteX1" fmla="*/ 325920 w 6417237"/>
              <a:gd name="connsiteY1" fmla="*/ 471997 h 3107215"/>
              <a:gd name="connsiteX2" fmla="*/ 719270 w 6417237"/>
              <a:gd name="connsiteY2" fmla="*/ 2595982 h 3107215"/>
              <a:gd name="connsiteX3" fmla="*/ 1786938 w 6417237"/>
              <a:gd name="connsiteY3" fmla="*/ 3023027 h 3107215"/>
              <a:gd name="connsiteX4" fmla="*/ 4090849 w 6417237"/>
              <a:gd name="connsiteY4" fmla="*/ 3034265 h 3107215"/>
              <a:gd name="connsiteX5" fmla="*/ 5518149 w 6417237"/>
              <a:gd name="connsiteY5" fmla="*/ 2247603 h 3107215"/>
              <a:gd name="connsiteX6" fmla="*/ 6417237 w 6417237"/>
              <a:gd name="connsiteY6" fmla="*/ 2101509 h 3107215"/>
              <a:gd name="connsiteX0" fmla="*/ 0 w 6417237"/>
              <a:gd name="connsiteY0" fmla="*/ 0 h 3075002"/>
              <a:gd name="connsiteX1" fmla="*/ 325920 w 6417237"/>
              <a:gd name="connsiteY1" fmla="*/ 471997 h 3075002"/>
              <a:gd name="connsiteX2" fmla="*/ 719270 w 6417237"/>
              <a:gd name="connsiteY2" fmla="*/ 2595982 h 3075002"/>
              <a:gd name="connsiteX3" fmla="*/ 1786938 w 6417237"/>
              <a:gd name="connsiteY3" fmla="*/ 3023027 h 3075002"/>
              <a:gd name="connsiteX4" fmla="*/ 4090849 w 6417237"/>
              <a:gd name="connsiteY4" fmla="*/ 3034265 h 3075002"/>
              <a:gd name="connsiteX5" fmla="*/ 5518149 w 6417237"/>
              <a:gd name="connsiteY5" fmla="*/ 2247603 h 3075002"/>
              <a:gd name="connsiteX6" fmla="*/ 6417237 w 6417237"/>
              <a:gd name="connsiteY6" fmla="*/ 2101509 h 3075002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7665"/>
              <a:gd name="connsiteX1" fmla="*/ 325920 w 6417237"/>
              <a:gd name="connsiteY1" fmla="*/ 471997 h 3097665"/>
              <a:gd name="connsiteX2" fmla="*/ 719270 w 6417237"/>
              <a:gd name="connsiteY2" fmla="*/ 2595982 h 3097665"/>
              <a:gd name="connsiteX3" fmla="*/ 1786938 w 6417237"/>
              <a:gd name="connsiteY3" fmla="*/ 3023027 h 3097665"/>
              <a:gd name="connsiteX4" fmla="*/ 4090849 w 6417237"/>
              <a:gd name="connsiteY4" fmla="*/ 3034265 h 3097665"/>
              <a:gd name="connsiteX5" fmla="*/ 5518149 w 6417237"/>
              <a:gd name="connsiteY5" fmla="*/ 2247603 h 3097665"/>
              <a:gd name="connsiteX6" fmla="*/ 6417237 w 6417237"/>
              <a:gd name="connsiteY6" fmla="*/ 2101509 h 3097665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3889"/>
              <a:gd name="connsiteX1" fmla="*/ 325920 w 6417237"/>
              <a:gd name="connsiteY1" fmla="*/ 471997 h 3093889"/>
              <a:gd name="connsiteX2" fmla="*/ 719270 w 6417237"/>
              <a:gd name="connsiteY2" fmla="*/ 2595982 h 3093889"/>
              <a:gd name="connsiteX3" fmla="*/ 1674552 w 6417237"/>
              <a:gd name="connsiteY3" fmla="*/ 2989313 h 3093889"/>
              <a:gd name="connsiteX4" fmla="*/ 4090849 w 6417237"/>
              <a:gd name="connsiteY4" fmla="*/ 3034265 h 3093889"/>
              <a:gd name="connsiteX5" fmla="*/ 5518149 w 6417237"/>
              <a:gd name="connsiteY5" fmla="*/ 2247603 h 3093889"/>
              <a:gd name="connsiteX6" fmla="*/ 6417237 w 6417237"/>
              <a:gd name="connsiteY6" fmla="*/ 2101509 h 3093889"/>
              <a:gd name="connsiteX0" fmla="*/ 0 w 6417237"/>
              <a:gd name="connsiteY0" fmla="*/ 0 h 3084385"/>
              <a:gd name="connsiteX1" fmla="*/ 325920 w 6417237"/>
              <a:gd name="connsiteY1" fmla="*/ 471997 h 3084385"/>
              <a:gd name="connsiteX2" fmla="*/ 719270 w 6417237"/>
              <a:gd name="connsiteY2" fmla="*/ 2595982 h 3084385"/>
              <a:gd name="connsiteX3" fmla="*/ 1674552 w 6417237"/>
              <a:gd name="connsiteY3" fmla="*/ 2989313 h 3084385"/>
              <a:gd name="connsiteX4" fmla="*/ 4090849 w 6417237"/>
              <a:gd name="connsiteY4" fmla="*/ 3034265 h 3084385"/>
              <a:gd name="connsiteX5" fmla="*/ 5518149 w 6417237"/>
              <a:gd name="connsiteY5" fmla="*/ 2247603 h 3084385"/>
              <a:gd name="connsiteX6" fmla="*/ 6417237 w 6417237"/>
              <a:gd name="connsiteY6" fmla="*/ 2101509 h 3084385"/>
              <a:gd name="connsiteX0" fmla="*/ 0 w 6417237"/>
              <a:gd name="connsiteY0" fmla="*/ 0 h 3101068"/>
              <a:gd name="connsiteX1" fmla="*/ 325920 w 6417237"/>
              <a:gd name="connsiteY1" fmla="*/ 471997 h 3101068"/>
              <a:gd name="connsiteX2" fmla="*/ 618123 w 6417237"/>
              <a:gd name="connsiteY2" fmla="*/ 2427412 h 3101068"/>
              <a:gd name="connsiteX3" fmla="*/ 1674552 w 6417237"/>
              <a:gd name="connsiteY3" fmla="*/ 2989313 h 3101068"/>
              <a:gd name="connsiteX4" fmla="*/ 4090849 w 6417237"/>
              <a:gd name="connsiteY4" fmla="*/ 3034265 h 3101068"/>
              <a:gd name="connsiteX5" fmla="*/ 5518149 w 6417237"/>
              <a:gd name="connsiteY5" fmla="*/ 2247603 h 3101068"/>
              <a:gd name="connsiteX6" fmla="*/ 6417237 w 6417237"/>
              <a:gd name="connsiteY6" fmla="*/ 2101509 h 3101068"/>
              <a:gd name="connsiteX0" fmla="*/ 0 w 6417237"/>
              <a:gd name="connsiteY0" fmla="*/ 0 h 3089651"/>
              <a:gd name="connsiteX1" fmla="*/ 325920 w 6417237"/>
              <a:gd name="connsiteY1" fmla="*/ 471997 h 3089651"/>
              <a:gd name="connsiteX2" fmla="*/ 618123 w 6417237"/>
              <a:gd name="connsiteY2" fmla="*/ 2427412 h 3089651"/>
              <a:gd name="connsiteX3" fmla="*/ 1674552 w 6417237"/>
              <a:gd name="connsiteY3" fmla="*/ 2989313 h 3089651"/>
              <a:gd name="connsiteX4" fmla="*/ 4090849 w 6417237"/>
              <a:gd name="connsiteY4" fmla="*/ 3034265 h 3089651"/>
              <a:gd name="connsiteX5" fmla="*/ 5091082 w 6417237"/>
              <a:gd name="connsiteY5" fmla="*/ 2404935 h 3089651"/>
              <a:gd name="connsiteX6" fmla="*/ 6417237 w 6417237"/>
              <a:gd name="connsiteY6" fmla="*/ 2101509 h 3089651"/>
              <a:gd name="connsiteX0" fmla="*/ 0 w 6214942"/>
              <a:gd name="connsiteY0" fmla="*/ 0 h 3089651"/>
              <a:gd name="connsiteX1" fmla="*/ 325920 w 6214942"/>
              <a:gd name="connsiteY1" fmla="*/ 471997 h 3089651"/>
              <a:gd name="connsiteX2" fmla="*/ 618123 w 6214942"/>
              <a:gd name="connsiteY2" fmla="*/ 2427412 h 3089651"/>
              <a:gd name="connsiteX3" fmla="*/ 1674552 w 6214942"/>
              <a:gd name="connsiteY3" fmla="*/ 2989313 h 3089651"/>
              <a:gd name="connsiteX4" fmla="*/ 4090849 w 6214942"/>
              <a:gd name="connsiteY4" fmla="*/ 3034265 h 3089651"/>
              <a:gd name="connsiteX5" fmla="*/ 5091082 w 6214942"/>
              <a:gd name="connsiteY5" fmla="*/ 2404935 h 3089651"/>
              <a:gd name="connsiteX6" fmla="*/ 6214942 w 6214942"/>
              <a:gd name="connsiteY6" fmla="*/ 2303794 h 3089651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303794 h 3080765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427412 h 3080765"/>
              <a:gd name="connsiteX0" fmla="*/ 0 w 6214942"/>
              <a:gd name="connsiteY0" fmla="*/ 0 h 3072009"/>
              <a:gd name="connsiteX1" fmla="*/ 325920 w 6214942"/>
              <a:gd name="connsiteY1" fmla="*/ 471997 h 3072009"/>
              <a:gd name="connsiteX2" fmla="*/ 618123 w 6214942"/>
              <a:gd name="connsiteY2" fmla="*/ 2427412 h 3072009"/>
              <a:gd name="connsiteX3" fmla="*/ 1674552 w 6214942"/>
              <a:gd name="connsiteY3" fmla="*/ 2989313 h 3072009"/>
              <a:gd name="connsiteX4" fmla="*/ 4090849 w 6214942"/>
              <a:gd name="connsiteY4" fmla="*/ 3034265 h 3072009"/>
              <a:gd name="connsiteX5" fmla="*/ 4967458 w 6214942"/>
              <a:gd name="connsiteY5" fmla="*/ 2652171 h 3072009"/>
              <a:gd name="connsiteX6" fmla="*/ 6214942 w 6214942"/>
              <a:gd name="connsiteY6" fmla="*/ 2427412 h 3072009"/>
              <a:gd name="connsiteX0" fmla="*/ 0 w 6226180"/>
              <a:gd name="connsiteY0" fmla="*/ 0 h 3072009"/>
              <a:gd name="connsiteX1" fmla="*/ 325920 w 6226180"/>
              <a:gd name="connsiteY1" fmla="*/ 471997 h 3072009"/>
              <a:gd name="connsiteX2" fmla="*/ 618123 w 6226180"/>
              <a:gd name="connsiteY2" fmla="*/ 2427412 h 3072009"/>
              <a:gd name="connsiteX3" fmla="*/ 1674552 w 6226180"/>
              <a:gd name="connsiteY3" fmla="*/ 2989313 h 3072009"/>
              <a:gd name="connsiteX4" fmla="*/ 4090849 w 6226180"/>
              <a:gd name="connsiteY4" fmla="*/ 3034265 h 3072009"/>
              <a:gd name="connsiteX5" fmla="*/ 4967458 w 6226180"/>
              <a:gd name="connsiteY5" fmla="*/ 2652171 h 3072009"/>
              <a:gd name="connsiteX6" fmla="*/ 6226180 w 6226180"/>
              <a:gd name="connsiteY6" fmla="*/ 2517316 h 3072009"/>
              <a:gd name="connsiteX0" fmla="*/ 0 w 6226180"/>
              <a:gd name="connsiteY0" fmla="*/ 0 h 3096285"/>
              <a:gd name="connsiteX1" fmla="*/ 325920 w 6226180"/>
              <a:gd name="connsiteY1" fmla="*/ 471997 h 3096285"/>
              <a:gd name="connsiteX2" fmla="*/ 618123 w 6226180"/>
              <a:gd name="connsiteY2" fmla="*/ 2427412 h 3096285"/>
              <a:gd name="connsiteX3" fmla="*/ 1674552 w 6226180"/>
              <a:gd name="connsiteY3" fmla="*/ 2989313 h 3096285"/>
              <a:gd name="connsiteX4" fmla="*/ 3045660 w 6226180"/>
              <a:gd name="connsiteY4" fmla="*/ 3067979 h 3096285"/>
              <a:gd name="connsiteX5" fmla="*/ 4967458 w 6226180"/>
              <a:gd name="connsiteY5" fmla="*/ 2652171 h 3096285"/>
              <a:gd name="connsiteX6" fmla="*/ 6226180 w 6226180"/>
              <a:gd name="connsiteY6" fmla="*/ 2517316 h 3096285"/>
              <a:gd name="connsiteX0" fmla="*/ 0 w 6226180"/>
              <a:gd name="connsiteY0" fmla="*/ 0 h 3071319"/>
              <a:gd name="connsiteX1" fmla="*/ 325920 w 6226180"/>
              <a:gd name="connsiteY1" fmla="*/ 471997 h 3071319"/>
              <a:gd name="connsiteX2" fmla="*/ 618123 w 6226180"/>
              <a:gd name="connsiteY2" fmla="*/ 2427412 h 3071319"/>
              <a:gd name="connsiteX3" fmla="*/ 1674552 w 6226180"/>
              <a:gd name="connsiteY3" fmla="*/ 2989313 h 3071319"/>
              <a:gd name="connsiteX4" fmla="*/ 3045660 w 6226180"/>
              <a:gd name="connsiteY4" fmla="*/ 3067979 h 3071319"/>
              <a:gd name="connsiteX5" fmla="*/ 4248190 w 6226180"/>
              <a:gd name="connsiteY5" fmla="*/ 2989315 h 3071319"/>
              <a:gd name="connsiteX6" fmla="*/ 4967458 w 6226180"/>
              <a:gd name="connsiteY6" fmla="*/ 2652171 h 3071319"/>
              <a:gd name="connsiteX7" fmla="*/ 6226180 w 6226180"/>
              <a:gd name="connsiteY7" fmla="*/ 2517316 h 3071319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67458 w 6226180"/>
              <a:gd name="connsiteY6" fmla="*/ 2652171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22503 w 6226180"/>
              <a:gd name="connsiteY6" fmla="*/ 2719599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33742 w 6226180"/>
              <a:gd name="connsiteY6" fmla="*/ 2663409 h 3074542"/>
              <a:gd name="connsiteX7" fmla="*/ 6226180 w 6226180"/>
              <a:gd name="connsiteY7" fmla="*/ 2517316 h 3074542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4315621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035"/>
              <a:gd name="connsiteX1" fmla="*/ 325920 w 6226180"/>
              <a:gd name="connsiteY1" fmla="*/ 471997 h 3102035"/>
              <a:gd name="connsiteX2" fmla="*/ 618123 w 6226180"/>
              <a:gd name="connsiteY2" fmla="*/ 2427412 h 3102035"/>
              <a:gd name="connsiteX3" fmla="*/ 1674552 w 6226180"/>
              <a:gd name="connsiteY3" fmla="*/ 2989313 h 3102035"/>
              <a:gd name="connsiteX4" fmla="*/ 3056899 w 6226180"/>
              <a:gd name="connsiteY4" fmla="*/ 3101693 h 3102035"/>
              <a:gd name="connsiteX5" fmla="*/ 4349337 w 6226180"/>
              <a:gd name="connsiteY5" fmla="*/ 2978077 h 3102035"/>
              <a:gd name="connsiteX6" fmla="*/ 4933742 w 6226180"/>
              <a:gd name="connsiteY6" fmla="*/ 2663409 h 3102035"/>
              <a:gd name="connsiteX7" fmla="*/ 6226180 w 6226180"/>
              <a:gd name="connsiteY7" fmla="*/ 2517316 h 3102035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562868 w 6226180"/>
              <a:gd name="connsiteY6" fmla="*/ 2652171 h 3102768"/>
              <a:gd name="connsiteX7" fmla="*/ 6226180 w 6226180"/>
              <a:gd name="connsiteY7" fmla="*/ 2517316 h 3102768"/>
              <a:gd name="connsiteX0" fmla="*/ 0 w 6226180"/>
              <a:gd name="connsiteY0" fmla="*/ 0 h 3110697"/>
              <a:gd name="connsiteX1" fmla="*/ 325920 w 6226180"/>
              <a:gd name="connsiteY1" fmla="*/ 471997 h 3110697"/>
              <a:gd name="connsiteX2" fmla="*/ 618123 w 6226180"/>
              <a:gd name="connsiteY2" fmla="*/ 2427412 h 3110697"/>
              <a:gd name="connsiteX3" fmla="*/ 1674552 w 6226180"/>
              <a:gd name="connsiteY3" fmla="*/ 2989313 h 3110697"/>
              <a:gd name="connsiteX4" fmla="*/ 3056899 w 6226180"/>
              <a:gd name="connsiteY4" fmla="*/ 3101693 h 3110697"/>
              <a:gd name="connsiteX5" fmla="*/ 3989701 w 6226180"/>
              <a:gd name="connsiteY5" fmla="*/ 3056743 h 3110697"/>
              <a:gd name="connsiteX6" fmla="*/ 4562868 w 6226180"/>
              <a:gd name="connsiteY6" fmla="*/ 2652171 h 3110697"/>
              <a:gd name="connsiteX7" fmla="*/ 6226180 w 6226180"/>
              <a:gd name="connsiteY7" fmla="*/ 2517316 h 3110697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618123 w 6226180"/>
              <a:gd name="connsiteY2" fmla="*/ 2427412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83260 w 6226180"/>
              <a:gd name="connsiteY2" fmla="*/ 256226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60783 w 6226180"/>
              <a:gd name="connsiteY2" fmla="*/ 233750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03804"/>
              <a:gd name="connsiteX1" fmla="*/ 202295 w 6226180"/>
              <a:gd name="connsiteY1" fmla="*/ 629329 h 3103804"/>
              <a:gd name="connsiteX2" fmla="*/ 460783 w 6226180"/>
              <a:gd name="connsiteY2" fmla="*/ 2337508 h 3103804"/>
              <a:gd name="connsiteX3" fmla="*/ 1033951 w 6226180"/>
              <a:gd name="connsiteY3" fmla="*/ 2899409 h 3103804"/>
              <a:gd name="connsiteX4" fmla="*/ 2124095 w 6226180"/>
              <a:gd name="connsiteY4" fmla="*/ 3079217 h 3103804"/>
              <a:gd name="connsiteX5" fmla="*/ 3989701 w 6226180"/>
              <a:gd name="connsiteY5" fmla="*/ 3056743 h 3103804"/>
              <a:gd name="connsiteX6" fmla="*/ 4562868 w 6226180"/>
              <a:gd name="connsiteY6" fmla="*/ 2652171 h 3103804"/>
              <a:gd name="connsiteX7" fmla="*/ 6226180 w 6226180"/>
              <a:gd name="connsiteY7" fmla="*/ 2517316 h 3103804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562868 w 6226180"/>
              <a:gd name="connsiteY6" fmla="*/ 2652171 h 3117807"/>
              <a:gd name="connsiteX7" fmla="*/ 6226180 w 6226180"/>
              <a:gd name="connsiteY7" fmla="*/ 2517316 h 3117807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236949 w 6226180"/>
              <a:gd name="connsiteY6" fmla="*/ 2719599 h 3117807"/>
              <a:gd name="connsiteX7" fmla="*/ 6226180 w 6226180"/>
              <a:gd name="connsiteY7" fmla="*/ 2517316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236949 w 6169987"/>
              <a:gd name="connsiteY6" fmla="*/ 271959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776401 w 6169987"/>
              <a:gd name="connsiteY6" fmla="*/ 2730837 h 3117807"/>
              <a:gd name="connsiteX7" fmla="*/ 6169987 w 6169987"/>
              <a:gd name="connsiteY7" fmla="*/ 2595982 h 3117807"/>
              <a:gd name="connsiteX0" fmla="*/ 0 w 6192464"/>
              <a:gd name="connsiteY0" fmla="*/ 0 h 3117807"/>
              <a:gd name="connsiteX1" fmla="*/ 202295 w 6192464"/>
              <a:gd name="connsiteY1" fmla="*/ 629329 h 3117807"/>
              <a:gd name="connsiteX2" fmla="*/ 460783 w 6192464"/>
              <a:gd name="connsiteY2" fmla="*/ 2337508 h 3117807"/>
              <a:gd name="connsiteX3" fmla="*/ 1033951 w 6192464"/>
              <a:gd name="connsiteY3" fmla="*/ 2899409 h 3117807"/>
              <a:gd name="connsiteX4" fmla="*/ 2124095 w 6192464"/>
              <a:gd name="connsiteY4" fmla="*/ 3079217 h 3117807"/>
              <a:gd name="connsiteX5" fmla="*/ 3528919 w 6192464"/>
              <a:gd name="connsiteY5" fmla="*/ 3079219 h 3117807"/>
              <a:gd name="connsiteX6" fmla="*/ 4776401 w 6192464"/>
              <a:gd name="connsiteY6" fmla="*/ 2730837 h 3117807"/>
              <a:gd name="connsiteX7" fmla="*/ 6192464 w 6192464"/>
              <a:gd name="connsiteY7" fmla="*/ 2685886 h 3117807"/>
              <a:gd name="connsiteX0" fmla="*/ 0 w 6192464"/>
              <a:gd name="connsiteY0" fmla="*/ 0 h 3115645"/>
              <a:gd name="connsiteX1" fmla="*/ 202295 w 6192464"/>
              <a:gd name="connsiteY1" fmla="*/ 629329 h 3115645"/>
              <a:gd name="connsiteX2" fmla="*/ 460783 w 6192464"/>
              <a:gd name="connsiteY2" fmla="*/ 2337508 h 3115645"/>
              <a:gd name="connsiteX3" fmla="*/ 932803 w 6192464"/>
              <a:gd name="connsiteY3" fmla="*/ 2944362 h 3115645"/>
              <a:gd name="connsiteX4" fmla="*/ 2124095 w 6192464"/>
              <a:gd name="connsiteY4" fmla="*/ 3079217 h 3115645"/>
              <a:gd name="connsiteX5" fmla="*/ 3528919 w 6192464"/>
              <a:gd name="connsiteY5" fmla="*/ 3079219 h 3115645"/>
              <a:gd name="connsiteX6" fmla="*/ 4776401 w 6192464"/>
              <a:gd name="connsiteY6" fmla="*/ 2730837 h 3115645"/>
              <a:gd name="connsiteX7" fmla="*/ 6192464 w 6192464"/>
              <a:gd name="connsiteY7" fmla="*/ 2685886 h 3115645"/>
              <a:gd name="connsiteX0" fmla="*/ 0 w 6192464"/>
              <a:gd name="connsiteY0" fmla="*/ 0 h 3272977"/>
              <a:gd name="connsiteX1" fmla="*/ 202295 w 6192464"/>
              <a:gd name="connsiteY1" fmla="*/ 786661 h 3272977"/>
              <a:gd name="connsiteX2" fmla="*/ 460783 w 6192464"/>
              <a:gd name="connsiteY2" fmla="*/ 249484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57340 w 6192464"/>
              <a:gd name="connsiteY1" fmla="*/ 797899 h 3272977"/>
              <a:gd name="connsiteX2" fmla="*/ 460783 w 6192464"/>
              <a:gd name="connsiteY2" fmla="*/ 249484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213533 w 6192464"/>
              <a:gd name="connsiteY1" fmla="*/ 809137 h 3272977"/>
              <a:gd name="connsiteX2" fmla="*/ 460783 w 6192464"/>
              <a:gd name="connsiteY2" fmla="*/ 249484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213533 w 6192464"/>
              <a:gd name="connsiteY1" fmla="*/ 809137 h 3272977"/>
              <a:gd name="connsiteX2" fmla="*/ 325920 w 6192464"/>
              <a:gd name="connsiteY2" fmla="*/ 256198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68579 w 6192464"/>
              <a:gd name="connsiteY1" fmla="*/ 809137 h 3272977"/>
              <a:gd name="connsiteX2" fmla="*/ 325920 w 6192464"/>
              <a:gd name="connsiteY2" fmla="*/ 2561980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68579 w 6192464"/>
              <a:gd name="connsiteY1" fmla="*/ 809137 h 3272977"/>
              <a:gd name="connsiteX2" fmla="*/ 247250 w 6192464"/>
              <a:gd name="connsiteY2" fmla="*/ 2590754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2977"/>
              <a:gd name="connsiteX1" fmla="*/ 134863 w 6192464"/>
              <a:gd name="connsiteY1" fmla="*/ 799546 h 3272977"/>
              <a:gd name="connsiteX2" fmla="*/ 247250 w 6192464"/>
              <a:gd name="connsiteY2" fmla="*/ 2590754 h 3272977"/>
              <a:gd name="connsiteX3" fmla="*/ 932803 w 6192464"/>
              <a:gd name="connsiteY3" fmla="*/ 3101694 h 3272977"/>
              <a:gd name="connsiteX4" fmla="*/ 2124095 w 6192464"/>
              <a:gd name="connsiteY4" fmla="*/ 3236549 h 3272977"/>
              <a:gd name="connsiteX5" fmla="*/ 3528919 w 6192464"/>
              <a:gd name="connsiteY5" fmla="*/ 3236551 h 3272977"/>
              <a:gd name="connsiteX6" fmla="*/ 4776401 w 6192464"/>
              <a:gd name="connsiteY6" fmla="*/ 2888169 h 3272977"/>
              <a:gd name="connsiteX7" fmla="*/ 6192464 w 6192464"/>
              <a:gd name="connsiteY7" fmla="*/ 2843218 h 3272977"/>
              <a:gd name="connsiteX0" fmla="*/ 0 w 6192464"/>
              <a:gd name="connsiteY0" fmla="*/ 0 h 3275769"/>
              <a:gd name="connsiteX1" fmla="*/ 134863 w 6192464"/>
              <a:gd name="connsiteY1" fmla="*/ 799546 h 3275769"/>
              <a:gd name="connsiteX2" fmla="*/ 247250 w 6192464"/>
              <a:gd name="connsiteY2" fmla="*/ 2590754 h 3275769"/>
              <a:gd name="connsiteX3" fmla="*/ 988996 w 6192464"/>
              <a:gd name="connsiteY3" fmla="*/ 3044146 h 3275769"/>
              <a:gd name="connsiteX4" fmla="*/ 2124095 w 6192464"/>
              <a:gd name="connsiteY4" fmla="*/ 3236549 h 3275769"/>
              <a:gd name="connsiteX5" fmla="*/ 3528919 w 6192464"/>
              <a:gd name="connsiteY5" fmla="*/ 3236551 h 3275769"/>
              <a:gd name="connsiteX6" fmla="*/ 4776401 w 6192464"/>
              <a:gd name="connsiteY6" fmla="*/ 2888169 h 3275769"/>
              <a:gd name="connsiteX7" fmla="*/ 6192464 w 6192464"/>
              <a:gd name="connsiteY7" fmla="*/ 2843218 h 3275769"/>
              <a:gd name="connsiteX0" fmla="*/ 0 w 6192464"/>
              <a:gd name="connsiteY0" fmla="*/ 0 h 3275769"/>
              <a:gd name="connsiteX1" fmla="*/ 134863 w 6192464"/>
              <a:gd name="connsiteY1" fmla="*/ 799546 h 3275769"/>
              <a:gd name="connsiteX2" fmla="*/ 247250 w 6192464"/>
              <a:gd name="connsiteY2" fmla="*/ 2590754 h 3275769"/>
              <a:gd name="connsiteX3" fmla="*/ 988996 w 6192464"/>
              <a:gd name="connsiteY3" fmla="*/ 3044146 h 3275769"/>
              <a:gd name="connsiteX4" fmla="*/ 2124095 w 6192464"/>
              <a:gd name="connsiteY4" fmla="*/ 3236549 h 3275769"/>
              <a:gd name="connsiteX5" fmla="*/ 3528919 w 6192464"/>
              <a:gd name="connsiteY5" fmla="*/ 3236551 h 3275769"/>
              <a:gd name="connsiteX6" fmla="*/ 4776401 w 6192464"/>
              <a:gd name="connsiteY6" fmla="*/ 2888169 h 3275769"/>
              <a:gd name="connsiteX7" fmla="*/ 6192464 w 6192464"/>
              <a:gd name="connsiteY7" fmla="*/ 2843218 h 3275769"/>
              <a:gd name="connsiteX0" fmla="*/ 0 w 6192464"/>
              <a:gd name="connsiteY0" fmla="*/ 0 h 3274813"/>
              <a:gd name="connsiteX1" fmla="*/ 134863 w 6192464"/>
              <a:gd name="connsiteY1" fmla="*/ 799546 h 3274813"/>
              <a:gd name="connsiteX2" fmla="*/ 247250 w 6192464"/>
              <a:gd name="connsiteY2" fmla="*/ 2590754 h 3274813"/>
              <a:gd name="connsiteX3" fmla="*/ 944041 w 6192464"/>
              <a:gd name="connsiteY3" fmla="*/ 3063329 h 3274813"/>
              <a:gd name="connsiteX4" fmla="*/ 2124095 w 6192464"/>
              <a:gd name="connsiteY4" fmla="*/ 3236549 h 3274813"/>
              <a:gd name="connsiteX5" fmla="*/ 3528919 w 6192464"/>
              <a:gd name="connsiteY5" fmla="*/ 3236551 h 3274813"/>
              <a:gd name="connsiteX6" fmla="*/ 4776401 w 6192464"/>
              <a:gd name="connsiteY6" fmla="*/ 2888169 h 3274813"/>
              <a:gd name="connsiteX7" fmla="*/ 6192464 w 6192464"/>
              <a:gd name="connsiteY7" fmla="*/ 2843218 h 3274813"/>
              <a:gd name="connsiteX0" fmla="*/ 0 w 6192464"/>
              <a:gd name="connsiteY0" fmla="*/ 0 h 3274813"/>
              <a:gd name="connsiteX1" fmla="*/ 134863 w 6192464"/>
              <a:gd name="connsiteY1" fmla="*/ 799546 h 3274813"/>
              <a:gd name="connsiteX2" fmla="*/ 247250 w 6192464"/>
              <a:gd name="connsiteY2" fmla="*/ 2590754 h 3274813"/>
              <a:gd name="connsiteX3" fmla="*/ 944041 w 6192464"/>
              <a:gd name="connsiteY3" fmla="*/ 3063329 h 3274813"/>
              <a:gd name="connsiteX4" fmla="*/ 2124095 w 6192464"/>
              <a:gd name="connsiteY4" fmla="*/ 3236549 h 3274813"/>
              <a:gd name="connsiteX5" fmla="*/ 3528919 w 6192464"/>
              <a:gd name="connsiteY5" fmla="*/ 3236551 h 3274813"/>
              <a:gd name="connsiteX6" fmla="*/ 4776401 w 6192464"/>
              <a:gd name="connsiteY6" fmla="*/ 2888169 h 3274813"/>
              <a:gd name="connsiteX7" fmla="*/ 6192464 w 6192464"/>
              <a:gd name="connsiteY7" fmla="*/ 2843218 h 3274813"/>
              <a:gd name="connsiteX0" fmla="*/ 0 w 6192464"/>
              <a:gd name="connsiteY0" fmla="*/ 0 h 3303661"/>
              <a:gd name="connsiteX1" fmla="*/ 134863 w 6192464"/>
              <a:gd name="connsiteY1" fmla="*/ 799546 h 3303661"/>
              <a:gd name="connsiteX2" fmla="*/ 247250 w 6192464"/>
              <a:gd name="connsiteY2" fmla="*/ 2590754 h 3303661"/>
              <a:gd name="connsiteX3" fmla="*/ 2124095 w 6192464"/>
              <a:gd name="connsiteY3" fmla="*/ 3236549 h 3303661"/>
              <a:gd name="connsiteX4" fmla="*/ 3528919 w 6192464"/>
              <a:gd name="connsiteY4" fmla="*/ 3236551 h 3303661"/>
              <a:gd name="connsiteX5" fmla="*/ 4776401 w 6192464"/>
              <a:gd name="connsiteY5" fmla="*/ 2888169 h 3303661"/>
              <a:gd name="connsiteX6" fmla="*/ 6192464 w 6192464"/>
              <a:gd name="connsiteY6" fmla="*/ 2843218 h 3303661"/>
              <a:gd name="connsiteX0" fmla="*/ 0 w 6192464"/>
              <a:gd name="connsiteY0" fmla="*/ 0 h 3280689"/>
              <a:gd name="connsiteX1" fmla="*/ 134863 w 6192464"/>
              <a:gd name="connsiteY1" fmla="*/ 799546 h 3280689"/>
              <a:gd name="connsiteX2" fmla="*/ 247250 w 6192464"/>
              <a:gd name="connsiteY2" fmla="*/ 2590754 h 3280689"/>
              <a:gd name="connsiteX3" fmla="*/ 1180054 w 6192464"/>
              <a:gd name="connsiteY3" fmla="*/ 3188592 h 3280689"/>
              <a:gd name="connsiteX4" fmla="*/ 3528919 w 6192464"/>
              <a:gd name="connsiteY4" fmla="*/ 3236551 h 3280689"/>
              <a:gd name="connsiteX5" fmla="*/ 4776401 w 6192464"/>
              <a:gd name="connsiteY5" fmla="*/ 2888169 h 3280689"/>
              <a:gd name="connsiteX6" fmla="*/ 6192464 w 6192464"/>
              <a:gd name="connsiteY6" fmla="*/ 2843218 h 3280689"/>
              <a:gd name="connsiteX0" fmla="*/ 0 w 6192464"/>
              <a:gd name="connsiteY0" fmla="*/ 0 h 3268196"/>
              <a:gd name="connsiteX1" fmla="*/ 134863 w 6192464"/>
              <a:gd name="connsiteY1" fmla="*/ 799546 h 3268196"/>
              <a:gd name="connsiteX2" fmla="*/ 247250 w 6192464"/>
              <a:gd name="connsiteY2" fmla="*/ 2590754 h 3268196"/>
              <a:gd name="connsiteX3" fmla="*/ 1180054 w 6192464"/>
              <a:gd name="connsiteY3" fmla="*/ 3188592 h 3268196"/>
              <a:gd name="connsiteX4" fmla="*/ 3528919 w 6192464"/>
              <a:gd name="connsiteY4" fmla="*/ 3236551 h 3268196"/>
              <a:gd name="connsiteX5" fmla="*/ 4776401 w 6192464"/>
              <a:gd name="connsiteY5" fmla="*/ 2888169 h 3268196"/>
              <a:gd name="connsiteX6" fmla="*/ 6192464 w 6192464"/>
              <a:gd name="connsiteY6" fmla="*/ 2843218 h 3268196"/>
              <a:gd name="connsiteX0" fmla="*/ 0 w 6192464"/>
              <a:gd name="connsiteY0" fmla="*/ 0 h 3273640"/>
              <a:gd name="connsiteX1" fmla="*/ 134863 w 6192464"/>
              <a:gd name="connsiteY1" fmla="*/ 799546 h 3273640"/>
              <a:gd name="connsiteX2" fmla="*/ 247250 w 6192464"/>
              <a:gd name="connsiteY2" fmla="*/ 2590754 h 3273640"/>
              <a:gd name="connsiteX3" fmla="*/ 1225009 w 6192464"/>
              <a:gd name="connsiteY3" fmla="*/ 3207775 h 3273640"/>
              <a:gd name="connsiteX4" fmla="*/ 3528919 w 6192464"/>
              <a:gd name="connsiteY4" fmla="*/ 3236551 h 3273640"/>
              <a:gd name="connsiteX5" fmla="*/ 4776401 w 6192464"/>
              <a:gd name="connsiteY5" fmla="*/ 2888169 h 3273640"/>
              <a:gd name="connsiteX6" fmla="*/ 6192464 w 6192464"/>
              <a:gd name="connsiteY6" fmla="*/ 2843218 h 3273640"/>
              <a:gd name="connsiteX0" fmla="*/ 0 w 6192464"/>
              <a:gd name="connsiteY0" fmla="*/ 0 h 3273640"/>
              <a:gd name="connsiteX1" fmla="*/ 134863 w 6192464"/>
              <a:gd name="connsiteY1" fmla="*/ 799546 h 3273640"/>
              <a:gd name="connsiteX2" fmla="*/ 247250 w 6192464"/>
              <a:gd name="connsiteY2" fmla="*/ 2590754 h 3273640"/>
              <a:gd name="connsiteX3" fmla="*/ 1225009 w 6192464"/>
              <a:gd name="connsiteY3" fmla="*/ 3207775 h 3273640"/>
              <a:gd name="connsiteX4" fmla="*/ 3528919 w 6192464"/>
              <a:gd name="connsiteY4" fmla="*/ 3236551 h 3273640"/>
              <a:gd name="connsiteX5" fmla="*/ 4776401 w 6192464"/>
              <a:gd name="connsiteY5" fmla="*/ 2888169 h 3273640"/>
              <a:gd name="connsiteX6" fmla="*/ 6192464 w 6192464"/>
              <a:gd name="connsiteY6" fmla="*/ 2843218 h 3273640"/>
              <a:gd name="connsiteX0" fmla="*/ 0 w 6192464"/>
              <a:gd name="connsiteY0" fmla="*/ 0 h 3288710"/>
              <a:gd name="connsiteX1" fmla="*/ 134863 w 6192464"/>
              <a:gd name="connsiteY1" fmla="*/ 799546 h 3288710"/>
              <a:gd name="connsiteX2" fmla="*/ 303443 w 6192464"/>
              <a:gd name="connsiteY2" fmla="*/ 2590754 h 3288710"/>
              <a:gd name="connsiteX3" fmla="*/ 1225009 w 6192464"/>
              <a:gd name="connsiteY3" fmla="*/ 3207775 h 3288710"/>
              <a:gd name="connsiteX4" fmla="*/ 3528919 w 6192464"/>
              <a:gd name="connsiteY4" fmla="*/ 3236551 h 3288710"/>
              <a:gd name="connsiteX5" fmla="*/ 4776401 w 6192464"/>
              <a:gd name="connsiteY5" fmla="*/ 2888169 h 3288710"/>
              <a:gd name="connsiteX6" fmla="*/ 6192464 w 6192464"/>
              <a:gd name="connsiteY6" fmla="*/ 2843218 h 3288710"/>
              <a:gd name="connsiteX0" fmla="*/ 0 w 6192464"/>
              <a:gd name="connsiteY0" fmla="*/ 0 h 3288710"/>
              <a:gd name="connsiteX1" fmla="*/ 134863 w 6192464"/>
              <a:gd name="connsiteY1" fmla="*/ 799546 h 3288710"/>
              <a:gd name="connsiteX2" fmla="*/ 303443 w 6192464"/>
              <a:gd name="connsiteY2" fmla="*/ 2590754 h 3288710"/>
              <a:gd name="connsiteX3" fmla="*/ 1225009 w 6192464"/>
              <a:gd name="connsiteY3" fmla="*/ 3207775 h 3288710"/>
              <a:gd name="connsiteX4" fmla="*/ 3528919 w 6192464"/>
              <a:gd name="connsiteY4" fmla="*/ 3236551 h 3288710"/>
              <a:gd name="connsiteX5" fmla="*/ 4776401 w 6192464"/>
              <a:gd name="connsiteY5" fmla="*/ 2888169 h 3288710"/>
              <a:gd name="connsiteX6" fmla="*/ 6192464 w 6192464"/>
              <a:gd name="connsiteY6" fmla="*/ 2843218 h 3288710"/>
              <a:gd name="connsiteX0" fmla="*/ 0 w 6192464"/>
              <a:gd name="connsiteY0" fmla="*/ 0 h 3288710"/>
              <a:gd name="connsiteX1" fmla="*/ 134863 w 6192464"/>
              <a:gd name="connsiteY1" fmla="*/ 799546 h 3288710"/>
              <a:gd name="connsiteX2" fmla="*/ 303443 w 6192464"/>
              <a:gd name="connsiteY2" fmla="*/ 2590754 h 3288710"/>
              <a:gd name="connsiteX3" fmla="*/ 1225009 w 6192464"/>
              <a:gd name="connsiteY3" fmla="*/ 3207775 h 3288710"/>
              <a:gd name="connsiteX4" fmla="*/ 3528919 w 6192464"/>
              <a:gd name="connsiteY4" fmla="*/ 3236551 h 3288710"/>
              <a:gd name="connsiteX5" fmla="*/ 4675254 w 6192464"/>
              <a:gd name="connsiteY5" fmla="*/ 2888169 h 3288710"/>
              <a:gd name="connsiteX6" fmla="*/ 6192464 w 6192464"/>
              <a:gd name="connsiteY6" fmla="*/ 2843218 h 3288710"/>
              <a:gd name="connsiteX0" fmla="*/ 0 w 6192464"/>
              <a:gd name="connsiteY0" fmla="*/ 0 h 3307385"/>
              <a:gd name="connsiteX1" fmla="*/ 134863 w 6192464"/>
              <a:gd name="connsiteY1" fmla="*/ 799546 h 3307385"/>
              <a:gd name="connsiteX2" fmla="*/ 303443 w 6192464"/>
              <a:gd name="connsiteY2" fmla="*/ 2590754 h 3307385"/>
              <a:gd name="connsiteX3" fmla="*/ 1225009 w 6192464"/>
              <a:gd name="connsiteY3" fmla="*/ 3207775 h 3307385"/>
              <a:gd name="connsiteX4" fmla="*/ 3247954 w 6192464"/>
              <a:gd name="connsiteY4" fmla="*/ 3265326 h 3307385"/>
              <a:gd name="connsiteX5" fmla="*/ 4675254 w 6192464"/>
              <a:gd name="connsiteY5" fmla="*/ 2888169 h 3307385"/>
              <a:gd name="connsiteX6" fmla="*/ 6192464 w 6192464"/>
              <a:gd name="connsiteY6" fmla="*/ 2843218 h 3307385"/>
              <a:gd name="connsiteX0" fmla="*/ 0 w 6192464"/>
              <a:gd name="connsiteY0" fmla="*/ 0 h 3288501"/>
              <a:gd name="connsiteX1" fmla="*/ 134863 w 6192464"/>
              <a:gd name="connsiteY1" fmla="*/ 799546 h 3288501"/>
              <a:gd name="connsiteX2" fmla="*/ 303443 w 6192464"/>
              <a:gd name="connsiteY2" fmla="*/ 2590754 h 3288501"/>
              <a:gd name="connsiteX3" fmla="*/ 1225009 w 6192464"/>
              <a:gd name="connsiteY3" fmla="*/ 3207775 h 3288501"/>
              <a:gd name="connsiteX4" fmla="*/ 3247954 w 6192464"/>
              <a:gd name="connsiteY4" fmla="*/ 3265326 h 3288501"/>
              <a:gd name="connsiteX5" fmla="*/ 3912390 w 6192464"/>
              <a:gd name="connsiteY5" fmla="*/ 3117196 h 3288501"/>
              <a:gd name="connsiteX6" fmla="*/ 4675254 w 6192464"/>
              <a:gd name="connsiteY6" fmla="*/ 2888169 h 3288501"/>
              <a:gd name="connsiteX7" fmla="*/ 6192464 w 6192464"/>
              <a:gd name="connsiteY7" fmla="*/ 2843218 h 3288501"/>
              <a:gd name="connsiteX0" fmla="*/ 0 w 6192464"/>
              <a:gd name="connsiteY0" fmla="*/ 0 h 3300496"/>
              <a:gd name="connsiteX1" fmla="*/ 134863 w 6192464"/>
              <a:gd name="connsiteY1" fmla="*/ 799546 h 3300496"/>
              <a:gd name="connsiteX2" fmla="*/ 303443 w 6192464"/>
              <a:gd name="connsiteY2" fmla="*/ 2590754 h 3300496"/>
              <a:gd name="connsiteX3" fmla="*/ 1225009 w 6192464"/>
              <a:gd name="connsiteY3" fmla="*/ 3207775 h 3300496"/>
              <a:gd name="connsiteX4" fmla="*/ 3247954 w 6192464"/>
              <a:gd name="connsiteY4" fmla="*/ 3265326 h 3300496"/>
              <a:gd name="connsiteX5" fmla="*/ 4675254 w 6192464"/>
              <a:gd name="connsiteY5" fmla="*/ 2888169 h 3300496"/>
              <a:gd name="connsiteX6" fmla="*/ 6192464 w 6192464"/>
              <a:gd name="connsiteY6" fmla="*/ 2843218 h 3300496"/>
              <a:gd name="connsiteX0" fmla="*/ 0 w 6192464"/>
              <a:gd name="connsiteY0" fmla="*/ 0 h 3300496"/>
              <a:gd name="connsiteX1" fmla="*/ 134863 w 6192464"/>
              <a:gd name="connsiteY1" fmla="*/ 799546 h 3300496"/>
              <a:gd name="connsiteX2" fmla="*/ 303443 w 6192464"/>
              <a:gd name="connsiteY2" fmla="*/ 2590754 h 3300496"/>
              <a:gd name="connsiteX3" fmla="*/ 1225009 w 6192464"/>
              <a:gd name="connsiteY3" fmla="*/ 3207775 h 3300496"/>
              <a:gd name="connsiteX4" fmla="*/ 3247954 w 6192464"/>
              <a:gd name="connsiteY4" fmla="*/ 3265326 h 3300496"/>
              <a:gd name="connsiteX5" fmla="*/ 5001173 w 6192464"/>
              <a:gd name="connsiteY5" fmla="*/ 2840212 h 3300496"/>
              <a:gd name="connsiteX6" fmla="*/ 6192464 w 6192464"/>
              <a:gd name="connsiteY6" fmla="*/ 2843218 h 3300496"/>
              <a:gd name="connsiteX0" fmla="*/ 0 w 6192464"/>
              <a:gd name="connsiteY0" fmla="*/ 0 h 3300496"/>
              <a:gd name="connsiteX1" fmla="*/ 134863 w 6192464"/>
              <a:gd name="connsiteY1" fmla="*/ 799546 h 3300496"/>
              <a:gd name="connsiteX2" fmla="*/ 303443 w 6192464"/>
              <a:gd name="connsiteY2" fmla="*/ 2590754 h 3300496"/>
              <a:gd name="connsiteX3" fmla="*/ 1225009 w 6192464"/>
              <a:gd name="connsiteY3" fmla="*/ 3207775 h 3300496"/>
              <a:gd name="connsiteX4" fmla="*/ 3247954 w 6192464"/>
              <a:gd name="connsiteY4" fmla="*/ 3265326 h 3300496"/>
              <a:gd name="connsiteX5" fmla="*/ 5001173 w 6192464"/>
              <a:gd name="connsiteY5" fmla="*/ 2840212 h 3300496"/>
              <a:gd name="connsiteX6" fmla="*/ 6192464 w 6192464"/>
              <a:gd name="connsiteY6" fmla="*/ 2804852 h 3300496"/>
              <a:gd name="connsiteX0" fmla="*/ 0 w 6192464"/>
              <a:gd name="connsiteY0" fmla="*/ 0 h 3287377"/>
              <a:gd name="connsiteX1" fmla="*/ 134863 w 6192464"/>
              <a:gd name="connsiteY1" fmla="*/ 799546 h 3287377"/>
              <a:gd name="connsiteX2" fmla="*/ 303443 w 6192464"/>
              <a:gd name="connsiteY2" fmla="*/ 2590754 h 3287377"/>
              <a:gd name="connsiteX3" fmla="*/ 1000237 w 6192464"/>
              <a:gd name="connsiteY3" fmla="*/ 3159818 h 3287377"/>
              <a:gd name="connsiteX4" fmla="*/ 3247954 w 6192464"/>
              <a:gd name="connsiteY4" fmla="*/ 3265326 h 3287377"/>
              <a:gd name="connsiteX5" fmla="*/ 5001173 w 6192464"/>
              <a:gd name="connsiteY5" fmla="*/ 2840212 h 3287377"/>
              <a:gd name="connsiteX6" fmla="*/ 6192464 w 6192464"/>
              <a:gd name="connsiteY6" fmla="*/ 2804852 h 3287377"/>
              <a:gd name="connsiteX0" fmla="*/ 0 w 6192464"/>
              <a:gd name="connsiteY0" fmla="*/ 0 h 3316484"/>
              <a:gd name="connsiteX1" fmla="*/ 134863 w 6192464"/>
              <a:gd name="connsiteY1" fmla="*/ 799546 h 3316484"/>
              <a:gd name="connsiteX2" fmla="*/ 303443 w 6192464"/>
              <a:gd name="connsiteY2" fmla="*/ 2590754 h 3316484"/>
              <a:gd name="connsiteX3" fmla="*/ 975456 w 6192464"/>
              <a:gd name="connsiteY3" fmla="*/ 3233842 h 3316484"/>
              <a:gd name="connsiteX4" fmla="*/ 3247954 w 6192464"/>
              <a:gd name="connsiteY4" fmla="*/ 3265326 h 3316484"/>
              <a:gd name="connsiteX5" fmla="*/ 5001173 w 6192464"/>
              <a:gd name="connsiteY5" fmla="*/ 2840212 h 3316484"/>
              <a:gd name="connsiteX6" fmla="*/ 6192464 w 6192464"/>
              <a:gd name="connsiteY6" fmla="*/ 2804852 h 3316484"/>
              <a:gd name="connsiteX0" fmla="*/ 0 w 6192464"/>
              <a:gd name="connsiteY0" fmla="*/ 0 h 3308532"/>
              <a:gd name="connsiteX1" fmla="*/ 134863 w 6192464"/>
              <a:gd name="connsiteY1" fmla="*/ 799546 h 3308532"/>
              <a:gd name="connsiteX2" fmla="*/ 303443 w 6192464"/>
              <a:gd name="connsiteY2" fmla="*/ 2590754 h 3308532"/>
              <a:gd name="connsiteX3" fmla="*/ 1025017 w 6192464"/>
              <a:gd name="connsiteY3" fmla="*/ 3217980 h 3308532"/>
              <a:gd name="connsiteX4" fmla="*/ 3247954 w 6192464"/>
              <a:gd name="connsiteY4" fmla="*/ 3265326 h 3308532"/>
              <a:gd name="connsiteX5" fmla="*/ 5001173 w 6192464"/>
              <a:gd name="connsiteY5" fmla="*/ 2840212 h 3308532"/>
              <a:gd name="connsiteX6" fmla="*/ 6192464 w 6192464"/>
              <a:gd name="connsiteY6" fmla="*/ 2804852 h 3308532"/>
              <a:gd name="connsiteX0" fmla="*/ 0 w 6192464"/>
              <a:gd name="connsiteY0" fmla="*/ 0 h 3322300"/>
              <a:gd name="connsiteX1" fmla="*/ 134863 w 6192464"/>
              <a:gd name="connsiteY1" fmla="*/ 799546 h 3322300"/>
              <a:gd name="connsiteX2" fmla="*/ 303443 w 6192464"/>
              <a:gd name="connsiteY2" fmla="*/ 2590754 h 3322300"/>
              <a:gd name="connsiteX3" fmla="*/ 1018822 w 6192464"/>
              <a:gd name="connsiteY3" fmla="*/ 3244417 h 3322300"/>
              <a:gd name="connsiteX4" fmla="*/ 3247954 w 6192464"/>
              <a:gd name="connsiteY4" fmla="*/ 3265326 h 3322300"/>
              <a:gd name="connsiteX5" fmla="*/ 5001173 w 6192464"/>
              <a:gd name="connsiteY5" fmla="*/ 2840212 h 3322300"/>
              <a:gd name="connsiteX6" fmla="*/ 6192464 w 6192464"/>
              <a:gd name="connsiteY6" fmla="*/ 2804852 h 3322300"/>
              <a:gd name="connsiteX0" fmla="*/ 0 w 6192464"/>
              <a:gd name="connsiteY0" fmla="*/ 0 h 3319007"/>
              <a:gd name="connsiteX1" fmla="*/ 134863 w 6192464"/>
              <a:gd name="connsiteY1" fmla="*/ 799546 h 3319007"/>
              <a:gd name="connsiteX2" fmla="*/ 346809 w 6192464"/>
              <a:gd name="connsiteY2" fmla="*/ 2643628 h 3319007"/>
              <a:gd name="connsiteX3" fmla="*/ 1018822 w 6192464"/>
              <a:gd name="connsiteY3" fmla="*/ 3244417 h 3319007"/>
              <a:gd name="connsiteX4" fmla="*/ 3247954 w 6192464"/>
              <a:gd name="connsiteY4" fmla="*/ 3265326 h 3319007"/>
              <a:gd name="connsiteX5" fmla="*/ 5001173 w 6192464"/>
              <a:gd name="connsiteY5" fmla="*/ 2840212 h 3319007"/>
              <a:gd name="connsiteX6" fmla="*/ 6192464 w 6192464"/>
              <a:gd name="connsiteY6" fmla="*/ 2804852 h 3319007"/>
              <a:gd name="connsiteX0" fmla="*/ 0 w 6192464"/>
              <a:gd name="connsiteY0" fmla="*/ 0 h 3319007"/>
              <a:gd name="connsiteX1" fmla="*/ 134863 w 6192464"/>
              <a:gd name="connsiteY1" fmla="*/ 799546 h 3319007"/>
              <a:gd name="connsiteX2" fmla="*/ 346809 w 6192464"/>
              <a:gd name="connsiteY2" fmla="*/ 2643628 h 3319007"/>
              <a:gd name="connsiteX3" fmla="*/ 987846 w 6192464"/>
              <a:gd name="connsiteY3" fmla="*/ 3244417 h 3319007"/>
              <a:gd name="connsiteX4" fmla="*/ 3247954 w 6192464"/>
              <a:gd name="connsiteY4" fmla="*/ 3265326 h 3319007"/>
              <a:gd name="connsiteX5" fmla="*/ 5001173 w 6192464"/>
              <a:gd name="connsiteY5" fmla="*/ 2840212 h 3319007"/>
              <a:gd name="connsiteX6" fmla="*/ 6192464 w 6192464"/>
              <a:gd name="connsiteY6" fmla="*/ 2804852 h 3319007"/>
              <a:gd name="connsiteX0" fmla="*/ 0 w 6192464"/>
              <a:gd name="connsiteY0" fmla="*/ 0 h 3335430"/>
              <a:gd name="connsiteX1" fmla="*/ 134863 w 6192464"/>
              <a:gd name="connsiteY1" fmla="*/ 799546 h 3335430"/>
              <a:gd name="connsiteX2" fmla="*/ 346809 w 6192464"/>
              <a:gd name="connsiteY2" fmla="*/ 2643628 h 3335430"/>
              <a:gd name="connsiteX3" fmla="*/ 987846 w 6192464"/>
              <a:gd name="connsiteY3" fmla="*/ 3244417 h 3335430"/>
              <a:gd name="connsiteX4" fmla="*/ 3247954 w 6192464"/>
              <a:gd name="connsiteY4" fmla="*/ 3265326 h 3335430"/>
              <a:gd name="connsiteX5" fmla="*/ 5001173 w 6192464"/>
              <a:gd name="connsiteY5" fmla="*/ 2840212 h 3335430"/>
              <a:gd name="connsiteX6" fmla="*/ 6192464 w 6192464"/>
              <a:gd name="connsiteY6" fmla="*/ 2804852 h 3335430"/>
              <a:gd name="connsiteX0" fmla="*/ 0 w 6192464"/>
              <a:gd name="connsiteY0" fmla="*/ 0 h 3316756"/>
              <a:gd name="connsiteX1" fmla="*/ 134863 w 6192464"/>
              <a:gd name="connsiteY1" fmla="*/ 799546 h 3316756"/>
              <a:gd name="connsiteX2" fmla="*/ 278663 w 6192464"/>
              <a:gd name="connsiteY2" fmla="*/ 2680640 h 3316756"/>
              <a:gd name="connsiteX3" fmla="*/ 987846 w 6192464"/>
              <a:gd name="connsiteY3" fmla="*/ 3244417 h 3316756"/>
              <a:gd name="connsiteX4" fmla="*/ 3247954 w 6192464"/>
              <a:gd name="connsiteY4" fmla="*/ 3265326 h 3316756"/>
              <a:gd name="connsiteX5" fmla="*/ 5001173 w 6192464"/>
              <a:gd name="connsiteY5" fmla="*/ 2840212 h 3316756"/>
              <a:gd name="connsiteX6" fmla="*/ 6192464 w 6192464"/>
              <a:gd name="connsiteY6" fmla="*/ 2804852 h 3316756"/>
              <a:gd name="connsiteX0" fmla="*/ 0 w 6192464"/>
              <a:gd name="connsiteY0" fmla="*/ 0 h 3324653"/>
              <a:gd name="connsiteX1" fmla="*/ 134863 w 6192464"/>
              <a:gd name="connsiteY1" fmla="*/ 799546 h 3324653"/>
              <a:gd name="connsiteX2" fmla="*/ 278663 w 6192464"/>
              <a:gd name="connsiteY2" fmla="*/ 2680640 h 3324653"/>
              <a:gd name="connsiteX3" fmla="*/ 987846 w 6192464"/>
              <a:gd name="connsiteY3" fmla="*/ 3244417 h 3324653"/>
              <a:gd name="connsiteX4" fmla="*/ 3247954 w 6192464"/>
              <a:gd name="connsiteY4" fmla="*/ 3265326 h 3324653"/>
              <a:gd name="connsiteX5" fmla="*/ 5001173 w 6192464"/>
              <a:gd name="connsiteY5" fmla="*/ 2840212 h 3324653"/>
              <a:gd name="connsiteX6" fmla="*/ 6192464 w 6192464"/>
              <a:gd name="connsiteY6" fmla="*/ 2804852 h 3324653"/>
              <a:gd name="connsiteX0" fmla="*/ 0 w 6192464"/>
              <a:gd name="connsiteY0" fmla="*/ 0 h 3318093"/>
              <a:gd name="connsiteX1" fmla="*/ 134863 w 6192464"/>
              <a:gd name="connsiteY1" fmla="*/ 799546 h 3318093"/>
              <a:gd name="connsiteX2" fmla="*/ 278663 w 6192464"/>
              <a:gd name="connsiteY2" fmla="*/ 2680640 h 3318093"/>
              <a:gd name="connsiteX3" fmla="*/ 987846 w 6192464"/>
              <a:gd name="connsiteY3" fmla="*/ 3244417 h 3318093"/>
              <a:gd name="connsiteX4" fmla="*/ 3247954 w 6192464"/>
              <a:gd name="connsiteY4" fmla="*/ 3265326 h 3318093"/>
              <a:gd name="connsiteX5" fmla="*/ 5013564 w 6192464"/>
              <a:gd name="connsiteY5" fmla="*/ 2951247 h 3318093"/>
              <a:gd name="connsiteX6" fmla="*/ 6192464 w 6192464"/>
              <a:gd name="connsiteY6" fmla="*/ 2804852 h 3318093"/>
              <a:gd name="connsiteX0" fmla="*/ 0 w 6124318"/>
              <a:gd name="connsiteY0" fmla="*/ 0 h 3318093"/>
              <a:gd name="connsiteX1" fmla="*/ 134863 w 6124318"/>
              <a:gd name="connsiteY1" fmla="*/ 799546 h 3318093"/>
              <a:gd name="connsiteX2" fmla="*/ 278663 w 6124318"/>
              <a:gd name="connsiteY2" fmla="*/ 2680640 h 3318093"/>
              <a:gd name="connsiteX3" fmla="*/ 987846 w 6124318"/>
              <a:gd name="connsiteY3" fmla="*/ 3244417 h 3318093"/>
              <a:gd name="connsiteX4" fmla="*/ 3247954 w 6124318"/>
              <a:gd name="connsiteY4" fmla="*/ 3265326 h 3318093"/>
              <a:gd name="connsiteX5" fmla="*/ 5013564 w 6124318"/>
              <a:gd name="connsiteY5" fmla="*/ 2951247 h 3318093"/>
              <a:gd name="connsiteX6" fmla="*/ 6124318 w 6124318"/>
              <a:gd name="connsiteY6" fmla="*/ 2884162 h 3318093"/>
              <a:gd name="connsiteX0" fmla="*/ 0 w 6124318"/>
              <a:gd name="connsiteY0" fmla="*/ 0 h 3314825"/>
              <a:gd name="connsiteX1" fmla="*/ 134863 w 6124318"/>
              <a:gd name="connsiteY1" fmla="*/ 799546 h 3314825"/>
              <a:gd name="connsiteX2" fmla="*/ 278663 w 6124318"/>
              <a:gd name="connsiteY2" fmla="*/ 2680640 h 3314825"/>
              <a:gd name="connsiteX3" fmla="*/ 987846 w 6124318"/>
              <a:gd name="connsiteY3" fmla="*/ 3244417 h 3314825"/>
              <a:gd name="connsiteX4" fmla="*/ 3247954 w 6124318"/>
              <a:gd name="connsiteY4" fmla="*/ 3265326 h 3314825"/>
              <a:gd name="connsiteX5" fmla="*/ 5013564 w 6124318"/>
              <a:gd name="connsiteY5" fmla="*/ 3009612 h 3314825"/>
              <a:gd name="connsiteX6" fmla="*/ 6124318 w 6124318"/>
              <a:gd name="connsiteY6" fmla="*/ 2884162 h 3314825"/>
              <a:gd name="connsiteX0" fmla="*/ 0 w 6124318"/>
              <a:gd name="connsiteY0" fmla="*/ 0 h 3314825"/>
              <a:gd name="connsiteX1" fmla="*/ 134863 w 6124318"/>
              <a:gd name="connsiteY1" fmla="*/ 799546 h 3314825"/>
              <a:gd name="connsiteX2" fmla="*/ 278663 w 6124318"/>
              <a:gd name="connsiteY2" fmla="*/ 2680640 h 3314825"/>
              <a:gd name="connsiteX3" fmla="*/ 987846 w 6124318"/>
              <a:gd name="connsiteY3" fmla="*/ 3244417 h 3314825"/>
              <a:gd name="connsiteX4" fmla="*/ 3247954 w 6124318"/>
              <a:gd name="connsiteY4" fmla="*/ 3265326 h 3314825"/>
              <a:gd name="connsiteX5" fmla="*/ 5013564 w 6124318"/>
              <a:gd name="connsiteY5" fmla="*/ 3009612 h 3314825"/>
              <a:gd name="connsiteX6" fmla="*/ 6124318 w 6124318"/>
              <a:gd name="connsiteY6" fmla="*/ 2959202 h 3314825"/>
              <a:gd name="connsiteX0" fmla="*/ 0 w 6124318"/>
              <a:gd name="connsiteY0" fmla="*/ 0 h 3313019"/>
              <a:gd name="connsiteX1" fmla="*/ 134863 w 6124318"/>
              <a:gd name="connsiteY1" fmla="*/ 799546 h 3313019"/>
              <a:gd name="connsiteX2" fmla="*/ 278663 w 6124318"/>
              <a:gd name="connsiteY2" fmla="*/ 2680640 h 3313019"/>
              <a:gd name="connsiteX3" fmla="*/ 987846 w 6124318"/>
              <a:gd name="connsiteY3" fmla="*/ 3244417 h 3313019"/>
              <a:gd name="connsiteX4" fmla="*/ 3247954 w 6124318"/>
              <a:gd name="connsiteY4" fmla="*/ 3265326 h 3313019"/>
              <a:gd name="connsiteX5" fmla="*/ 5013564 w 6124318"/>
              <a:gd name="connsiteY5" fmla="*/ 3042963 h 3313019"/>
              <a:gd name="connsiteX6" fmla="*/ 6124318 w 6124318"/>
              <a:gd name="connsiteY6" fmla="*/ 2959202 h 3313019"/>
              <a:gd name="connsiteX0" fmla="*/ 0 w 6163394"/>
              <a:gd name="connsiteY0" fmla="*/ 0 h 3313019"/>
              <a:gd name="connsiteX1" fmla="*/ 134863 w 6163394"/>
              <a:gd name="connsiteY1" fmla="*/ 799546 h 3313019"/>
              <a:gd name="connsiteX2" fmla="*/ 278663 w 6163394"/>
              <a:gd name="connsiteY2" fmla="*/ 2680640 h 3313019"/>
              <a:gd name="connsiteX3" fmla="*/ 987846 w 6163394"/>
              <a:gd name="connsiteY3" fmla="*/ 3244417 h 3313019"/>
              <a:gd name="connsiteX4" fmla="*/ 3247954 w 6163394"/>
              <a:gd name="connsiteY4" fmla="*/ 3265326 h 3313019"/>
              <a:gd name="connsiteX5" fmla="*/ 5013564 w 6163394"/>
              <a:gd name="connsiteY5" fmla="*/ 3042963 h 3313019"/>
              <a:gd name="connsiteX6" fmla="*/ 6163394 w 6163394"/>
              <a:gd name="connsiteY6" fmla="*/ 2959202 h 3313019"/>
              <a:gd name="connsiteX0" fmla="*/ 0 w 6163394"/>
              <a:gd name="connsiteY0" fmla="*/ 0 h 3316007"/>
              <a:gd name="connsiteX1" fmla="*/ 134863 w 6163394"/>
              <a:gd name="connsiteY1" fmla="*/ 799546 h 3316007"/>
              <a:gd name="connsiteX2" fmla="*/ 278663 w 6163394"/>
              <a:gd name="connsiteY2" fmla="*/ 2680640 h 3316007"/>
              <a:gd name="connsiteX3" fmla="*/ 987846 w 6163394"/>
              <a:gd name="connsiteY3" fmla="*/ 3244417 h 3316007"/>
              <a:gd name="connsiteX4" fmla="*/ 3247954 w 6163394"/>
              <a:gd name="connsiteY4" fmla="*/ 3265326 h 3316007"/>
              <a:gd name="connsiteX5" fmla="*/ 5103368 w 6163394"/>
              <a:gd name="connsiteY5" fmla="*/ 2988222 h 3316007"/>
              <a:gd name="connsiteX6" fmla="*/ 6163394 w 6163394"/>
              <a:gd name="connsiteY6" fmla="*/ 2959202 h 3316007"/>
              <a:gd name="connsiteX0" fmla="*/ 0 w 6163394"/>
              <a:gd name="connsiteY0" fmla="*/ 0 h 3316007"/>
              <a:gd name="connsiteX1" fmla="*/ 134863 w 6163394"/>
              <a:gd name="connsiteY1" fmla="*/ 799546 h 3316007"/>
              <a:gd name="connsiteX2" fmla="*/ 278663 w 6163394"/>
              <a:gd name="connsiteY2" fmla="*/ 2680640 h 3316007"/>
              <a:gd name="connsiteX3" fmla="*/ 987846 w 6163394"/>
              <a:gd name="connsiteY3" fmla="*/ 3244417 h 3316007"/>
              <a:gd name="connsiteX4" fmla="*/ 3247954 w 6163394"/>
              <a:gd name="connsiteY4" fmla="*/ 3265326 h 3316007"/>
              <a:gd name="connsiteX5" fmla="*/ 5103368 w 6163394"/>
              <a:gd name="connsiteY5" fmla="*/ 2988222 h 3316007"/>
              <a:gd name="connsiteX6" fmla="*/ 6163394 w 6163394"/>
              <a:gd name="connsiteY6" fmla="*/ 2915409 h 3316007"/>
              <a:gd name="connsiteX0" fmla="*/ 0 w 6163394"/>
              <a:gd name="connsiteY0" fmla="*/ 0 h 3317236"/>
              <a:gd name="connsiteX1" fmla="*/ 134863 w 6163394"/>
              <a:gd name="connsiteY1" fmla="*/ 799546 h 3317236"/>
              <a:gd name="connsiteX2" fmla="*/ 278663 w 6163394"/>
              <a:gd name="connsiteY2" fmla="*/ 2680640 h 3317236"/>
              <a:gd name="connsiteX3" fmla="*/ 987846 w 6163394"/>
              <a:gd name="connsiteY3" fmla="*/ 3244417 h 3317236"/>
              <a:gd name="connsiteX4" fmla="*/ 3247954 w 6163394"/>
              <a:gd name="connsiteY4" fmla="*/ 3265326 h 3317236"/>
              <a:gd name="connsiteX5" fmla="*/ 5129026 w 6163394"/>
              <a:gd name="connsiteY5" fmla="*/ 2966325 h 3317236"/>
              <a:gd name="connsiteX6" fmla="*/ 6163394 w 6163394"/>
              <a:gd name="connsiteY6" fmla="*/ 2915409 h 3317236"/>
              <a:gd name="connsiteX0" fmla="*/ 0 w 6163394"/>
              <a:gd name="connsiteY0" fmla="*/ 0 h 3317236"/>
              <a:gd name="connsiteX1" fmla="*/ 134863 w 6163394"/>
              <a:gd name="connsiteY1" fmla="*/ 799546 h 3317236"/>
              <a:gd name="connsiteX2" fmla="*/ 278663 w 6163394"/>
              <a:gd name="connsiteY2" fmla="*/ 2680640 h 3317236"/>
              <a:gd name="connsiteX3" fmla="*/ 987846 w 6163394"/>
              <a:gd name="connsiteY3" fmla="*/ 3244417 h 3317236"/>
              <a:gd name="connsiteX4" fmla="*/ 3247954 w 6163394"/>
              <a:gd name="connsiteY4" fmla="*/ 3265326 h 3317236"/>
              <a:gd name="connsiteX5" fmla="*/ 5129026 w 6163394"/>
              <a:gd name="connsiteY5" fmla="*/ 2966325 h 3317236"/>
              <a:gd name="connsiteX6" fmla="*/ 6163394 w 6163394"/>
              <a:gd name="connsiteY6" fmla="*/ 2915409 h 3317236"/>
              <a:gd name="connsiteX0" fmla="*/ 0 w 6163394"/>
              <a:gd name="connsiteY0" fmla="*/ 0 h 3276131"/>
              <a:gd name="connsiteX1" fmla="*/ 134863 w 6163394"/>
              <a:gd name="connsiteY1" fmla="*/ 799546 h 3276131"/>
              <a:gd name="connsiteX2" fmla="*/ 278663 w 6163394"/>
              <a:gd name="connsiteY2" fmla="*/ 2680640 h 3276131"/>
              <a:gd name="connsiteX3" fmla="*/ 987846 w 6163394"/>
              <a:gd name="connsiteY3" fmla="*/ 3244417 h 3276131"/>
              <a:gd name="connsiteX4" fmla="*/ 3314790 w 6163394"/>
              <a:gd name="connsiteY4" fmla="*/ 3179748 h 3276131"/>
              <a:gd name="connsiteX5" fmla="*/ 5129026 w 6163394"/>
              <a:gd name="connsiteY5" fmla="*/ 2966325 h 3276131"/>
              <a:gd name="connsiteX6" fmla="*/ 6163394 w 6163394"/>
              <a:gd name="connsiteY6" fmla="*/ 2915409 h 3276131"/>
              <a:gd name="connsiteX0" fmla="*/ 0 w 6163394"/>
              <a:gd name="connsiteY0" fmla="*/ 0 h 3198113"/>
              <a:gd name="connsiteX1" fmla="*/ 134863 w 6163394"/>
              <a:gd name="connsiteY1" fmla="*/ 799546 h 3198113"/>
              <a:gd name="connsiteX2" fmla="*/ 278663 w 6163394"/>
              <a:gd name="connsiteY2" fmla="*/ 2680640 h 3198113"/>
              <a:gd name="connsiteX3" fmla="*/ 1121518 w 6163394"/>
              <a:gd name="connsiteY3" fmla="*/ 3130314 h 3198113"/>
              <a:gd name="connsiteX4" fmla="*/ 3314790 w 6163394"/>
              <a:gd name="connsiteY4" fmla="*/ 3179748 h 3198113"/>
              <a:gd name="connsiteX5" fmla="*/ 5129026 w 6163394"/>
              <a:gd name="connsiteY5" fmla="*/ 2966325 h 3198113"/>
              <a:gd name="connsiteX6" fmla="*/ 6163394 w 6163394"/>
              <a:gd name="connsiteY6" fmla="*/ 2915409 h 3198113"/>
              <a:gd name="connsiteX0" fmla="*/ 0 w 6163394"/>
              <a:gd name="connsiteY0" fmla="*/ 0 h 3232377"/>
              <a:gd name="connsiteX1" fmla="*/ 134863 w 6163394"/>
              <a:gd name="connsiteY1" fmla="*/ 799546 h 3232377"/>
              <a:gd name="connsiteX2" fmla="*/ 278663 w 6163394"/>
              <a:gd name="connsiteY2" fmla="*/ 2680640 h 3232377"/>
              <a:gd name="connsiteX3" fmla="*/ 1121518 w 6163394"/>
              <a:gd name="connsiteY3" fmla="*/ 3130314 h 3232377"/>
              <a:gd name="connsiteX4" fmla="*/ 2713266 w 6163394"/>
              <a:gd name="connsiteY4" fmla="*/ 3222537 h 3232377"/>
              <a:gd name="connsiteX5" fmla="*/ 5129026 w 6163394"/>
              <a:gd name="connsiteY5" fmla="*/ 2966325 h 3232377"/>
              <a:gd name="connsiteX6" fmla="*/ 6163394 w 6163394"/>
              <a:gd name="connsiteY6" fmla="*/ 2915409 h 3232377"/>
              <a:gd name="connsiteX0" fmla="*/ 0 w 6163394"/>
              <a:gd name="connsiteY0" fmla="*/ 0 h 3231394"/>
              <a:gd name="connsiteX1" fmla="*/ 134863 w 6163394"/>
              <a:gd name="connsiteY1" fmla="*/ 799546 h 3231394"/>
              <a:gd name="connsiteX2" fmla="*/ 278663 w 6163394"/>
              <a:gd name="connsiteY2" fmla="*/ 2680640 h 3231394"/>
              <a:gd name="connsiteX3" fmla="*/ 1121518 w 6163394"/>
              <a:gd name="connsiteY3" fmla="*/ 3130314 h 3231394"/>
              <a:gd name="connsiteX4" fmla="*/ 2713266 w 6163394"/>
              <a:gd name="connsiteY4" fmla="*/ 3222537 h 3231394"/>
              <a:gd name="connsiteX5" fmla="*/ 4728010 w 6163394"/>
              <a:gd name="connsiteY5" fmla="*/ 2980589 h 3231394"/>
              <a:gd name="connsiteX6" fmla="*/ 6163394 w 6163394"/>
              <a:gd name="connsiteY6" fmla="*/ 2915409 h 3231394"/>
              <a:gd name="connsiteX0" fmla="*/ 0 w 6163394"/>
              <a:gd name="connsiteY0" fmla="*/ 0 h 3231394"/>
              <a:gd name="connsiteX1" fmla="*/ 134863 w 6163394"/>
              <a:gd name="connsiteY1" fmla="*/ 799546 h 3231394"/>
              <a:gd name="connsiteX2" fmla="*/ 278663 w 6163394"/>
              <a:gd name="connsiteY2" fmla="*/ 2680640 h 3231394"/>
              <a:gd name="connsiteX3" fmla="*/ 1121518 w 6163394"/>
              <a:gd name="connsiteY3" fmla="*/ 3130314 h 3231394"/>
              <a:gd name="connsiteX4" fmla="*/ 2713266 w 6163394"/>
              <a:gd name="connsiteY4" fmla="*/ 3222537 h 3231394"/>
              <a:gd name="connsiteX5" fmla="*/ 4728010 w 6163394"/>
              <a:gd name="connsiteY5" fmla="*/ 2980589 h 3231394"/>
              <a:gd name="connsiteX6" fmla="*/ 6163394 w 6163394"/>
              <a:gd name="connsiteY6" fmla="*/ 2915409 h 3231394"/>
              <a:gd name="connsiteX0" fmla="*/ 0 w 6163394"/>
              <a:gd name="connsiteY0" fmla="*/ 0 h 3231393"/>
              <a:gd name="connsiteX1" fmla="*/ 134863 w 6163394"/>
              <a:gd name="connsiteY1" fmla="*/ 799546 h 3231393"/>
              <a:gd name="connsiteX2" fmla="*/ 278663 w 6163394"/>
              <a:gd name="connsiteY2" fmla="*/ 2680640 h 3231393"/>
              <a:gd name="connsiteX3" fmla="*/ 1121518 w 6163394"/>
              <a:gd name="connsiteY3" fmla="*/ 3130314 h 3231393"/>
              <a:gd name="connsiteX4" fmla="*/ 2713266 w 6163394"/>
              <a:gd name="connsiteY4" fmla="*/ 3222537 h 3231393"/>
              <a:gd name="connsiteX5" fmla="*/ 4728010 w 6163394"/>
              <a:gd name="connsiteY5" fmla="*/ 2980589 h 3231393"/>
              <a:gd name="connsiteX6" fmla="*/ 6163394 w 6163394"/>
              <a:gd name="connsiteY6" fmla="*/ 2915409 h 3231393"/>
              <a:gd name="connsiteX0" fmla="*/ 0 w 6163394"/>
              <a:gd name="connsiteY0" fmla="*/ 0 h 3231393"/>
              <a:gd name="connsiteX1" fmla="*/ 134863 w 6163394"/>
              <a:gd name="connsiteY1" fmla="*/ 799546 h 3231393"/>
              <a:gd name="connsiteX2" fmla="*/ 278663 w 6163394"/>
              <a:gd name="connsiteY2" fmla="*/ 2680640 h 3231393"/>
              <a:gd name="connsiteX3" fmla="*/ 1121518 w 6163394"/>
              <a:gd name="connsiteY3" fmla="*/ 3130314 h 3231393"/>
              <a:gd name="connsiteX4" fmla="*/ 2713266 w 6163394"/>
              <a:gd name="connsiteY4" fmla="*/ 3222537 h 3231393"/>
              <a:gd name="connsiteX5" fmla="*/ 4728010 w 6163394"/>
              <a:gd name="connsiteY5" fmla="*/ 2980589 h 3231393"/>
              <a:gd name="connsiteX6" fmla="*/ 6163394 w 6163394"/>
              <a:gd name="connsiteY6" fmla="*/ 2915409 h 3231393"/>
              <a:gd name="connsiteX0" fmla="*/ 0 w 6163394"/>
              <a:gd name="connsiteY0" fmla="*/ 0 h 3245031"/>
              <a:gd name="connsiteX1" fmla="*/ 134863 w 6163394"/>
              <a:gd name="connsiteY1" fmla="*/ 799546 h 3245031"/>
              <a:gd name="connsiteX2" fmla="*/ 278663 w 6163394"/>
              <a:gd name="connsiteY2" fmla="*/ 2680640 h 3245031"/>
              <a:gd name="connsiteX3" fmla="*/ 1221772 w 6163394"/>
              <a:gd name="connsiteY3" fmla="*/ 3173102 h 3245031"/>
              <a:gd name="connsiteX4" fmla="*/ 2713266 w 6163394"/>
              <a:gd name="connsiteY4" fmla="*/ 3222537 h 3245031"/>
              <a:gd name="connsiteX5" fmla="*/ 4728010 w 6163394"/>
              <a:gd name="connsiteY5" fmla="*/ 2980589 h 3245031"/>
              <a:gd name="connsiteX6" fmla="*/ 6163394 w 6163394"/>
              <a:gd name="connsiteY6" fmla="*/ 2915409 h 3245031"/>
              <a:gd name="connsiteX0" fmla="*/ 0 w 6163394"/>
              <a:gd name="connsiteY0" fmla="*/ 0 h 3245031"/>
              <a:gd name="connsiteX1" fmla="*/ 134863 w 6163394"/>
              <a:gd name="connsiteY1" fmla="*/ 799546 h 3245031"/>
              <a:gd name="connsiteX2" fmla="*/ 412335 w 6163394"/>
              <a:gd name="connsiteY2" fmla="*/ 2680640 h 3245031"/>
              <a:gd name="connsiteX3" fmla="*/ 1221772 w 6163394"/>
              <a:gd name="connsiteY3" fmla="*/ 3173102 h 3245031"/>
              <a:gd name="connsiteX4" fmla="*/ 2713266 w 6163394"/>
              <a:gd name="connsiteY4" fmla="*/ 3222537 h 3245031"/>
              <a:gd name="connsiteX5" fmla="*/ 4728010 w 6163394"/>
              <a:gd name="connsiteY5" fmla="*/ 2980589 h 3245031"/>
              <a:gd name="connsiteX6" fmla="*/ 6163394 w 6163394"/>
              <a:gd name="connsiteY6" fmla="*/ 2915409 h 3245031"/>
              <a:gd name="connsiteX0" fmla="*/ 0 w 6163394"/>
              <a:gd name="connsiteY0" fmla="*/ 0 h 3228833"/>
              <a:gd name="connsiteX1" fmla="*/ 134863 w 6163394"/>
              <a:gd name="connsiteY1" fmla="*/ 799546 h 3228833"/>
              <a:gd name="connsiteX2" fmla="*/ 412335 w 6163394"/>
              <a:gd name="connsiteY2" fmla="*/ 2680640 h 3228833"/>
              <a:gd name="connsiteX3" fmla="*/ 1221772 w 6163394"/>
              <a:gd name="connsiteY3" fmla="*/ 3116050 h 3228833"/>
              <a:gd name="connsiteX4" fmla="*/ 2713266 w 6163394"/>
              <a:gd name="connsiteY4" fmla="*/ 3222537 h 3228833"/>
              <a:gd name="connsiteX5" fmla="*/ 4728010 w 6163394"/>
              <a:gd name="connsiteY5" fmla="*/ 2980589 h 3228833"/>
              <a:gd name="connsiteX6" fmla="*/ 6163394 w 6163394"/>
              <a:gd name="connsiteY6" fmla="*/ 2915409 h 3228833"/>
              <a:gd name="connsiteX0" fmla="*/ 0 w 6163394"/>
              <a:gd name="connsiteY0" fmla="*/ 0 h 3222537"/>
              <a:gd name="connsiteX1" fmla="*/ 134863 w 6163394"/>
              <a:gd name="connsiteY1" fmla="*/ 799546 h 3222537"/>
              <a:gd name="connsiteX2" fmla="*/ 412335 w 6163394"/>
              <a:gd name="connsiteY2" fmla="*/ 2680640 h 3222537"/>
              <a:gd name="connsiteX3" fmla="*/ 2713266 w 6163394"/>
              <a:gd name="connsiteY3" fmla="*/ 3222537 h 3222537"/>
              <a:gd name="connsiteX4" fmla="*/ 4728010 w 6163394"/>
              <a:gd name="connsiteY4" fmla="*/ 2980589 h 3222537"/>
              <a:gd name="connsiteX5" fmla="*/ 6163394 w 6163394"/>
              <a:gd name="connsiteY5" fmla="*/ 2915409 h 3222537"/>
              <a:gd name="connsiteX0" fmla="*/ 0 w 6163394"/>
              <a:gd name="connsiteY0" fmla="*/ 0 h 3236799"/>
              <a:gd name="connsiteX1" fmla="*/ 134863 w 6163394"/>
              <a:gd name="connsiteY1" fmla="*/ 799546 h 3236799"/>
              <a:gd name="connsiteX2" fmla="*/ 412335 w 6163394"/>
              <a:gd name="connsiteY2" fmla="*/ 2680640 h 3236799"/>
              <a:gd name="connsiteX3" fmla="*/ 2512758 w 6163394"/>
              <a:gd name="connsiteY3" fmla="*/ 3236799 h 3236799"/>
              <a:gd name="connsiteX4" fmla="*/ 4728010 w 6163394"/>
              <a:gd name="connsiteY4" fmla="*/ 2980589 h 3236799"/>
              <a:gd name="connsiteX5" fmla="*/ 6163394 w 6163394"/>
              <a:gd name="connsiteY5" fmla="*/ 2915409 h 3236799"/>
              <a:gd name="connsiteX0" fmla="*/ 0 w 6163394"/>
              <a:gd name="connsiteY0" fmla="*/ 0 h 3238394"/>
              <a:gd name="connsiteX1" fmla="*/ 134863 w 6163394"/>
              <a:gd name="connsiteY1" fmla="*/ 799546 h 3238394"/>
              <a:gd name="connsiteX2" fmla="*/ 713097 w 6163394"/>
              <a:gd name="connsiteY2" fmla="*/ 2851794 h 3238394"/>
              <a:gd name="connsiteX3" fmla="*/ 2512758 w 6163394"/>
              <a:gd name="connsiteY3" fmla="*/ 3236799 h 3238394"/>
              <a:gd name="connsiteX4" fmla="*/ 4728010 w 6163394"/>
              <a:gd name="connsiteY4" fmla="*/ 2980589 h 3238394"/>
              <a:gd name="connsiteX5" fmla="*/ 6163394 w 6163394"/>
              <a:gd name="connsiteY5" fmla="*/ 2915409 h 3238394"/>
              <a:gd name="connsiteX0" fmla="*/ 0 w 6163394"/>
              <a:gd name="connsiteY0" fmla="*/ 0 h 3238394"/>
              <a:gd name="connsiteX1" fmla="*/ 151572 w 6163394"/>
              <a:gd name="connsiteY1" fmla="*/ 1027753 h 3238394"/>
              <a:gd name="connsiteX2" fmla="*/ 713097 w 6163394"/>
              <a:gd name="connsiteY2" fmla="*/ 2851794 h 3238394"/>
              <a:gd name="connsiteX3" fmla="*/ 2512758 w 6163394"/>
              <a:gd name="connsiteY3" fmla="*/ 3236799 h 3238394"/>
              <a:gd name="connsiteX4" fmla="*/ 4728010 w 6163394"/>
              <a:gd name="connsiteY4" fmla="*/ 2980589 h 3238394"/>
              <a:gd name="connsiteX5" fmla="*/ 6163394 w 6163394"/>
              <a:gd name="connsiteY5" fmla="*/ 2915409 h 3238394"/>
              <a:gd name="connsiteX0" fmla="*/ 0 w 6163394"/>
              <a:gd name="connsiteY0" fmla="*/ 0 h 3238394"/>
              <a:gd name="connsiteX1" fmla="*/ 151572 w 6163394"/>
              <a:gd name="connsiteY1" fmla="*/ 1027753 h 3238394"/>
              <a:gd name="connsiteX2" fmla="*/ 713097 w 6163394"/>
              <a:gd name="connsiteY2" fmla="*/ 2851794 h 3238394"/>
              <a:gd name="connsiteX3" fmla="*/ 2512758 w 6163394"/>
              <a:gd name="connsiteY3" fmla="*/ 3236799 h 3238394"/>
              <a:gd name="connsiteX4" fmla="*/ 4728010 w 6163394"/>
              <a:gd name="connsiteY4" fmla="*/ 2980589 h 3238394"/>
              <a:gd name="connsiteX5" fmla="*/ 6163394 w 6163394"/>
              <a:gd name="connsiteY5" fmla="*/ 2915409 h 3238394"/>
              <a:gd name="connsiteX0" fmla="*/ 0 w 6180103"/>
              <a:gd name="connsiteY0" fmla="*/ 0 h 3238394"/>
              <a:gd name="connsiteX1" fmla="*/ 151572 w 6180103"/>
              <a:gd name="connsiteY1" fmla="*/ 1027753 h 3238394"/>
              <a:gd name="connsiteX2" fmla="*/ 713097 w 6180103"/>
              <a:gd name="connsiteY2" fmla="*/ 2851794 h 3238394"/>
              <a:gd name="connsiteX3" fmla="*/ 2512758 w 6180103"/>
              <a:gd name="connsiteY3" fmla="*/ 3236799 h 3238394"/>
              <a:gd name="connsiteX4" fmla="*/ 4728010 w 6180103"/>
              <a:gd name="connsiteY4" fmla="*/ 2980589 h 3238394"/>
              <a:gd name="connsiteX5" fmla="*/ 6180103 w 6180103"/>
              <a:gd name="connsiteY5" fmla="*/ 2801307 h 3238394"/>
              <a:gd name="connsiteX0" fmla="*/ 0 w 6180103"/>
              <a:gd name="connsiteY0" fmla="*/ 0 h 3236859"/>
              <a:gd name="connsiteX1" fmla="*/ 151572 w 6180103"/>
              <a:gd name="connsiteY1" fmla="*/ 1027753 h 3236859"/>
              <a:gd name="connsiteX2" fmla="*/ 713097 w 6180103"/>
              <a:gd name="connsiteY2" fmla="*/ 2851794 h 3236859"/>
              <a:gd name="connsiteX3" fmla="*/ 2512758 w 6180103"/>
              <a:gd name="connsiteY3" fmla="*/ 3236799 h 3236859"/>
              <a:gd name="connsiteX4" fmla="*/ 4911809 w 6180103"/>
              <a:gd name="connsiteY4" fmla="*/ 2880749 h 3236859"/>
              <a:gd name="connsiteX5" fmla="*/ 6180103 w 6180103"/>
              <a:gd name="connsiteY5" fmla="*/ 2801307 h 323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0103" h="3236859">
                <a:moveTo>
                  <a:pt x="0" y="0"/>
                </a:moveTo>
                <a:cubicBezTo>
                  <a:pt x="132054" y="132983"/>
                  <a:pt x="116268" y="552454"/>
                  <a:pt x="151572" y="1027753"/>
                </a:cubicBezTo>
                <a:cubicBezTo>
                  <a:pt x="186876" y="1503052"/>
                  <a:pt x="319566" y="2483620"/>
                  <a:pt x="713097" y="2851794"/>
                </a:cubicBezTo>
                <a:cubicBezTo>
                  <a:pt x="1106628" y="3219968"/>
                  <a:pt x="1812973" y="3231973"/>
                  <a:pt x="2512758" y="3236799"/>
                </a:cubicBezTo>
                <a:cubicBezTo>
                  <a:pt x="3212543" y="3241625"/>
                  <a:pt x="4421057" y="2957495"/>
                  <a:pt x="4911809" y="2880749"/>
                </a:cubicBezTo>
                <a:cubicBezTo>
                  <a:pt x="5402561" y="2804003"/>
                  <a:pt x="6180103" y="2801307"/>
                  <a:pt x="6180103" y="2801307"/>
                </a:cubicBezTo>
              </a:path>
            </a:pathLst>
          </a:custGeom>
          <a:ln w="38100" cmpd="sng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655712" y="4713954"/>
            <a:ext cx="202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Average light to stream benthos</a:t>
            </a:r>
            <a:endParaRPr lang="en-US" baseline="30000" dirty="0">
              <a:solidFill>
                <a:srgbClr val="7F7F7F"/>
              </a:solidFill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482276" y="2030242"/>
            <a:ext cx="6135644" cy="3219649"/>
          </a:xfrm>
          <a:custGeom>
            <a:avLst/>
            <a:gdLst>
              <a:gd name="connsiteX0" fmla="*/ 0 w 6405998"/>
              <a:gd name="connsiteY0" fmla="*/ 53428 h 2982303"/>
              <a:gd name="connsiteX1" fmla="*/ 314681 w 6405998"/>
              <a:gd name="connsiteY1" fmla="*/ 311903 h 2982303"/>
              <a:gd name="connsiteX2" fmla="*/ 708031 w 6405998"/>
              <a:gd name="connsiteY2" fmla="*/ 2435888 h 2982303"/>
              <a:gd name="connsiteX3" fmla="*/ 2337627 w 6405998"/>
              <a:gd name="connsiteY3" fmla="*/ 2952837 h 2982303"/>
              <a:gd name="connsiteX4" fmla="*/ 4428006 w 6405998"/>
              <a:gd name="connsiteY4" fmla="*/ 2829219 h 2982303"/>
              <a:gd name="connsiteX5" fmla="*/ 5506910 w 6405998"/>
              <a:gd name="connsiteY5" fmla="*/ 2087509 h 2982303"/>
              <a:gd name="connsiteX6" fmla="*/ 6405998 w 6405998"/>
              <a:gd name="connsiteY6" fmla="*/ 1941415 h 2982303"/>
              <a:gd name="connsiteX0" fmla="*/ 0 w 6417237"/>
              <a:gd name="connsiteY0" fmla="*/ 19276 h 3161673"/>
              <a:gd name="connsiteX1" fmla="*/ 325920 w 6417237"/>
              <a:gd name="connsiteY1" fmla="*/ 491273 h 3161673"/>
              <a:gd name="connsiteX2" fmla="*/ 719270 w 6417237"/>
              <a:gd name="connsiteY2" fmla="*/ 2615258 h 3161673"/>
              <a:gd name="connsiteX3" fmla="*/ 2348866 w 6417237"/>
              <a:gd name="connsiteY3" fmla="*/ 3132207 h 3161673"/>
              <a:gd name="connsiteX4" fmla="*/ 4439245 w 6417237"/>
              <a:gd name="connsiteY4" fmla="*/ 3008589 h 3161673"/>
              <a:gd name="connsiteX5" fmla="*/ 5518149 w 6417237"/>
              <a:gd name="connsiteY5" fmla="*/ 2266879 h 3161673"/>
              <a:gd name="connsiteX6" fmla="*/ 6417237 w 6417237"/>
              <a:gd name="connsiteY6" fmla="*/ 2120785 h 3161673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085824"/>
              <a:gd name="connsiteX1" fmla="*/ 325920 w 6417237"/>
              <a:gd name="connsiteY1" fmla="*/ 471997 h 3085824"/>
              <a:gd name="connsiteX2" fmla="*/ 719270 w 6417237"/>
              <a:gd name="connsiteY2" fmla="*/ 2595982 h 3085824"/>
              <a:gd name="connsiteX3" fmla="*/ 2303912 w 6417237"/>
              <a:gd name="connsiteY3" fmla="*/ 3034265 h 3085824"/>
              <a:gd name="connsiteX4" fmla="*/ 4439245 w 6417237"/>
              <a:gd name="connsiteY4" fmla="*/ 2989313 h 3085824"/>
              <a:gd name="connsiteX5" fmla="*/ 5518149 w 6417237"/>
              <a:gd name="connsiteY5" fmla="*/ 2247603 h 3085824"/>
              <a:gd name="connsiteX6" fmla="*/ 6417237 w 6417237"/>
              <a:gd name="connsiteY6" fmla="*/ 2101509 h 3085824"/>
              <a:gd name="connsiteX0" fmla="*/ 0 w 6417237"/>
              <a:gd name="connsiteY0" fmla="*/ 0 h 3072945"/>
              <a:gd name="connsiteX1" fmla="*/ 325920 w 6417237"/>
              <a:gd name="connsiteY1" fmla="*/ 471997 h 3072945"/>
              <a:gd name="connsiteX2" fmla="*/ 719270 w 6417237"/>
              <a:gd name="connsiteY2" fmla="*/ 2595982 h 3072945"/>
              <a:gd name="connsiteX3" fmla="*/ 2303912 w 6417237"/>
              <a:gd name="connsiteY3" fmla="*/ 3034265 h 3072945"/>
              <a:gd name="connsiteX4" fmla="*/ 4439245 w 6417237"/>
              <a:gd name="connsiteY4" fmla="*/ 2989313 h 3072945"/>
              <a:gd name="connsiteX5" fmla="*/ 5518149 w 6417237"/>
              <a:gd name="connsiteY5" fmla="*/ 2247603 h 3072945"/>
              <a:gd name="connsiteX6" fmla="*/ 6417237 w 6417237"/>
              <a:gd name="connsiteY6" fmla="*/ 2101509 h 3072945"/>
              <a:gd name="connsiteX0" fmla="*/ 0 w 6417237"/>
              <a:gd name="connsiteY0" fmla="*/ 0 h 3098312"/>
              <a:gd name="connsiteX1" fmla="*/ 325920 w 6417237"/>
              <a:gd name="connsiteY1" fmla="*/ 471997 h 3098312"/>
              <a:gd name="connsiteX2" fmla="*/ 719270 w 6417237"/>
              <a:gd name="connsiteY2" fmla="*/ 2595982 h 3098312"/>
              <a:gd name="connsiteX3" fmla="*/ 2303912 w 6417237"/>
              <a:gd name="connsiteY3" fmla="*/ 3034265 h 3098312"/>
              <a:gd name="connsiteX4" fmla="*/ 4203235 w 6417237"/>
              <a:gd name="connsiteY4" fmla="*/ 3011789 h 3098312"/>
              <a:gd name="connsiteX5" fmla="*/ 5518149 w 6417237"/>
              <a:gd name="connsiteY5" fmla="*/ 2247603 h 3098312"/>
              <a:gd name="connsiteX6" fmla="*/ 6417237 w 6417237"/>
              <a:gd name="connsiteY6" fmla="*/ 2101509 h 3098312"/>
              <a:gd name="connsiteX0" fmla="*/ 0 w 6417237"/>
              <a:gd name="connsiteY0" fmla="*/ 0 h 3086885"/>
              <a:gd name="connsiteX1" fmla="*/ 325920 w 6417237"/>
              <a:gd name="connsiteY1" fmla="*/ 471997 h 3086885"/>
              <a:gd name="connsiteX2" fmla="*/ 719270 w 6417237"/>
              <a:gd name="connsiteY2" fmla="*/ 2595982 h 3086885"/>
              <a:gd name="connsiteX3" fmla="*/ 2303912 w 6417237"/>
              <a:gd name="connsiteY3" fmla="*/ 3034265 h 3086885"/>
              <a:gd name="connsiteX4" fmla="*/ 4203235 w 6417237"/>
              <a:gd name="connsiteY4" fmla="*/ 3011789 h 3086885"/>
              <a:gd name="connsiteX5" fmla="*/ 5518149 w 6417237"/>
              <a:gd name="connsiteY5" fmla="*/ 2247603 h 3086885"/>
              <a:gd name="connsiteX6" fmla="*/ 6417237 w 6417237"/>
              <a:gd name="connsiteY6" fmla="*/ 2101509 h 3086885"/>
              <a:gd name="connsiteX0" fmla="*/ 0 w 6417237"/>
              <a:gd name="connsiteY0" fmla="*/ 0 h 3061676"/>
              <a:gd name="connsiteX1" fmla="*/ 325920 w 6417237"/>
              <a:gd name="connsiteY1" fmla="*/ 471997 h 3061676"/>
              <a:gd name="connsiteX2" fmla="*/ 719270 w 6417237"/>
              <a:gd name="connsiteY2" fmla="*/ 2595982 h 3061676"/>
              <a:gd name="connsiteX3" fmla="*/ 1820653 w 6417237"/>
              <a:gd name="connsiteY3" fmla="*/ 2966837 h 3061676"/>
              <a:gd name="connsiteX4" fmla="*/ 4203235 w 6417237"/>
              <a:gd name="connsiteY4" fmla="*/ 3011789 h 3061676"/>
              <a:gd name="connsiteX5" fmla="*/ 5518149 w 6417237"/>
              <a:gd name="connsiteY5" fmla="*/ 2247603 h 3061676"/>
              <a:gd name="connsiteX6" fmla="*/ 6417237 w 6417237"/>
              <a:gd name="connsiteY6" fmla="*/ 2101509 h 3061676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75597"/>
              <a:gd name="connsiteX1" fmla="*/ 325920 w 6417237"/>
              <a:gd name="connsiteY1" fmla="*/ 471997 h 3075597"/>
              <a:gd name="connsiteX2" fmla="*/ 719270 w 6417237"/>
              <a:gd name="connsiteY2" fmla="*/ 2595982 h 3075597"/>
              <a:gd name="connsiteX3" fmla="*/ 1786938 w 6417237"/>
              <a:gd name="connsiteY3" fmla="*/ 3023027 h 3075597"/>
              <a:gd name="connsiteX4" fmla="*/ 4203235 w 6417237"/>
              <a:gd name="connsiteY4" fmla="*/ 3011789 h 3075597"/>
              <a:gd name="connsiteX5" fmla="*/ 5518149 w 6417237"/>
              <a:gd name="connsiteY5" fmla="*/ 2247603 h 3075597"/>
              <a:gd name="connsiteX6" fmla="*/ 6417237 w 6417237"/>
              <a:gd name="connsiteY6" fmla="*/ 2101509 h 3075597"/>
              <a:gd name="connsiteX0" fmla="*/ 0 w 6417237"/>
              <a:gd name="connsiteY0" fmla="*/ 0 h 3107215"/>
              <a:gd name="connsiteX1" fmla="*/ 325920 w 6417237"/>
              <a:gd name="connsiteY1" fmla="*/ 471997 h 3107215"/>
              <a:gd name="connsiteX2" fmla="*/ 719270 w 6417237"/>
              <a:gd name="connsiteY2" fmla="*/ 2595982 h 3107215"/>
              <a:gd name="connsiteX3" fmla="*/ 1786938 w 6417237"/>
              <a:gd name="connsiteY3" fmla="*/ 3023027 h 3107215"/>
              <a:gd name="connsiteX4" fmla="*/ 4090849 w 6417237"/>
              <a:gd name="connsiteY4" fmla="*/ 3034265 h 3107215"/>
              <a:gd name="connsiteX5" fmla="*/ 5518149 w 6417237"/>
              <a:gd name="connsiteY5" fmla="*/ 2247603 h 3107215"/>
              <a:gd name="connsiteX6" fmla="*/ 6417237 w 6417237"/>
              <a:gd name="connsiteY6" fmla="*/ 2101509 h 3107215"/>
              <a:gd name="connsiteX0" fmla="*/ 0 w 6417237"/>
              <a:gd name="connsiteY0" fmla="*/ 0 h 3075002"/>
              <a:gd name="connsiteX1" fmla="*/ 325920 w 6417237"/>
              <a:gd name="connsiteY1" fmla="*/ 471997 h 3075002"/>
              <a:gd name="connsiteX2" fmla="*/ 719270 w 6417237"/>
              <a:gd name="connsiteY2" fmla="*/ 2595982 h 3075002"/>
              <a:gd name="connsiteX3" fmla="*/ 1786938 w 6417237"/>
              <a:gd name="connsiteY3" fmla="*/ 3023027 h 3075002"/>
              <a:gd name="connsiteX4" fmla="*/ 4090849 w 6417237"/>
              <a:gd name="connsiteY4" fmla="*/ 3034265 h 3075002"/>
              <a:gd name="connsiteX5" fmla="*/ 5518149 w 6417237"/>
              <a:gd name="connsiteY5" fmla="*/ 2247603 h 3075002"/>
              <a:gd name="connsiteX6" fmla="*/ 6417237 w 6417237"/>
              <a:gd name="connsiteY6" fmla="*/ 2101509 h 3075002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7665"/>
              <a:gd name="connsiteX1" fmla="*/ 325920 w 6417237"/>
              <a:gd name="connsiteY1" fmla="*/ 471997 h 3097665"/>
              <a:gd name="connsiteX2" fmla="*/ 719270 w 6417237"/>
              <a:gd name="connsiteY2" fmla="*/ 2595982 h 3097665"/>
              <a:gd name="connsiteX3" fmla="*/ 1786938 w 6417237"/>
              <a:gd name="connsiteY3" fmla="*/ 3023027 h 3097665"/>
              <a:gd name="connsiteX4" fmla="*/ 4090849 w 6417237"/>
              <a:gd name="connsiteY4" fmla="*/ 3034265 h 3097665"/>
              <a:gd name="connsiteX5" fmla="*/ 5518149 w 6417237"/>
              <a:gd name="connsiteY5" fmla="*/ 2247603 h 3097665"/>
              <a:gd name="connsiteX6" fmla="*/ 6417237 w 6417237"/>
              <a:gd name="connsiteY6" fmla="*/ 2101509 h 3097665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3889"/>
              <a:gd name="connsiteX1" fmla="*/ 325920 w 6417237"/>
              <a:gd name="connsiteY1" fmla="*/ 471997 h 3093889"/>
              <a:gd name="connsiteX2" fmla="*/ 719270 w 6417237"/>
              <a:gd name="connsiteY2" fmla="*/ 2595982 h 3093889"/>
              <a:gd name="connsiteX3" fmla="*/ 1674552 w 6417237"/>
              <a:gd name="connsiteY3" fmla="*/ 2989313 h 3093889"/>
              <a:gd name="connsiteX4" fmla="*/ 4090849 w 6417237"/>
              <a:gd name="connsiteY4" fmla="*/ 3034265 h 3093889"/>
              <a:gd name="connsiteX5" fmla="*/ 5518149 w 6417237"/>
              <a:gd name="connsiteY5" fmla="*/ 2247603 h 3093889"/>
              <a:gd name="connsiteX6" fmla="*/ 6417237 w 6417237"/>
              <a:gd name="connsiteY6" fmla="*/ 2101509 h 3093889"/>
              <a:gd name="connsiteX0" fmla="*/ 0 w 6417237"/>
              <a:gd name="connsiteY0" fmla="*/ 0 h 3084385"/>
              <a:gd name="connsiteX1" fmla="*/ 325920 w 6417237"/>
              <a:gd name="connsiteY1" fmla="*/ 471997 h 3084385"/>
              <a:gd name="connsiteX2" fmla="*/ 719270 w 6417237"/>
              <a:gd name="connsiteY2" fmla="*/ 2595982 h 3084385"/>
              <a:gd name="connsiteX3" fmla="*/ 1674552 w 6417237"/>
              <a:gd name="connsiteY3" fmla="*/ 2989313 h 3084385"/>
              <a:gd name="connsiteX4" fmla="*/ 4090849 w 6417237"/>
              <a:gd name="connsiteY4" fmla="*/ 3034265 h 3084385"/>
              <a:gd name="connsiteX5" fmla="*/ 5518149 w 6417237"/>
              <a:gd name="connsiteY5" fmla="*/ 2247603 h 3084385"/>
              <a:gd name="connsiteX6" fmla="*/ 6417237 w 6417237"/>
              <a:gd name="connsiteY6" fmla="*/ 2101509 h 3084385"/>
              <a:gd name="connsiteX0" fmla="*/ 0 w 6417237"/>
              <a:gd name="connsiteY0" fmla="*/ 0 h 3101068"/>
              <a:gd name="connsiteX1" fmla="*/ 325920 w 6417237"/>
              <a:gd name="connsiteY1" fmla="*/ 471997 h 3101068"/>
              <a:gd name="connsiteX2" fmla="*/ 618123 w 6417237"/>
              <a:gd name="connsiteY2" fmla="*/ 2427412 h 3101068"/>
              <a:gd name="connsiteX3" fmla="*/ 1674552 w 6417237"/>
              <a:gd name="connsiteY3" fmla="*/ 2989313 h 3101068"/>
              <a:gd name="connsiteX4" fmla="*/ 4090849 w 6417237"/>
              <a:gd name="connsiteY4" fmla="*/ 3034265 h 3101068"/>
              <a:gd name="connsiteX5" fmla="*/ 5518149 w 6417237"/>
              <a:gd name="connsiteY5" fmla="*/ 2247603 h 3101068"/>
              <a:gd name="connsiteX6" fmla="*/ 6417237 w 6417237"/>
              <a:gd name="connsiteY6" fmla="*/ 2101509 h 3101068"/>
              <a:gd name="connsiteX0" fmla="*/ 0 w 6417237"/>
              <a:gd name="connsiteY0" fmla="*/ 0 h 3089651"/>
              <a:gd name="connsiteX1" fmla="*/ 325920 w 6417237"/>
              <a:gd name="connsiteY1" fmla="*/ 471997 h 3089651"/>
              <a:gd name="connsiteX2" fmla="*/ 618123 w 6417237"/>
              <a:gd name="connsiteY2" fmla="*/ 2427412 h 3089651"/>
              <a:gd name="connsiteX3" fmla="*/ 1674552 w 6417237"/>
              <a:gd name="connsiteY3" fmla="*/ 2989313 h 3089651"/>
              <a:gd name="connsiteX4" fmla="*/ 4090849 w 6417237"/>
              <a:gd name="connsiteY4" fmla="*/ 3034265 h 3089651"/>
              <a:gd name="connsiteX5" fmla="*/ 5091082 w 6417237"/>
              <a:gd name="connsiteY5" fmla="*/ 2404935 h 3089651"/>
              <a:gd name="connsiteX6" fmla="*/ 6417237 w 6417237"/>
              <a:gd name="connsiteY6" fmla="*/ 2101509 h 3089651"/>
              <a:gd name="connsiteX0" fmla="*/ 0 w 6214942"/>
              <a:gd name="connsiteY0" fmla="*/ 0 h 3089651"/>
              <a:gd name="connsiteX1" fmla="*/ 325920 w 6214942"/>
              <a:gd name="connsiteY1" fmla="*/ 471997 h 3089651"/>
              <a:gd name="connsiteX2" fmla="*/ 618123 w 6214942"/>
              <a:gd name="connsiteY2" fmla="*/ 2427412 h 3089651"/>
              <a:gd name="connsiteX3" fmla="*/ 1674552 w 6214942"/>
              <a:gd name="connsiteY3" fmla="*/ 2989313 h 3089651"/>
              <a:gd name="connsiteX4" fmla="*/ 4090849 w 6214942"/>
              <a:gd name="connsiteY4" fmla="*/ 3034265 h 3089651"/>
              <a:gd name="connsiteX5" fmla="*/ 5091082 w 6214942"/>
              <a:gd name="connsiteY5" fmla="*/ 2404935 h 3089651"/>
              <a:gd name="connsiteX6" fmla="*/ 6214942 w 6214942"/>
              <a:gd name="connsiteY6" fmla="*/ 2303794 h 3089651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303794 h 3080765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427412 h 3080765"/>
              <a:gd name="connsiteX0" fmla="*/ 0 w 6214942"/>
              <a:gd name="connsiteY0" fmla="*/ 0 h 3072009"/>
              <a:gd name="connsiteX1" fmla="*/ 325920 w 6214942"/>
              <a:gd name="connsiteY1" fmla="*/ 471997 h 3072009"/>
              <a:gd name="connsiteX2" fmla="*/ 618123 w 6214942"/>
              <a:gd name="connsiteY2" fmla="*/ 2427412 h 3072009"/>
              <a:gd name="connsiteX3" fmla="*/ 1674552 w 6214942"/>
              <a:gd name="connsiteY3" fmla="*/ 2989313 h 3072009"/>
              <a:gd name="connsiteX4" fmla="*/ 4090849 w 6214942"/>
              <a:gd name="connsiteY4" fmla="*/ 3034265 h 3072009"/>
              <a:gd name="connsiteX5" fmla="*/ 4967458 w 6214942"/>
              <a:gd name="connsiteY5" fmla="*/ 2652171 h 3072009"/>
              <a:gd name="connsiteX6" fmla="*/ 6214942 w 6214942"/>
              <a:gd name="connsiteY6" fmla="*/ 2427412 h 3072009"/>
              <a:gd name="connsiteX0" fmla="*/ 0 w 6226180"/>
              <a:gd name="connsiteY0" fmla="*/ 0 h 3072009"/>
              <a:gd name="connsiteX1" fmla="*/ 325920 w 6226180"/>
              <a:gd name="connsiteY1" fmla="*/ 471997 h 3072009"/>
              <a:gd name="connsiteX2" fmla="*/ 618123 w 6226180"/>
              <a:gd name="connsiteY2" fmla="*/ 2427412 h 3072009"/>
              <a:gd name="connsiteX3" fmla="*/ 1674552 w 6226180"/>
              <a:gd name="connsiteY3" fmla="*/ 2989313 h 3072009"/>
              <a:gd name="connsiteX4" fmla="*/ 4090849 w 6226180"/>
              <a:gd name="connsiteY4" fmla="*/ 3034265 h 3072009"/>
              <a:gd name="connsiteX5" fmla="*/ 4967458 w 6226180"/>
              <a:gd name="connsiteY5" fmla="*/ 2652171 h 3072009"/>
              <a:gd name="connsiteX6" fmla="*/ 6226180 w 6226180"/>
              <a:gd name="connsiteY6" fmla="*/ 2517316 h 3072009"/>
              <a:gd name="connsiteX0" fmla="*/ 0 w 6226180"/>
              <a:gd name="connsiteY0" fmla="*/ 0 h 3096285"/>
              <a:gd name="connsiteX1" fmla="*/ 325920 w 6226180"/>
              <a:gd name="connsiteY1" fmla="*/ 471997 h 3096285"/>
              <a:gd name="connsiteX2" fmla="*/ 618123 w 6226180"/>
              <a:gd name="connsiteY2" fmla="*/ 2427412 h 3096285"/>
              <a:gd name="connsiteX3" fmla="*/ 1674552 w 6226180"/>
              <a:gd name="connsiteY3" fmla="*/ 2989313 h 3096285"/>
              <a:gd name="connsiteX4" fmla="*/ 3045660 w 6226180"/>
              <a:gd name="connsiteY4" fmla="*/ 3067979 h 3096285"/>
              <a:gd name="connsiteX5" fmla="*/ 4967458 w 6226180"/>
              <a:gd name="connsiteY5" fmla="*/ 2652171 h 3096285"/>
              <a:gd name="connsiteX6" fmla="*/ 6226180 w 6226180"/>
              <a:gd name="connsiteY6" fmla="*/ 2517316 h 3096285"/>
              <a:gd name="connsiteX0" fmla="*/ 0 w 6226180"/>
              <a:gd name="connsiteY0" fmla="*/ 0 h 3071319"/>
              <a:gd name="connsiteX1" fmla="*/ 325920 w 6226180"/>
              <a:gd name="connsiteY1" fmla="*/ 471997 h 3071319"/>
              <a:gd name="connsiteX2" fmla="*/ 618123 w 6226180"/>
              <a:gd name="connsiteY2" fmla="*/ 2427412 h 3071319"/>
              <a:gd name="connsiteX3" fmla="*/ 1674552 w 6226180"/>
              <a:gd name="connsiteY3" fmla="*/ 2989313 h 3071319"/>
              <a:gd name="connsiteX4" fmla="*/ 3045660 w 6226180"/>
              <a:gd name="connsiteY4" fmla="*/ 3067979 h 3071319"/>
              <a:gd name="connsiteX5" fmla="*/ 4248190 w 6226180"/>
              <a:gd name="connsiteY5" fmla="*/ 2989315 h 3071319"/>
              <a:gd name="connsiteX6" fmla="*/ 4967458 w 6226180"/>
              <a:gd name="connsiteY6" fmla="*/ 2652171 h 3071319"/>
              <a:gd name="connsiteX7" fmla="*/ 6226180 w 6226180"/>
              <a:gd name="connsiteY7" fmla="*/ 2517316 h 3071319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67458 w 6226180"/>
              <a:gd name="connsiteY6" fmla="*/ 2652171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22503 w 6226180"/>
              <a:gd name="connsiteY6" fmla="*/ 2719599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33742 w 6226180"/>
              <a:gd name="connsiteY6" fmla="*/ 2663409 h 3074542"/>
              <a:gd name="connsiteX7" fmla="*/ 6226180 w 6226180"/>
              <a:gd name="connsiteY7" fmla="*/ 2517316 h 3074542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4315621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035"/>
              <a:gd name="connsiteX1" fmla="*/ 325920 w 6226180"/>
              <a:gd name="connsiteY1" fmla="*/ 471997 h 3102035"/>
              <a:gd name="connsiteX2" fmla="*/ 618123 w 6226180"/>
              <a:gd name="connsiteY2" fmla="*/ 2427412 h 3102035"/>
              <a:gd name="connsiteX3" fmla="*/ 1674552 w 6226180"/>
              <a:gd name="connsiteY3" fmla="*/ 2989313 h 3102035"/>
              <a:gd name="connsiteX4" fmla="*/ 3056899 w 6226180"/>
              <a:gd name="connsiteY4" fmla="*/ 3101693 h 3102035"/>
              <a:gd name="connsiteX5" fmla="*/ 4349337 w 6226180"/>
              <a:gd name="connsiteY5" fmla="*/ 2978077 h 3102035"/>
              <a:gd name="connsiteX6" fmla="*/ 4933742 w 6226180"/>
              <a:gd name="connsiteY6" fmla="*/ 2663409 h 3102035"/>
              <a:gd name="connsiteX7" fmla="*/ 6226180 w 6226180"/>
              <a:gd name="connsiteY7" fmla="*/ 2517316 h 3102035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562868 w 6226180"/>
              <a:gd name="connsiteY6" fmla="*/ 2652171 h 3102768"/>
              <a:gd name="connsiteX7" fmla="*/ 6226180 w 6226180"/>
              <a:gd name="connsiteY7" fmla="*/ 2517316 h 3102768"/>
              <a:gd name="connsiteX0" fmla="*/ 0 w 6226180"/>
              <a:gd name="connsiteY0" fmla="*/ 0 h 3110697"/>
              <a:gd name="connsiteX1" fmla="*/ 325920 w 6226180"/>
              <a:gd name="connsiteY1" fmla="*/ 471997 h 3110697"/>
              <a:gd name="connsiteX2" fmla="*/ 618123 w 6226180"/>
              <a:gd name="connsiteY2" fmla="*/ 2427412 h 3110697"/>
              <a:gd name="connsiteX3" fmla="*/ 1674552 w 6226180"/>
              <a:gd name="connsiteY3" fmla="*/ 2989313 h 3110697"/>
              <a:gd name="connsiteX4" fmla="*/ 3056899 w 6226180"/>
              <a:gd name="connsiteY4" fmla="*/ 3101693 h 3110697"/>
              <a:gd name="connsiteX5" fmla="*/ 3989701 w 6226180"/>
              <a:gd name="connsiteY5" fmla="*/ 3056743 h 3110697"/>
              <a:gd name="connsiteX6" fmla="*/ 4562868 w 6226180"/>
              <a:gd name="connsiteY6" fmla="*/ 2652171 h 3110697"/>
              <a:gd name="connsiteX7" fmla="*/ 6226180 w 6226180"/>
              <a:gd name="connsiteY7" fmla="*/ 2517316 h 3110697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618123 w 6226180"/>
              <a:gd name="connsiteY2" fmla="*/ 2427412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83260 w 6226180"/>
              <a:gd name="connsiteY2" fmla="*/ 256226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60783 w 6226180"/>
              <a:gd name="connsiteY2" fmla="*/ 233750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03804"/>
              <a:gd name="connsiteX1" fmla="*/ 202295 w 6226180"/>
              <a:gd name="connsiteY1" fmla="*/ 629329 h 3103804"/>
              <a:gd name="connsiteX2" fmla="*/ 460783 w 6226180"/>
              <a:gd name="connsiteY2" fmla="*/ 2337508 h 3103804"/>
              <a:gd name="connsiteX3" fmla="*/ 1033951 w 6226180"/>
              <a:gd name="connsiteY3" fmla="*/ 2899409 h 3103804"/>
              <a:gd name="connsiteX4" fmla="*/ 2124095 w 6226180"/>
              <a:gd name="connsiteY4" fmla="*/ 3079217 h 3103804"/>
              <a:gd name="connsiteX5" fmla="*/ 3989701 w 6226180"/>
              <a:gd name="connsiteY5" fmla="*/ 3056743 h 3103804"/>
              <a:gd name="connsiteX6" fmla="*/ 4562868 w 6226180"/>
              <a:gd name="connsiteY6" fmla="*/ 2652171 h 3103804"/>
              <a:gd name="connsiteX7" fmla="*/ 6226180 w 6226180"/>
              <a:gd name="connsiteY7" fmla="*/ 2517316 h 3103804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562868 w 6226180"/>
              <a:gd name="connsiteY6" fmla="*/ 2652171 h 3117807"/>
              <a:gd name="connsiteX7" fmla="*/ 6226180 w 6226180"/>
              <a:gd name="connsiteY7" fmla="*/ 2517316 h 3117807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236949 w 6226180"/>
              <a:gd name="connsiteY6" fmla="*/ 2719599 h 3117807"/>
              <a:gd name="connsiteX7" fmla="*/ 6226180 w 6226180"/>
              <a:gd name="connsiteY7" fmla="*/ 2517316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236949 w 6169987"/>
              <a:gd name="connsiteY6" fmla="*/ 271959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550692 w 6169987"/>
              <a:gd name="connsiteY2" fmla="*/ 2640935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539453 w 6169987"/>
              <a:gd name="connsiteY2" fmla="*/ 1932940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370874 w 6169987"/>
              <a:gd name="connsiteY1" fmla="*/ 494473 h 3117807"/>
              <a:gd name="connsiteX2" fmla="*/ 539453 w 6169987"/>
              <a:gd name="connsiteY2" fmla="*/ 1932940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230494"/>
              <a:gd name="connsiteX1" fmla="*/ 370874 w 6169987"/>
              <a:gd name="connsiteY1" fmla="*/ 494473 h 3230494"/>
              <a:gd name="connsiteX2" fmla="*/ 539453 w 6169987"/>
              <a:gd name="connsiteY2" fmla="*/ 1932940 h 3230494"/>
              <a:gd name="connsiteX3" fmla="*/ 1033951 w 6169987"/>
              <a:gd name="connsiteY3" fmla="*/ 2899409 h 3230494"/>
              <a:gd name="connsiteX4" fmla="*/ 1933039 w 6169987"/>
              <a:gd name="connsiteY4" fmla="*/ 3225311 h 3230494"/>
              <a:gd name="connsiteX5" fmla="*/ 3528919 w 6169987"/>
              <a:gd name="connsiteY5" fmla="*/ 3079219 h 3230494"/>
              <a:gd name="connsiteX6" fmla="*/ 4484198 w 6169987"/>
              <a:gd name="connsiteY6" fmla="*/ 2831979 h 3230494"/>
              <a:gd name="connsiteX7" fmla="*/ 6169987 w 6169987"/>
              <a:gd name="connsiteY7" fmla="*/ 2595982 h 3230494"/>
              <a:gd name="connsiteX0" fmla="*/ 0 w 6169987"/>
              <a:gd name="connsiteY0" fmla="*/ 0 h 3249987"/>
              <a:gd name="connsiteX1" fmla="*/ 370874 w 6169987"/>
              <a:gd name="connsiteY1" fmla="*/ 494473 h 3249987"/>
              <a:gd name="connsiteX2" fmla="*/ 539453 w 6169987"/>
              <a:gd name="connsiteY2" fmla="*/ 1932940 h 3249987"/>
              <a:gd name="connsiteX3" fmla="*/ 1033951 w 6169987"/>
              <a:gd name="connsiteY3" fmla="*/ 2899409 h 3249987"/>
              <a:gd name="connsiteX4" fmla="*/ 1933039 w 6169987"/>
              <a:gd name="connsiteY4" fmla="*/ 3225311 h 3249987"/>
              <a:gd name="connsiteX5" fmla="*/ 3450249 w 6169987"/>
              <a:gd name="connsiteY5" fmla="*/ 3180361 h 3249987"/>
              <a:gd name="connsiteX6" fmla="*/ 4484198 w 6169987"/>
              <a:gd name="connsiteY6" fmla="*/ 2831979 h 3249987"/>
              <a:gd name="connsiteX7" fmla="*/ 6169987 w 6169987"/>
              <a:gd name="connsiteY7" fmla="*/ 2595982 h 3249987"/>
              <a:gd name="connsiteX0" fmla="*/ 0 w 6169987"/>
              <a:gd name="connsiteY0" fmla="*/ 0 h 3249987"/>
              <a:gd name="connsiteX1" fmla="*/ 370874 w 6169987"/>
              <a:gd name="connsiteY1" fmla="*/ 494473 h 3249987"/>
              <a:gd name="connsiteX2" fmla="*/ 539453 w 6169987"/>
              <a:gd name="connsiteY2" fmla="*/ 1932940 h 3249987"/>
              <a:gd name="connsiteX3" fmla="*/ 1033951 w 6169987"/>
              <a:gd name="connsiteY3" fmla="*/ 2899409 h 3249987"/>
              <a:gd name="connsiteX4" fmla="*/ 1933039 w 6169987"/>
              <a:gd name="connsiteY4" fmla="*/ 3225311 h 3249987"/>
              <a:gd name="connsiteX5" fmla="*/ 3450249 w 6169987"/>
              <a:gd name="connsiteY5" fmla="*/ 3180361 h 3249987"/>
              <a:gd name="connsiteX6" fmla="*/ 4529153 w 6169987"/>
              <a:gd name="connsiteY6" fmla="*/ 2674647 h 3249987"/>
              <a:gd name="connsiteX7" fmla="*/ 6169987 w 6169987"/>
              <a:gd name="connsiteY7" fmla="*/ 2595982 h 3249987"/>
              <a:gd name="connsiteX0" fmla="*/ 0 w 6192465"/>
              <a:gd name="connsiteY0" fmla="*/ 0 h 3249987"/>
              <a:gd name="connsiteX1" fmla="*/ 370874 w 6192465"/>
              <a:gd name="connsiteY1" fmla="*/ 494473 h 3249987"/>
              <a:gd name="connsiteX2" fmla="*/ 539453 w 6192465"/>
              <a:gd name="connsiteY2" fmla="*/ 1932940 h 3249987"/>
              <a:gd name="connsiteX3" fmla="*/ 1033951 w 6192465"/>
              <a:gd name="connsiteY3" fmla="*/ 2899409 h 3249987"/>
              <a:gd name="connsiteX4" fmla="*/ 1933039 w 6192465"/>
              <a:gd name="connsiteY4" fmla="*/ 3225311 h 3249987"/>
              <a:gd name="connsiteX5" fmla="*/ 3450249 w 6192465"/>
              <a:gd name="connsiteY5" fmla="*/ 3180361 h 3249987"/>
              <a:gd name="connsiteX6" fmla="*/ 4529153 w 6192465"/>
              <a:gd name="connsiteY6" fmla="*/ 2674647 h 3249987"/>
              <a:gd name="connsiteX7" fmla="*/ 6192465 w 6192465"/>
              <a:gd name="connsiteY7" fmla="*/ 2461126 h 3249987"/>
              <a:gd name="connsiteX0" fmla="*/ 0 w 6192465"/>
              <a:gd name="connsiteY0" fmla="*/ 57065 h 2846293"/>
              <a:gd name="connsiteX1" fmla="*/ 370874 w 6192465"/>
              <a:gd name="connsiteY1" fmla="*/ 90779 h 2846293"/>
              <a:gd name="connsiteX2" fmla="*/ 539453 w 6192465"/>
              <a:gd name="connsiteY2" fmla="*/ 1529246 h 2846293"/>
              <a:gd name="connsiteX3" fmla="*/ 1033951 w 6192465"/>
              <a:gd name="connsiteY3" fmla="*/ 2495715 h 2846293"/>
              <a:gd name="connsiteX4" fmla="*/ 1933039 w 6192465"/>
              <a:gd name="connsiteY4" fmla="*/ 2821617 h 2846293"/>
              <a:gd name="connsiteX5" fmla="*/ 3450249 w 6192465"/>
              <a:gd name="connsiteY5" fmla="*/ 2776667 h 2846293"/>
              <a:gd name="connsiteX6" fmla="*/ 4529153 w 6192465"/>
              <a:gd name="connsiteY6" fmla="*/ 2270953 h 2846293"/>
              <a:gd name="connsiteX7" fmla="*/ 6192465 w 6192465"/>
              <a:gd name="connsiteY7" fmla="*/ 2057432 h 2846293"/>
              <a:gd name="connsiteX0" fmla="*/ 0 w 6192465"/>
              <a:gd name="connsiteY0" fmla="*/ 0 h 2789228"/>
              <a:gd name="connsiteX1" fmla="*/ 382112 w 6192465"/>
              <a:gd name="connsiteY1" fmla="*/ 539424 h 2789228"/>
              <a:gd name="connsiteX2" fmla="*/ 539453 w 6192465"/>
              <a:gd name="connsiteY2" fmla="*/ 1472181 h 2789228"/>
              <a:gd name="connsiteX3" fmla="*/ 1033951 w 6192465"/>
              <a:gd name="connsiteY3" fmla="*/ 2438650 h 2789228"/>
              <a:gd name="connsiteX4" fmla="*/ 1933039 w 6192465"/>
              <a:gd name="connsiteY4" fmla="*/ 2764552 h 2789228"/>
              <a:gd name="connsiteX5" fmla="*/ 3450249 w 6192465"/>
              <a:gd name="connsiteY5" fmla="*/ 2719602 h 2789228"/>
              <a:gd name="connsiteX6" fmla="*/ 4529153 w 6192465"/>
              <a:gd name="connsiteY6" fmla="*/ 2213888 h 2789228"/>
              <a:gd name="connsiteX7" fmla="*/ 6192465 w 6192465"/>
              <a:gd name="connsiteY7" fmla="*/ 2000367 h 2789228"/>
              <a:gd name="connsiteX0" fmla="*/ 0 w 6136272"/>
              <a:gd name="connsiteY0" fmla="*/ 0 h 2339708"/>
              <a:gd name="connsiteX1" fmla="*/ 325919 w 6136272"/>
              <a:gd name="connsiteY1" fmla="*/ 89904 h 2339708"/>
              <a:gd name="connsiteX2" fmla="*/ 483260 w 6136272"/>
              <a:gd name="connsiteY2" fmla="*/ 1022661 h 2339708"/>
              <a:gd name="connsiteX3" fmla="*/ 977758 w 6136272"/>
              <a:gd name="connsiteY3" fmla="*/ 1989130 h 2339708"/>
              <a:gd name="connsiteX4" fmla="*/ 1876846 w 6136272"/>
              <a:gd name="connsiteY4" fmla="*/ 2315032 h 2339708"/>
              <a:gd name="connsiteX5" fmla="*/ 3394056 w 6136272"/>
              <a:gd name="connsiteY5" fmla="*/ 2270082 h 2339708"/>
              <a:gd name="connsiteX6" fmla="*/ 4472960 w 6136272"/>
              <a:gd name="connsiteY6" fmla="*/ 1764368 h 2339708"/>
              <a:gd name="connsiteX7" fmla="*/ 6136272 w 6136272"/>
              <a:gd name="connsiteY7" fmla="*/ 1550847 h 2339708"/>
              <a:gd name="connsiteX0" fmla="*/ 0 w 6136272"/>
              <a:gd name="connsiteY0" fmla="*/ 0 h 2339708"/>
              <a:gd name="connsiteX1" fmla="*/ 483260 w 6136272"/>
              <a:gd name="connsiteY1" fmla="*/ 1022661 h 2339708"/>
              <a:gd name="connsiteX2" fmla="*/ 977758 w 6136272"/>
              <a:gd name="connsiteY2" fmla="*/ 1989130 h 2339708"/>
              <a:gd name="connsiteX3" fmla="*/ 1876846 w 6136272"/>
              <a:gd name="connsiteY3" fmla="*/ 2315032 h 2339708"/>
              <a:gd name="connsiteX4" fmla="*/ 3394056 w 6136272"/>
              <a:gd name="connsiteY4" fmla="*/ 2270082 h 2339708"/>
              <a:gd name="connsiteX5" fmla="*/ 4472960 w 6136272"/>
              <a:gd name="connsiteY5" fmla="*/ 1764368 h 2339708"/>
              <a:gd name="connsiteX6" fmla="*/ 6136272 w 6136272"/>
              <a:gd name="connsiteY6" fmla="*/ 1550847 h 2339708"/>
              <a:gd name="connsiteX0" fmla="*/ 0 w 6136272"/>
              <a:gd name="connsiteY0" fmla="*/ 0 h 2339708"/>
              <a:gd name="connsiteX1" fmla="*/ 325920 w 6136272"/>
              <a:gd name="connsiteY1" fmla="*/ 348380 h 2339708"/>
              <a:gd name="connsiteX2" fmla="*/ 977758 w 6136272"/>
              <a:gd name="connsiteY2" fmla="*/ 1989130 h 2339708"/>
              <a:gd name="connsiteX3" fmla="*/ 1876846 w 6136272"/>
              <a:gd name="connsiteY3" fmla="*/ 2315032 h 2339708"/>
              <a:gd name="connsiteX4" fmla="*/ 3394056 w 6136272"/>
              <a:gd name="connsiteY4" fmla="*/ 2270082 h 2339708"/>
              <a:gd name="connsiteX5" fmla="*/ 4472960 w 6136272"/>
              <a:gd name="connsiteY5" fmla="*/ 1764368 h 2339708"/>
              <a:gd name="connsiteX6" fmla="*/ 6136272 w 6136272"/>
              <a:gd name="connsiteY6" fmla="*/ 1550847 h 2339708"/>
              <a:gd name="connsiteX0" fmla="*/ 0 w 6147511"/>
              <a:gd name="connsiteY0" fmla="*/ 0 h 2159899"/>
              <a:gd name="connsiteX1" fmla="*/ 337159 w 6147511"/>
              <a:gd name="connsiteY1" fmla="*/ 168571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20606 h 2180505"/>
              <a:gd name="connsiteX1" fmla="*/ 337159 w 6147511"/>
              <a:gd name="connsiteY1" fmla="*/ 189177 h 2180505"/>
              <a:gd name="connsiteX2" fmla="*/ 988997 w 6147511"/>
              <a:gd name="connsiteY2" fmla="*/ 1829927 h 2180505"/>
              <a:gd name="connsiteX3" fmla="*/ 1888085 w 6147511"/>
              <a:gd name="connsiteY3" fmla="*/ 2155829 h 2180505"/>
              <a:gd name="connsiteX4" fmla="*/ 3405295 w 6147511"/>
              <a:gd name="connsiteY4" fmla="*/ 2110879 h 2180505"/>
              <a:gd name="connsiteX5" fmla="*/ 4484199 w 6147511"/>
              <a:gd name="connsiteY5" fmla="*/ 1605165 h 2180505"/>
              <a:gd name="connsiteX6" fmla="*/ 6147511 w 6147511"/>
              <a:gd name="connsiteY6" fmla="*/ 1391644 h 2180505"/>
              <a:gd name="connsiteX0" fmla="*/ 0 w 6147511"/>
              <a:gd name="connsiteY0" fmla="*/ 12144 h 2172043"/>
              <a:gd name="connsiteX1" fmla="*/ 337159 w 6147511"/>
              <a:gd name="connsiteY1" fmla="*/ 180715 h 2172043"/>
              <a:gd name="connsiteX2" fmla="*/ 988997 w 6147511"/>
              <a:gd name="connsiteY2" fmla="*/ 1821465 h 2172043"/>
              <a:gd name="connsiteX3" fmla="*/ 1888085 w 6147511"/>
              <a:gd name="connsiteY3" fmla="*/ 2147367 h 2172043"/>
              <a:gd name="connsiteX4" fmla="*/ 3405295 w 6147511"/>
              <a:gd name="connsiteY4" fmla="*/ 2102417 h 2172043"/>
              <a:gd name="connsiteX5" fmla="*/ 4484199 w 6147511"/>
              <a:gd name="connsiteY5" fmla="*/ 1596703 h 2172043"/>
              <a:gd name="connsiteX6" fmla="*/ 6147511 w 6147511"/>
              <a:gd name="connsiteY6" fmla="*/ 1383182 h 2172043"/>
              <a:gd name="connsiteX0" fmla="*/ 0 w 6147511"/>
              <a:gd name="connsiteY0" fmla="*/ 0 h 2159899"/>
              <a:gd name="connsiteX1" fmla="*/ 494499 w 6147511"/>
              <a:gd name="connsiteY1" fmla="*/ 235999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0 h 2159899"/>
              <a:gd name="connsiteX1" fmla="*/ 494499 w 6147511"/>
              <a:gd name="connsiteY1" fmla="*/ 235999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0 h 2197291"/>
              <a:gd name="connsiteX1" fmla="*/ 494499 w 6147511"/>
              <a:gd name="connsiteY1" fmla="*/ 235999 h 2197291"/>
              <a:gd name="connsiteX2" fmla="*/ 752987 w 6147511"/>
              <a:gd name="connsiteY2" fmla="*/ 1303610 h 2197291"/>
              <a:gd name="connsiteX3" fmla="*/ 1888085 w 6147511"/>
              <a:gd name="connsiteY3" fmla="*/ 2135223 h 2197291"/>
              <a:gd name="connsiteX4" fmla="*/ 3405295 w 6147511"/>
              <a:gd name="connsiteY4" fmla="*/ 2090273 h 2197291"/>
              <a:gd name="connsiteX5" fmla="*/ 4484199 w 6147511"/>
              <a:gd name="connsiteY5" fmla="*/ 1584559 h 2197291"/>
              <a:gd name="connsiteX6" fmla="*/ 6147511 w 6147511"/>
              <a:gd name="connsiteY6" fmla="*/ 1371038 h 2197291"/>
              <a:gd name="connsiteX0" fmla="*/ 0 w 6147511"/>
              <a:gd name="connsiteY0" fmla="*/ 0 h 2197291"/>
              <a:gd name="connsiteX1" fmla="*/ 427067 w 6147511"/>
              <a:gd name="connsiteY1" fmla="*/ 258475 h 2197291"/>
              <a:gd name="connsiteX2" fmla="*/ 752987 w 6147511"/>
              <a:gd name="connsiteY2" fmla="*/ 1303610 h 2197291"/>
              <a:gd name="connsiteX3" fmla="*/ 1888085 w 6147511"/>
              <a:gd name="connsiteY3" fmla="*/ 2135223 h 2197291"/>
              <a:gd name="connsiteX4" fmla="*/ 3405295 w 6147511"/>
              <a:gd name="connsiteY4" fmla="*/ 2090273 h 2197291"/>
              <a:gd name="connsiteX5" fmla="*/ 4484199 w 6147511"/>
              <a:gd name="connsiteY5" fmla="*/ 1584559 h 2197291"/>
              <a:gd name="connsiteX6" fmla="*/ 6147511 w 6147511"/>
              <a:gd name="connsiteY6" fmla="*/ 1371038 h 2197291"/>
              <a:gd name="connsiteX0" fmla="*/ 0 w 6147511"/>
              <a:gd name="connsiteY0" fmla="*/ 0 h 2100587"/>
              <a:gd name="connsiteX1" fmla="*/ 427067 w 6147511"/>
              <a:gd name="connsiteY1" fmla="*/ 258475 h 2100587"/>
              <a:gd name="connsiteX2" fmla="*/ 752987 w 6147511"/>
              <a:gd name="connsiteY2" fmla="*/ 1303610 h 2100587"/>
              <a:gd name="connsiteX3" fmla="*/ 1269962 w 6147511"/>
              <a:gd name="connsiteY3" fmla="*/ 1730654 h 2100587"/>
              <a:gd name="connsiteX4" fmla="*/ 3405295 w 6147511"/>
              <a:gd name="connsiteY4" fmla="*/ 2090273 h 2100587"/>
              <a:gd name="connsiteX5" fmla="*/ 4484199 w 6147511"/>
              <a:gd name="connsiteY5" fmla="*/ 1584559 h 2100587"/>
              <a:gd name="connsiteX6" fmla="*/ 6147511 w 6147511"/>
              <a:gd name="connsiteY6" fmla="*/ 1371038 h 2100587"/>
              <a:gd name="connsiteX0" fmla="*/ 0 w 6147511"/>
              <a:gd name="connsiteY0" fmla="*/ 0 h 2098545"/>
              <a:gd name="connsiteX1" fmla="*/ 427067 w 6147511"/>
              <a:gd name="connsiteY1" fmla="*/ 258475 h 2098545"/>
              <a:gd name="connsiteX2" fmla="*/ 752987 w 6147511"/>
              <a:gd name="connsiteY2" fmla="*/ 1303610 h 2098545"/>
              <a:gd name="connsiteX3" fmla="*/ 1269962 w 6147511"/>
              <a:gd name="connsiteY3" fmla="*/ 1730654 h 2098545"/>
              <a:gd name="connsiteX4" fmla="*/ 3405295 w 6147511"/>
              <a:gd name="connsiteY4" fmla="*/ 2090273 h 2098545"/>
              <a:gd name="connsiteX5" fmla="*/ 4484199 w 6147511"/>
              <a:gd name="connsiteY5" fmla="*/ 1584559 h 2098545"/>
              <a:gd name="connsiteX6" fmla="*/ 6147511 w 6147511"/>
              <a:gd name="connsiteY6" fmla="*/ 1371038 h 2098545"/>
              <a:gd name="connsiteX0" fmla="*/ 0 w 6147511"/>
              <a:gd name="connsiteY0" fmla="*/ 0 h 2100911"/>
              <a:gd name="connsiteX1" fmla="*/ 427067 w 6147511"/>
              <a:gd name="connsiteY1" fmla="*/ 258475 h 2100911"/>
              <a:gd name="connsiteX2" fmla="*/ 651839 w 6147511"/>
              <a:gd name="connsiteY2" fmla="*/ 1236182 h 2100911"/>
              <a:gd name="connsiteX3" fmla="*/ 1269962 w 6147511"/>
              <a:gd name="connsiteY3" fmla="*/ 1730654 h 2100911"/>
              <a:gd name="connsiteX4" fmla="*/ 3405295 w 6147511"/>
              <a:gd name="connsiteY4" fmla="*/ 2090273 h 2100911"/>
              <a:gd name="connsiteX5" fmla="*/ 4484199 w 6147511"/>
              <a:gd name="connsiteY5" fmla="*/ 1584559 h 2100911"/>
              <a:gd name="connsiteX6" fmla="*/ 6147511 w 6147511"/>
              <a:gd name="connsiteY6" fmla="*/ 1371038 h 2100911"/>
              <a:gd name="connsiteX0" fmla="*/ 0 w 6147511"/>
              <a:gd name="connsiteY0" fmla="*/ 0 h 2068147"/>
              <a:gd name="connsiteX1" fmla="*/ 427067 w 6147511"/>
              <a:gd name="connsiteY1" fmla="*/ 258475 h 2068147"/>
              <a:gd name="connsiteX2" fmla="*/ 651839 w 6147511"/>
              <a:gd name="connsiteY2" fmla="*/ 1236182 h 2068147"/>
              <a:gd name="connsiteX3" fmla="*/ 1269962 w 6147511"/>
              <a:gd name="connsiteY3" fmla="*/ 1730654 h 2068147"/>
              <a:gd name="connsiteX4" fmla="*/ 2933275 w 6147511"/>
              <a:gd name="connsiteY4" fmla="*/ 2056559 h 2068147"/>
              <a:gd name="connsiteX5" fmla="*/ 4484199 w 6147511"/>
              <a:gd name="connsiteY5" fmla="*/ 1584559 h 2068147"/>
              <a:gd name="connsiteX6" fmla="*/ 6147511 w 6147511"/>
              <a:gd name="connsiteY6" fmla="*/ 1371038 h 2068147"/>
              <a:gd name="connsiteX0" fmla="*/ 0 w 6147511"/>
              <a:gd name="connsiteY0" fmla="*/ 0 h 2068147"/>
              <a:gd name="connsiteX1" fmla="*/ 427067 w 6147511"/>
              <a:gd name="connsiteY1" fmla="*/ 258475 h 2068147"/>
              <a:gd name="connsiteX2" fmla="*/ 651839 w 6147511"/>
              <a:gd name="connsiteY2" fmla="*/ 1236182 h 2068147"/>
              <a:gd name="connsiteX3" fmla="*/ 1269962 w 6147511"/>
              <a:gd name="connsiteY3" fmla="*/ 1730654 h 2068147"/>
              <a:gd name="connsiteX4" fmla="*/ 2933275 w 6147511"/>
              <a:gd name="connsiteY4" fmla="*/ 2056559 h 2068147"/>
              <a:gd name="connsiteX5" fmla="*/ 4484199 w 6147511"/>
              <a:gd name="connsiteY5" fmla="*/ 1584559 h 2068147"/>
              <a:gd name="connsiteX6" fmla="*/ 6147511 w 6147511"/>
              <a:gd name="connsiteY6" fmla="*/ 1371038 h 2068147"/>
              <a:gd name="connsiteX0" fmla="*/ 0 w 6147511"/>
              <a:gd name="connsiteY0" fmla="*/ 0 h 2056734"/>
              <a:gd name="connsiteX1" fmla="*/ 427067 w 6147511"/>
              <a:gd name="connsiteY1" fmla="*/ 258475 h 2056734"/>
              <a:gd name="connsiteX2" fmla="*/ 651839 w 6147511"/>
              <a:gd name="connsiteY2" fmla="*/ 1236182 h 2056734"/>
              <a:gd name="connsiteX3" fmla="*/ 1269962 w 6147511"/>
              <a:gd name="connsiteY3" fmla="*/ 1730654 h 2056734"/>
              <a:gd name="connsiteX4" fmla="*/ 2933275 w 6147511"/>
              <a:gd name="connsiteY4" fmla="*/ 2056559 h 2056734"/>
              <a:gd name="connsiteX5" fmla="*/ 4484199 w 6147511"/>
              <a:gd name="connsiteY5" fmla="*/ 1584559 h 2056734"/>
              <a:gd name="connsiteX6" fmla="*/ 6147511 w 6147511"/>
              <a:gd name="connsiteY6" fmla="*/ 1371038 h 2056734"/>
              <a:gd name="connsiteX0" fmla="*/ 0 w 6147511"/>
              <a:gd name="connsiteY0" fmla="*/ 0 h 2056724"/>
              <a:gd name="connsiteX1" fmla="*/ 427067 w 6147511"/>
              <a:gd name="connsiteY1" fmla="*/ 258475 h 2056724"/>
              <a:gd name="connsiteX2" fmla="*/ 651839 w 6147511"/>
              <a:gd name="connsiteY2" fmla="*/ 1236182 h 2056724"/>
              <a:gd name="connsiteX3" fmla="*/ 1269962 w 6147511"/>
              <a:gd name="connsiteY3" fmla="*/ 1730654 h 2056724"/>
              <a:gd name="connsiteX4" fmla="*/ 2933275 w 6147511"/>
              <a:gd name="connsiteY4" fmla="*/ 2056559 h 2056724"/>
              <a:gd name="connsiteX5" fmla="*/ 4270665 w 6147511"/>
              <a:gd name="connsiteY5" fmla="*/ 1562083 h 2056724"/>
              <a:gd name="connsiteX6" fmla="*/ 6147511 w 6147511"/>
              <a:gd name="connsiteY6" fmla="*/ 1371038 h 2056724"/>
              <a:gd name="connsiteX0" fmla="*/ 0 w 6068841"/>
              <a:gd name="connsiteY0" fmla="*/ 0 h 2056733"/>
              <a:gd name="connsiteX1" fmla="*/ 427067 w 6068841"/>
              <a:gd name="connsiteY1" fmla="*/ 258475 h 2056733"/>
              <a:gd name="connsiteX2" fmla="*/ 651839 w 6068841"/>
              <a:gd name="connsiteY2" fmla="*/ 1236182 h 2056733"/>
              <a:gd name="connsiteX3" fmla="*/ 1269962 w 6068841"/>
              <a:gd name="connsiteY3" fmla="*/ 1730654 h 2056733"/>
              <a:gd name="connsiteX4" fmla="*/ 2933275 w 6068841"/>
              <a:gd name="connsiteY4" fmla="*/ 2056559 h 2056733"/>
              <a:gd name="connsiteX5" fmla="*/ 4270665 w 6068841"/>
              <a:gd name="connsiteY5" fmla="*/ 1562083 h 2056733"/>
              <a:gd name="connsiteX6" fmla="*/ 6068841 w 6068841"/>
              <a:gd name="connsiteY6" fmla="*/ 1258657 h 2056733"/>
              <a:gd name="connsiteX0" fmla="*/ 0 w 6068841"/>
              <a:gd name="connsiteY0" fmla="*/ 0 h 2056727"/>
              <a:gd name="connsiteX1" fmla="*/ 427067 w 6068841"/>
              <a:gd name="connsiteY1" fmla="*/ 258475 h 2056727"/>
              <a:gd name="connsiteX2" fmla="*/ 651839 w 6068841"/>
              <a:gd name="connsiteY2" fmla="*/ 1236182 h 2056727"/>
              <a:gd name="connsiteX3" fmla="*/ 1269962 w 6068841"/>
              <a:gd name="connsiteY3" fmla="*/ 1730654 h 2056727"/>
              <a:gd name="connsiteX4" fmla="*/ 2933275 w 6068841"/>
              <a:gd name="connsiteY4" fmla="*/ 2056559 h 2056727"/>
              <a:gd name="connsiteX5" fmla="*/ 4270665 w 6068841"/>
              <a:gd name="connsiteY5" fmla="*/ 1562083 h 2056727"/>
              <a:gd name="connsiteX6" fmla="*/ 5057367 w 6068841"/>
              <a:gd name="connsiteY6" fmla="*/ 1342254 h 2056727"/>
              <a:gd name="connsiteX7" fmla="*/ 6068841 w 6068841"/>
              <a:gd name="connsiteY7" fmla="*/ 1258657 h 2056727"/>
              <a:gd name="connsiteX0" fmla="*/ 0 w 6080080"/>
              <a:gd name="connsiteY0" fmla="*/ 0 h 2056727"/>
              <a:gd name="connsiteX1" fmla="*/ 427067 w 6080080"/>
              <a:gd name="connsiteY1" fmla="*/ 258475 h 2056727"/>
              <a:gd name="connsiteX2" fmla="*/ 651839 w 6080080"/>
              <a:gd name="connsiteY2" fmla="*/ 1236182 h 2056727"/>
              <a:gd name="connsiteX3" fmla="*/ 1269962 w 6080080"/>
              <a:gd name="connsiteY3" fmla="*/ 1730654 h 2056727"/>
              <a:gd name="connsiteX4" fmla="*/ 2933275 w 6080080"/>
              <a:gd name="connsiteY4" fmla="*/ 2056559 h 2056727"/>
              <a:gd name="connsiteX5" fmla="*/ 4270665 w 6080080"/>
              <a:gd name="connsiteY5" fmla="*/ 1562083 h 2056727"/>
              <a:gd name="connsiteX6" fmla="*/ 5057367 w 6080080"/>
              <a:gd name="connsiteY6" fmla="*/ 1342254 h 2056727"/>
              <a:gd name="connsiteX7" fmla="*/ 6080080 w 6080080"/>
              <a:gd name="connsiteY7" fmla="*/ 1314847 h 2056727"/>
              <a:gd name="connsiteX0" fmla="*/ 0 w 6080080"/>
              <a:gd name="connsiteY0" fmla="*/ 0 h 2056727"/>
              <a:gd name="connsiteX1" fmla="*/ 427067 w 6080080"/>
              <a:gd name="connsiteY1" fmla="*/ 258475 h 2056727"/>
              <a:gd name="connsiteX2" fmla="*/ 651839 w 6080080"/>
              <a:gd name="connsiteY2" fmla="*/ 1236182 h 2056727"/>
              <a:gd name="connsiteX3" fmla="*/ 1269962 w 6080080"/>
              <a:gd name="connsiteY3" fmla="*/ 1730654 h 2056727"/>
              <a:gd name="connsiteX4" fmla="*/ 2933275 w 6080080"/>
              <a:gd name="connsiteY4" fmla="*/ 2056559 h 2056727"/>
              <a:gd name="connsiteX5" fmla="*/ 4270665 w 6080080"/>
              <a:gd name="connsiteY5" fmla="*/ 1562083 h 2056727"/>
              <a:gd name="connsiteX6" fmla="*/ 5057367 w 6080080"/>
              <a:gd name="connsiteY6" fmla="*/ 1342254 h 2056727"/>
              <a:gd name="connsiteX7" fmla="*/ 6080080 w 6080080"/>
              <a:gd name="connsiteY7" fmla="*/ 1314847 h 2056727"/>
              <a:gd name="connsiteX0" fmla="*/ 0 w 6080080"/>
              <a:gd name="connsiteY0" fmla="*/ 0 h 2124133"/>
              <a:gd name="connsiteX1" fmla="*/ 427067 w 6080080"/>
              <a:gd name="connsiteY1" fmla="*/ 258475 h 2124133"/>
              <a:gd name="connsiteX2" fmla="*/ 651839 w 6080080"/>
              <a:gd name="connsiteY2" fmla="*/ 1236182 h 2124133"/>
              <a:gd name="connsiteX3" fmla="*/ 1269962 w 6080080"/>
              <a:gd name="connsiteY3" fmla="*/ 1730654 h 2124133"/>
              <a:gd name="connsiteX4" fmla="*/ 3113092 w 6080080"/>
              <a:gd name="connsiteY4" fmla="*/ 2123987 h 2124133"/>
              <a:gd name="connsiteX5" fmla="*/ 4270665 w 6080080"/>
              <a:gd name="connsiteY5" fmla="*/ 1562083 h 2124133"/>
              <a:gd name="connsiteX6" fmla="*/ 5057367 w 6080080"/>
              <a:gd name="connsiteY6" fmla="*/ 1342254 h 2124133"/>
              <a:gd name="connsiteX7" fmla="*/ 6080080 w 6080080"/>
              <a:gd name="connsiteY7" fmla="*/ 1314847 h 2124133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269962 w 6080080"/>
              <a:gd name="connsiteY3" fmla="*/ 1730654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202530 w 6080080"/>
              <a:gd name="connsiteY3" fmla="*/ 1753130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000236 w 6080080"/>
              <a:gd name="connsiteY3" fmla="*/ 1764368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1000236 w 6080080"/>
              <a:gd name="connsiteY3" fmla="*/ 1764368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70665 w 6080080"/>
              <a:gd name="connsiteY6" fmla="*/ 156208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70665 w 6080080"/>
              <a:gd name="connsiteY6" fmla="*/ 156208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18124 w 6080080"/>
              <a:gd name="connsiteY2" fmla="*/ 1359801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18124 w 6080080"/>
              <a:gd name="connsiteY2" fmla="*/ 1359801 h 2150497"/>
              <a:gd name="connsiteX3" fmla="*/ 1011475 w 6080080"/>
              <a:gd name="connsiteY3" fmla="*/ 1730654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40602 w 6080080"/>
              <a:gd name="connsiteY2" fmla="*/ 1269896 h 2150497"/>
              <a:gd name="connsiteX3" fmla="*/ 1011475 w 6080080"/>
              <a:gd name="connsiteY3" fmla="*/ 1730654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40602 w 6080080"/>
              <a:gd name="connsiteY2" fmla="*/ 1269896 h 2150497"/>
              <a:gd name="connsiteX3" fmla="*/ 1000237 w 6080080"/>
              <a:gd name="connsiteY3" fmla="*/ 1764368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1000237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203234 w 6080080"/>
              <a:gd name="connsiteY6" fmla="*/ 1449703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1000237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842897 w 6080080"/>
              <a:gd name="connsiteY3" fmla="*/ 1798082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82112 w 6080080"/>
              <a:gd name="connsiteY1" fmla="*/ 269713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82112 w 6080080"/>
              <a:gd name="connsiteY1" fmla="*/ 269713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214472 w 6080080"/>
              <a:gd name="connsiteY6" fmla="*/ 1607035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33702"/>
              <a:gd name="connsiteX1" fmla="*/ 382112 w 6080080"/>
              <a:gd name="connsiteY1" fmla="*/ 269713 h 2133702"/>
              <a:gd name="connsiteX2" fmla="*/ 528216 w 6080080"/>
              <a:gd name="connsiteY2" fmla="*/ 1247420 h 2133702"/>
              <a:gd name="connsiteX3" fmla="*/ 910328 w 6080080"/>
              <a:gd name="connsiteY3" fmla="*/ 1809320 h 2133702"/>
              <a:gd name="connsiteX4" fmla="*/ 1730742 w 6080080"/>
              <a:gd name="connsiteY4" fmla="*/ 2061487 h 2133702"/>
              <a:gd name="connsiteX5" fmla="*/ 3214239 w 6080080"/>
              <a:gd name="connsiteY5" fmla="*/ 2101511 h 2133702"/>
              <a:gd name="connsiteX6" fmla="*/ 4214472 w 6080080"/>
              <a:gd name="connsiteY6" fmla="*/ 1607035 h 2133702"/>
              <a:gd name="connsiteX7" fmla="*/ 5057367 w 6080080"/>
              <a:gd name="connsiteY7" fmla="*/ 1342254 h 2133702"/>
              <a:gd name="connsiteX8" fmla="*/ 6080080 w 6080080"/>
              <a:gd name="connsiteY8" fmla="*/ 1314847 h 2133702"/>
              <a:gd name="connsiteX0" fmla="*/ 0 w 6125034"/>
              <a:gd name="connsiteY0" fmla="*/ 0 h 2122464"/>
              <a:gd name="connsiteX1" fmla="*/ 427066 w 6125034"/>
              <a:gd name="connsiteY1" fmla="*/ 258475 h 2122464"/>
              <a:gd name="connsiteX2" fmla="*/ 573170 w 6125034"/>
              <a:gd name="connsiteY2" fmla="*/ 1236182 h 2122464"/>
              <a:gd name="connsiteX3" fmla="*/ 955282 w 6125034"/>
              <a:gd name="connsiteY3" fmla="*/ 1798082 h 2122464"/>
              <a:gd name="connsiteX4" fmla="*/ 1775696 w 6125034"/>
              <a:gd name="connsiteY4" fmla="*/ 2050249 h 2122464"/>
              <a:gd name="connsiteX5" fmla="*/ 3259193 w 6125034"/>
              <a:gd name="connsiteY5" fmla="*/ 2090273 h 2122464"/>
              <a:gd name="connsiteX6" fmla="*/ 4259426 w 6125034"/>
              <a:gd name="connsiteY6" fmla="*/ 1595797 h 2122464"/>
              <a:gd name="connsiteX7" fmla="*/ 5102321 w 6125034"/>
              <a:gd name="connsiteY7" fmla="*/ 1331016 h 2122464"/>
              <a:gd name="connsiteX8" fmla="*/ 6125034 w 6125034"/>
              <a:gd name="connsiteY8" fmla="*/ 1303609 h 2122464"/>
              <a:gd name="connsiteX0" fmla="*/ 0 w 6113795"/>
              <a:gd name="connsiteY0" fmla="*/ 0 h 3021505"/>
              <a:gd name="connsiteX1" fmla="*/ 415827 w 6113795"/>
              <a:gd name="connsiteY1" fmla="*/ 1157516 h 3021505"/>
              <a:gd name="connsiteX2" fmla="*/ 561931 w 6113795"/>
              <a:gd name="connsiteY2" fmla="*/ 2135223 h 3021505"/>
              <a:gd name="connsiteX3" fmla="*/ 944043 w 6113795"/>
              <a:gd name="connsiteY3" fmla="*/ 2697123 h 3021505"/>
              <a:gd name="connsiteX4" fmla="*/ 1764457 w 6113795"/>
              <a:gd name="connsiteY4" fmla="*/ 2949290 h 3021505"/>
              <a:gd name="connsiteX5" fmla="*/ 3247954 w 6113795"/>
              <a:gd name="connsiteY5" fmla="*/ 2989314 h 3021505"/>
              <a:gd name="connsiteX6" fmla="*/ 4248187 w 6113795"/>
              <a:gd name="connsiteY6" fmla="*/ 2494838 h 3021505"/>
              <a:gd name="connsiteX7" fmla="*/ 5091082 w 6113795"/>
              <a:gd name="connsiteY7" fmla="*/ 2230057 h 3021505"/>
              <a:gd name="connsiteX8" fmla="*/ 6113795 w 6113795"/>
              <a:gd name="connsiteY8" fmla="*/ 2202650 h 3021505"/>
              <a:gd name="connsiteX0" fmla="*/ 0 w 6068841"/>
              <a:gd name="connsiteY0" fmla="*/ 269765 h 1886518"/>
              <a:gd name="connsiteX1" fmla="*/ 370873 w 6068841"/>
              <a:gd name="connsiteY1" fmla="*/ 22529 h 1886518"/>
              <a:gd name="connsiteX2" fmla="*/ 516977 w 6068841"/>
              <a:gd name="connsiteY2" fmla="*/ 1000236 h 1886518"/>
              <a:gd name="connsiteX3" fmla="*/ 899089 w 6068841"/>
              <a:gd name="connsiteY3" fmla="*/ 1562136 h 1886518"/>
              <a:gd name="connsiteX4" fmla="*/ 1719503 w 6068841"/>
              <a:gd name="connsiteY4" fmla="*/ 1814303 h 1886518"/>
              <a:gd name="connsiteX5" fmla="*/ 3203000 w 6068841"/>
              <a:gd name="connsiteY5" fmla="*/ 1854327 h 1886518"/>
              <a:gd name="connsiteX6" fmla="*/ 4203233 w 6068841"/>
              <a:gd name="connsiteY6" fmla="*/ 1359851 h 1886518"/>
              <a:gd name="connsiteX7" fmla="*/ 5046128 w 6068841"/>
              <a:gd name="connsiteY7" fmla="*/ 1095070 h 1886518"/>
              <a:gd name="connsiteX8" fmla="*/ 6068841 w 6068841"/>
              <a:gd name="connsiteY8" fmla="*/ 1067663 h 1886518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516977 w 6068841"/>
              <a:gd name="connsiteY2" fmla="*/ 730471 h 1616753"/>
              <a:gd name="connsiteX3" fmla="*/ 899089 w 6068841"/>
              <a:gd name="connsiteY3" fmla="*/ 1292371 h 1616753"/>
              <a:gd name="connsiteX4" fmla="*/ 1719503 w 6068841"/>
              <a:gd name="connsiteY4" fmla="*/ 1544538 h 1616753"/>
              <a:gd name="connsiteX5" fmla="*/ 3203000 w 6068841"/>
              <a:gd name="connsiteY5" fmla="*/ 1584562 h 1616753"/>
              <a:gd name="connsiteX6" fmla="*/ 4203233 w 6068841"/>
              <a:gd name="connsiteY6" fmla="*/ 1090086 h 1616753"/>
              <a:gd name="connsiteX7" fmla="*/ 5046128 w 6068841"/>
              <a:gd name="connsiteY7" fmla="*/ 825305 h 1616753"/>
              <a:gd name="connsiteX8" fmla="*/ 6068841 w 6068841"/>
              <a:gd name="connsiteY8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899089 w 6068841"/>
              <a:gd name="connsiteY2" fmla="*/ 1292371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1180054 w 6068841"/>
              <a:gd name="connsiteY2" fmla="*/ 1337323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831657 w 6068841"/>
              <a:gd name="connsiteY2" fmla="*/ 1292371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82241"/>
              <a:gd name="connsiteX1" fmla="*/ 438304 w 6068841"/>
              <a:gd name="connsiteY1" fmla="*/ 337141 h 1682241"/>
              <a:gd name="connsiteX2" fmla="*/ 831657 w 6068841"/>
              <a:gd name="connsiteY2" fmla="*/ 1292371 h 1682241"/>
              <a:gd name="connsiteX3" fmla="*/ 1719503 w 6068841"/>
              <a:gd name="connsiteY3" fmla="*/ 1656918 h 1682241"/>
              <a:gd name="connsiteX4" fmla="*/ 3203000 w 6068841"/>
              <a:gd name="connsiteY4" fmla="*/ 1584562 h 1682241"/>
              <a:gd name="connsiteX5" fmla="*/ 4203233 w 6068841"/>
              <a:gd name="connsiteY5" fmla="*/ 1090086 h 1682241"/>
              <a:gd name="connsiteX6" fmla="*/ 5046128 w 6068841"/>
              <a:gd name="connsiteY6" fmla="*/ 825305 h 1682241"/>
              <a:gd name="connsiteX7" fmla="*/ 6068841 w 6068841"/>
              <a:gd name="connsiteY7" fmla="*/ 797898 h 1682241"/>
              <a:gd name="connsiteX0" fmla="*/ 0 w 6068841"/>
              <a:gd name="connsiteY0" fmla="*/ 0 h 1721509"/>
              <a:gd name="connsiteX1" fmla="*/ 438304 w 6068841"/>
              <a:gd name="connsiteY1" fmla="*/ 337141 h 1721509"/>
              <a:gd name="connsiteX2" fmla="*/ 831657 w 6068841"/>
              <a:gd name="connsiteY2" fmla="*/ 1292371 h 1721509"/>
              <a:gd name="connsiteX3" fmla="*/ 1719503 w 6068841"/>
              <a:gd name="connsiteY3" fmla="*/ 1656918 h 1721509"/>
              <a:gd name="connsiteX4" fmla="*/ 3203000 w 6068841"/>
              <a:gd name="connsiteY4" fmla="*/ 1685704 h 1721509"/>
              <a:gd name="connsiteX5" fmla="*/ 4203233 w 6068841"/>
              <a:gd name="connsiteY5" fmla="*/ 1090086 h 1721509"/>
              <a:gd name="connsiteX6" fmla="*/ 5046128 w 6068841"/>
              <a:gd name="connsiteY6" fmla="*/ 825305 h 1721509"/>
              <a:gd name="connsiteX7" fmla="*/ 6068841 w 6068841"/>
              <a:gd name="connsiteY7" fmla="*/ 797898 h 1721509"/>
              <a:gd name="connsiteX0" fmla="*/ 0 w 6068841"/>
              <a:gd name="connsiteY0" fmla="*/ 0 h 1721509"/>
              <a:gd name="connsiteX1" fmla="*/ 438304 w 6068841"/>
              <a:gd name="connsiteY1" fmla="*/ 337141 h 1721509"/>
              <a:gd name="connsiteX2" fmla="*/ 831657 w 6068841"/>
              <a:gd name="connsiteY2" fmla="*/ 1292371 h 1721509"/>
              <a:gd name="connsiteX3" fmla="*/ 1719503 w 6068841"/>
              <a:gd name="connsiteY3" fmla="*/ 1656918 h 1721509"/>
              <a:gd name="connsiteX4" fmla="*/ 3203000 w 6068841"/>
              <a:gd name="connsiteY4" fmla="*/ 1685704 h 1721509"/>
              <a:gd name="connsiteX5" fmla="*/ 4147040 w 6068841"/>
              <a:gd name="connsiteY5" fmla="*/ 1449703 h 1721509"/>
              <a:gd name="connsiteX6" fmla="*/ 5046128 w 6068841"/>
              <a:gd name="connsiteY6" fmla="*/ 825305 h 1721509"/>
              <a:gd name="connsiteX7" fmla="*/ 6068841 w 6068841"/>
              <a:gd name="connsiteY7" fmla="*/ 797898 h 1721509"/>
              <a:gd name="connsiteX0" fmla="*/ 0 w 6068841"/>
              <a:gd name="connsiteY0" fmla="*/ 0 h 1737301"/>
              <a:gd name="connsiteX1" fmla="*/ 438304 w 6068841"/>
              <a:gd name="connsiteY1" fmla="*/ 337141 h 1737301"/>
              <a:gd name="connsiteX2" fmla="*/ 831657 w 6068841"/>
              <a:gd name="connsiteY2" fmla="*/ 1292371 h 1737301"/>
              <a:gd name="connsiteX3" fmla="*/ 1719503 w 6068841"/>
              <a:gd name="connsiteY3" fmla="*/ 1656918 h 1737301"/>
              <a:gd name="connsiteX4" fmla="*/ 3191761 w 6068841"/>
              <a:gd name="connsiteY4" fmla="*/ 1708180 h 1737301"/>
              <a:gd name="connsiteX5" fmla="*/ 4147040 w 6068841"/>
              <a:gd name="connsiteY5" fmla="*/ 1449703 h 1737301"/>
              <a:gd name="connsiteX6" fmla="*/ 5046128 w 6068841"/>
              <a:gd name="connsiteY6" fmla="*/ 825305 h 1737301"/>
              <a:gd name="connsiteX7" fmla="*/ 6068841 w 6068841"/>
              <a:gd name="connsiteY7" fmla="*/ 797898 h 1737301"/>
              <a:gd name="connsiteX0" fmla="*/ 0 w 6068841"/>
              <a:gd name="connsiteY0" fmla="*/ 0 h 1712348"/>
              <a:gd name="connsiteX1" fmla="*/ 438304 w 6068841"/>
              <a:gd name="connsiteY1" fmla="*/ 337141 h 1712348"/>
              <a:gd name="connsiteX2" fmla="*/ 831657 w 6068841"/>
              <a:gd name="connsiteY2" fmla="*/ 1292371 h 1712348"/>
              <a:gd name="connsiteX3" fmla="*/ 1719503 w 6068841"/>
              <a:gd name="connsiteY3" fmla="*/ 1656918 h 1712348"/>
              <a:gd name="connsiteX4" fmla="*/ 3191761 w 6068841"/>
              <a:gd name="connsiteY4" fmla="*/ 1708180 h 1712348"/>
              <a:gd name="connsiteX5" fmla="*/ 4147040 w 6068841"/>
              <a:gd name="connsiteY5" fmla="*/ 1449703 h 1712348"/>
              <a:gd name="connsiteX6" fmla="*/ 5046128 w 6068841"/>
              <a:gd name="connsiteY6" fmla="*/ 825305 h 1712348"/>
              <a:gd name="connsiteX7" fmla="*/ 6068841 w 6068841"/>
              <a:gd name="connsiteY7" fmla="*/ 797898 h 1712348"/>
              <a:gd name="connsiteX0" fmla="*/ 0 w 6068841"/>
              <a:gd name="connsiteY0" fmla="*/ 0 h 1712348"/>
              <a:gd name="connsiteX1" fmla="*/ 438304 w 6068841"/>
              <a:gd name="connsiteY1" fmla="*/ 337141 h 1712348"/>
              <a:gd name="connsiteX2" fmla="*/ 831657 w 6068841"/>
              <a:gd name="connsiteY2" fmla="*/ 1292371 h 1712348"/>
              <a:gd name="connsiteX3" fmla="*/ 1719503 w 6068841"/>
              <a:gd name="connsiteY3" fmla="*/ 1656918 h 1712348"/>
              <a:gd name="connsiteX4" fmla="*/ 3191761 w 6068841"/>
              <a:gd name="connsiteY4" fmla="*/ 1708180 h 1712348"/>
              <a:gd name="connsiteX5" fmla="*/ 4102085 w 6068841"/>
              <a:gd name="connsiteY5" fmla="*/ 1427227 h 1712348"/>
              <a:gd name="connsiteX6" fmla="*/ 5046128 w 6068841"/>
              <a:gd name="connsiteY6" fmla="*/ 825305 h 1712348"/>
              <a:gd name="connsiteX7" fmla="*/ 6068841 w 6068841"/>
              <a:gd name="connsiteY7" fmla="*/ 797898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46128 w 6080079"/>
              <a:gd name="connsiteY6" fmla="*/ 825305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36037 w 6136272"/>
              <a:gd name="connsiteY6" fmla="*/ 814067 h 1746062"/>
              <a:gd name="connsiteX7" fmla="*/ 6136272 w 6136272"/>
              <a:gd name="connsiteY7" fmla="*/ 59561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59561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776044"/>
              <a:gd name="connsiteX1" fmla="*/ 494497 w 6136272"/>
              <a:gd name="connsiteY1" fmla="*/ 370855 h 1776044"/>
              <a:gd name="connsiteX2" fmla="*/ 887850 w 6136272"/>
              <a:gd name="connsiteY2" fmla="*/ 1326085 h 1776044"/>
              <a:gd name="connsiteX3" fmla="*/ 1775696 w 6136272"/>
              <a:gd name="connsiteY3" fmla="*/ 1690632 h 1776044"/>
              <a:gd name="connsiteX4" fmla="*/ 2888319 w 6136272"/>
              <a:gd name="connsiteY4" fmla="*/ 1775074 h 1776044"/>
              <a:gd name="connsiteX5" fmla="*/ 4158278 w 6136272"/>
              <a:gd name="connsiteY5" fmla="*/ 1460941 h 1776044"/>
              <a:gd name="connsiteX6" fmla="*/ 5180991 w 6136272"/>
              <a:gd name="connsiteY6" fmla="*/ 913608 h 1776044"/>
              <a:gd name="connsiteX7" fmla="*/ 6136272 w 6136272"/>
              <a:gd name="connsiteY7" fmla="*/ 678564 h 1776044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2663547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693310"/>
              <a:gd name="connsiteX1" fmla="*/ 494497 w 6136272"/>
              <a:gd name="connsiteY1" fmla="*/ 370855 h 1693310"/>
              <a:gd name="connsiteX2" fmla="*/ 887850 w 6136272"/>
              <a:gd name="connsiteY2" fmla="*/ 1326085 h 1693310"/>
              <a:gd name="connsiteX3" fmla="*/ 1775696 w 6136272"/>
              <a:gd name="connsiteY3" fmla="*/ 1690632 h 1693310"/>
              <a:gd name="connsiteX4" fmla="*/ 4158278 w 6136272"/>
              <a:gd name="connsiteY4" fmla="*/ 1460941 h 1693310"/>
              <a:gd name="connsiteX5" fmla="*/ 5180991 w 6136272"/>
              <a:gd name="connsiteY5" fmla="*/ 913608 h 1693310"/>
              <a:gd name="connsiteX6" fmla="*/ 6136272 w 6136272"/>
              <a:gd name="connsiteY6" fmla="*/ 678564 h 1693310"/>
              <a:gd name="connsiteX0" fmla="*/ 0 w 6136272"/>
              <a:gd name="connsiteY0" fmla="*/ 0 h 1778309"/>
              <a:gd name="connsiteX1" fmla="*/ 494497 w 6136272"/>
              <a:gd name="connsiteY1" fmla="*/ 370855 h 1778309"/>
              <a:gd name="connsiteX2" fmla="*/ 887850 w 6136272"/>
              <a:gd name="connsiteY2" fmla="*/ 1326085 h 1778309"/>
              <a:gd name="connsiteX3" fmla="*/ 1775696 w 6136272"/>
              <a:gd name="connsiteY3" fmla="*/ 1690632 h 1778309"/>
              <a:gd name="connsiteX4" fmla="*/ 2945871 w 6136272"/>
              <a:gd name="connsiteY4" fmla="*/ 1766853 h 1778309"/>
              <a:gd name="connsiteX5" fmla="*/ 4158278 w 6136272"/>
              <a:gd name="connsiteY5" fmla="*/ 1460941 h 1778309"/>
              <a:gd name="connsiteX6" fmla="*/ 5180991 w 6136272"/>
              <a:gd name="connsiteY6" fmla="*/ 913608 h 1778309"/>
              <a:gd name="connsiteX7" fmla="*/ 6136272 w 6136272"/>
              <a:gd name="connsiteY7" fmla="*/ 678564 h 1778309"/>
              <a:gd name="connsiteX0" fmla="*/ 0 w 6136272"/>
              <a:gd name="connsiteY0" fmla="*/ 0 h 1757047"/>
              <a:gd name="connsiteX1" fmla="*/ 494497 w 6136272"/>
              <a:gd name="connsiteY1" fmla="*/ 370855 h 1757047"/>
              <a:gd name="connsiteX2" fmla="*/ 887850 w 6136272"/>
              <a:gd name="connsiteY2" fmla="*/ 1326085 h 1757047"/>
              <a:gd name="connsiteX3" fmla="*/ 1775696 w 6136272"/>
              <a:gd name="connsiteY3" fmla="*/ 1690632 h 1757047"/>
              <a:gd name="connsiteX4" fmla="*/ 2833485 w 6136272"/>
              <a:gd name="connsiteY4" fmla="*/ 1741968 h 1757047"/>
              <a:gd name="connsiteX5" fmla="*/ 4158278 w 6136272"/>
              <a:gd name="connsiteY5" fmla="*/ 1460941 h 1757047"/>
              <a:gd name="connsiteX6" fmla="*/ 5180991 w 6136272"/>
              <a:gd name="connsiteY6" fmla="*/ 913608 h 1757047"/>
              <a:gd name="connsiteX7" fmla="*/ 6136272 w 6136272"/>
              <a:gd name="connsiteY7" fmla="*/ 678564 h 1757047"/>
              <a:gd name="connsiteX0" fmla="*/ 0 w 6136272"/>
              <a:gd name="connsiteY0" fmla="*/ 0 h 1760777"/>
              <a:gd name="connsiteX1" fmla="*/ 494497 w 6136272"/>
              <a:gd name="connsiteY1" fmla="*/ 370855 h 1760777"/>
              <a:gd name="connsiteX2" fmla="*/ 887850 w 6136272"/>
              <a:gd name="connsiteY2" fmla="*/ 1326085 h 1760777"/>
              <a:gd name="connsiteX3" fmla="*/ 1629595 w 6136272"/>
              <a:gd name="connsiteY3" fmla="*/ 1707222 h 1760777"/>
              <a:gd name="connsiteX4" fmla="*/ 2833485 w 6136272"/>
              <a:gd name="connsiteY4" fmla="*/ 1741968 h 1760777"/>
              <a:gd name="connsiteX5" fmla="*/ 4158278 w 6136272"/>
              <a:gd name="connsiteY5" fmla="*/ 1460941 h 1760777"/>
              <a:gd name="connsiteX6" fmla="*/ 5180991 w 6136272"/>
              <a:gd name="connsiteY6" fmla="*/ 913608 h 1760777"/>
              <a:gd name="connsiteX7" fmla="*/ 6136272 w 6136272"/>
              <a:gd name="connsiteY7" fmla="*/ 678564 h 1760777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58278 w 6136272"/>
              <a:gd name="connsiteY5" fmla="*/ 1460941 h 1744820"/>
              <a:gd name="connsiteX6" fmla="*/ 5180991 w 6136272"/>
              <a:gd name="connsiteY6" fmla="*/ 913608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80991 w 6136272"/>
              <a:gd name="connsiteY6" fmla="*/ 913608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92229 w 6136272"/>
              <a:gd name="connsiteY6" fmla="*/ 979969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92229 w 6136272"/>
              <a:gd name="connsiteY6" fmla="*/ 97996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13323 w 6136272"/>
              <a:gd name="connsiteY5" fmla="*/ 1452646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419466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819036"/>
              <a:gd name="connsiteX1" fmla="*/ 494497 w 6136272"/>
              <a:gd name="connsiteY1" fmla="*/ 370855 h 1819036"/>
              <a:gd name="connsiteX2" fmla="*/ 1629595 w 6136272"/>
              <a:gd name="connsiteY2" fmla="*/ 1707222 h 1819036"/>
              <a:gd name="connsiteX3" fmla="*/ 2721099 w 6136272"/>
              <a:gd name="connsiteY3" fmla="*/ 1717083 h 1819036"/>
              <a:gd name="connsiteX4" fmla="*/ 4124562 w 6136272"/>
              <a:gd name="connsiteY4" fmla="*/ 1419466 h 1819036"/>
              <a:gd name="connsiteX5" fmla="*/ 5180991 w 6136272"/>
              <a:gd name="connsiteY5" fmla="*/ 1046329 h 1819036"/>
              <a:gd name="connsiteX6" fmla="*/ 6136272 w 6136272"/>
              <a:gd name="connsiteY6" fmla="*/ 794695 h 1819036"/>
              <a:gd name="connsiteX0" fmla="*/ 0 w 6136272"/>
              <a:gd name="connsiteY0" fmla="*/ 0 h 1755037"/>
              <a:gd name="connsiteX1" fmla="*/ 494497 w 6136272"/>
              <a:gd name="connsiteY1" fmla="*/ 370855 h 1755037"/>
              <a:gd name="connsiteX2" fmla="*/ 1629595 w 6136272"/>
              <a:gd name="connsiteY2" fmla="*/ 1707222 h 1755037"/>
              <a:gd name="connsiteX3" fmla="*/ 4124562 w 6136272"/>
              <a:gd name="connsiteY3" fmla="*/ 1419466 h 1755037"/>
              <a:gd name="connsiteX4" fmla="*/ 5180991 w 6136272"/>
              <a:gd name="connsiteY4" fmla="*/ 1046329 h 1755037"/>
              <a:gd name="connsiteX5" fmla="*/ 6136272 w 6136272"/>
              <a:gd name="connsiteY5" fmla="*/ 794695 h 1755037"/>
              <a:gd name="connsiteX0" fmla="*/ 0 w 6136272"/>
              <a:gd name="connsiteY0" fmla="*/ 12254 h 1472257"/>
              <a:gd name="connsiteX1" fmla="*/ 494497 w 6136272"/>
              <a:gd name="connsiteY1" fmla="*/ 383109 h 1472257"/>
              <a:gd name="connsiteX2" fmla="*/ 2843363 w 6136272"/>
              <a:gd name="connsiteY2" fmla="*/ 35574 h 1472257"/>
              <a:gd name="connsiteX3" fmla="*/ 4124562 w 6136272"/>
              <a:gd name="connsiteY3" fmla="*/ 1431720 h 1472257"/>
              <a:gd name="connsiteX4" fmla="*/ 5180991 w 6136272"/>
              <a:gd name="connsiteY4" fmla="*/ 1058583 h 1472257"/>
              <a:gd name="connsiteX5" fmla="*/ 6136272 w 6136272"/>
              <a:gd name="connsiteY5" fmla="*/ 806949 h 1472257"/>
              <a:gd name="connsiteX0" fmla="*/ 0 w 6136272"/>
              <a:gd name="connsiteY0" fmla="*/ 0 h 1046330"/>
              <a:gd name="connsiteX1" fmla="*/ 494497 w 6136272"/>
              <a:gd name="connsiteY1" fmla="*/ 370855 h 1046330"/>
              <a:gd name="connsiteX2" fmla="*/ 2843363 w 6136272"/>
              <a:gd name="connsiteY2" fmla="*/ 23320 h 1046330"/>
              <a:gd name="connsiteX3" fmla="*/ 5180991 w 6136272"/>
              <a:gd name="connsiteY3" fmla="*/ 1046329 h 1046330"/>
              <a:gd name="connsiteX4" fmla="*/ 6136272 w 6136272"/>
              <a:gd name="connsiteY4" fmla="*/ 794695 h 1046330"/>
              <a:gd name="connsiteX0" fmla="*/ 0 w 6136272"/>
              <a:gd name="connsiteY0" fmla="*/ 0 h 794695"/>
              <a:gd name="connsiteX1" fmla="*/ 494497 w 6136272"/>
              <a:gd name="connsiteY1" fmla="*/ 370855 h 794695"/>
              <a:gd name="connsiteX2" fmla="*/ 2843363 w 6136272"/>
              <a:gd name="connsiteY2" fmla="*/ 23320 h 794695"/>
              <a:gd name="connsiteX3" fmla="*/ 6136272 w 6136272"/>
              <a:gd name="connsiteY3" fmla="*/ 794695 h 794695"/>
              <a:gd name="connsiteX0" fmla="*/ 0 w 6169988"/>
              <a:gd name="connsiteY0" fmla="*/ 0 h 877646"/>
              <a:gd name="connsiteX1" fmla="*/ 494497 w 6169988"/>
              <a:gd name="connsiteY1" fmla="*/ 370855 h 877646"/>
              <a:gd name="connsiteX2" fmla="*/ 2843363 w 6169988"/>
              <a:gd name="connsiteY2" fmla="*/ 23320 h 877646"/>
              <a:gd name="connsiteX3" fmla="*/ 6169988 w 6169988"/>
              <a:gd name="connsiteY3" fmla="*/ 877646 h 877646"/>
              <a:gd name="connsiteX0" fmla="*/ 0 w 6169988"/>
              <a:gd name="connsiteY0" fmla="*/ 0 h 877646"/>
              <a:gd name="connsiteX1" fmla="*/ 2090377 w 6169988"/>
              <a:gd name="connsiteY1" fmla="*/ 752429 h 877646"/>
              <a:gd name="connsiteX2" fmla="*/ 2843363 w 6169988"/>
              <a:gd name="connsiteY2" fmla="*/ 23320 h 877646"/>
              <a:gd name="connsiteX3" fmla="*/ 6169988 w 6169988"/>
              <a:gd name="connsiteY3" fmla="*/ 877646 h 877646"/>
              <a:gd name="connsiteX0" fmla="*/ 0 w 6169988"/>
              <a:gd name="connsiteY0" fmla="*/ 1941352 h 1942898"/>
              <a:gd name="connsiteX1" fmla="*/ 2090377 w 6169988"/>
              <a:gd name="connsiteY1" fmla="*/ 736140 h 1942898"/>
              <a:gd name="connsiteX2" fmla="*/ 2843363 w 6169988"/>
              <a:gd name="connsiteY2" fmla="*/ 7031 h 1942898"/>
              <a:gd name="connsiteX3" fmla="*/ 6169988 w 6169988"/>
              <a:gd name="connsiteY3" fmla="*/ 861357 h 1942898"/>
              <a:gd name="connsiteX0" fmla="*/ 0 w 6169988"/>
              <a:gd name="connsiteY0" fmla="*/ 1936793 h 1972340"/>
              <a:gd name="connsiteX1" fmla="*/ 696792 w 6169988"/>
              <a:gd name="connsiteY1" fmla="*/ 1718697 h 1972340"/>
              <a:gd name="connsiteX2" fmla="*/ 2843363 w 6169988"/>
              <a:gd name="connsiteY2" fmla="*/ 2472 h 1972340"/>
              <a:gd name="connsiteX3" fmla="*/ 6169988 w 6169988"/>
              <a:gd name="connsiteY3" fmla="*/ 856798 h 1972340"/>
              <a:gd name="connsiteX0" fmla="*/ 0 w 6169988"/>
              <a:gd name="connsiteY0" fmla="*/ 1249808 h 1264186"/>
              <a:gd name="connsiteX1" fmla="*/ 696792 w 6169988"/>
              <a:gd name="connsiteY1" fmla="*/ 1031712 h 1264186"/>
              <a:gd name="connsiteX2" fmla="*/ 1966753 w 6169988"/>
              <a:gd name="connsiteY2" fmla="*/ 3979 h 1264186"/>
              <a:gd name="connsiteX3" fmla="*/ 6169988 w 6169988"/>
              <a:gd name="connsiteY3" fmla="*/ 169813 h 1264186"/>
              <a:gd name="connsiteX0" fmla="*/ 0 w 6169988"/>
              <a:gd name="connsiteY0" fmla="*/ 1284260 h 1298638"/>
              <a:gd name="connsiteX1" fmla="*/ 696792 w 6169988"/>
              <a:gd name="connsiteY1" fmla="*/ 1066164 h 1298638"/>
              <a:gd name="connsiteX2" fmla="*/ 1966753 w 6169988"/>
              <a:gd name="connsiteY2" fmla="*/ 38431 h 1298638"/>
              <a:gd name="connsiteX3" fmla="*/ 4249546 w 6169988"/>
              <a:gd name="connsiteY3" fmla="*/ 310706 h 1298638"/>
              <a:gd name="connsiteX4" fmla="*/ 6169988 w 6169988"/>
              <a:gd name="connsiteY4" fmla="*/ 204265 h 1298638"/>
              <a:gd name="connsiteX0" fmla="*/ 0 w 6203703"/>
              <a:gd name="connsiteY0" fmla="*/ 1284260 h 1298638"/>
              <a:gd name="connsiteX1" fmla="*/ 696792 w 6203703"/>
              <a:gd name="connsiteY1" fmla="*/ 1066164 h 1298638"/>
              <a:gd name="connsiteX2" fmla="*/ 1966753 w 6203703"/>
              <a:gd name="connsiteY2" fmla="*/ 38431 h 1298638"/>
              <a:gd name="connsiteX3" fmla="*/ 4249546 w 6203703"/>
              <a:gd name="connsiteY3" fmla="*/ 310706 h 1298638"/>
              <a:gd name="connsiteX4" fmla="*/ 6203703 w 6203703"/>
              <a:gd name="connsiteY4" fmla="*/ 569249 h 1298638"/>
              <a:gd name="connsiteX0" fmla="*/ 0 w 6203703"/>
              <a:gd name="connsiteY0" fmla="*/ 1270531 h 1284909"/>
              <a:gd name="connsiteX1" fmla="*/ 696792 w 6203703"/>
              <a:gd name="connsiteY1" fmla="*/ 1052435 h 1284909"/>
              <a:gd name="connsiteX2" fmla="*/ 1966753 w 6203703"/>
              <a:gd name="connsiteY2" fmla="*/ 24702 h 1284909"/>
              <a:gd name="connsiteX3" fmla="*/ 4474318 w 6203703"/>
              <a:gd name="connsiteY3" fmla="*/ 587304 h 1284909"/>
              <a:gd name="connsiteX4" fmla="*/ 6203703 w 6203703"/>
              <a:gd name="connsiteY4" fmla="*/ 555520 h 1284909"/>
              <a:gd name="connsiteX0" fmla="*/ 0 w 6091317"/>
              <a:gd name="connsiteY0" fmla="*/ 1270531 h 1284909"/>
              <a:gd name="connsiteX1" fmla="*/ 696792 w 6091317"/>
              <a:gd name="connsiteY1" fmla="*/ 1052435 h 1284909"/>
              <a:gd name="connsiteX2" fmla="*/ 1966753 w 6091317"/>
              <a:gd name="connsiteY2" fmla="*/ 24702 h 1284909"/>
              <a:gd name="connsiteX3" fmla="*/ 4474318 w 6091317"/>
              <a:gd name="connsiteY3" fmla="*/ 587304 h 1284909"/>
              <a:gd name="connsiteX4" fmla="*/ 6091317 w 6091317"/>
              <a:gd name="connsiteY4" fmla="*/ 696536 h 1284909"/>
              <a:gd name="connsiteX0" fmla="*/ 0 w 6091317"/>
              <a:gd name="connsiteY0" fmla="*/ 1198378 h 1211522"/>
              <a:gd name="connsiteX1" fmla="*/ 696792 w 6091317"/>
              <a:gd name="connsiteY1" fmla="*/ 980282 h 1211522"/>
              <a:gd name="connsiteX2" fmla="*/ 2506205 w 6091317"/>
              <a:gd name="connsiteY2" fmla="*/ 27205 h 1211522"/>
              <a:gd name="connsiteX3" fmla="*/ 4474318 w 6091317"/>
              <a:gd name="connsiteY3" fmla="*/ 515151 h 1211522"/>
              <a:gd name="connsiteX4" fmla="*/ 6091317 w 6091317"/>
              <a:gd name="connsiteY4" fmla="*/ 624383 h 1211522"/>
              <a:gd name="connsiteX0" fmla="*/ 0 w 6091317"/>
              <a:gd name="connsiteY0" fmla="*/ 1195626 h 1208770"/>
              <a:gd name="connsiteX1" fmla="*/ 696792 w 6091317"/>
              <a:gd name="connsiteY1" fmla="*/ 977530 h 1208770"/>
              <a:gd name="connsiteX2" fmla="*/ 2506205 w 6091317"/>
              <a:gd name="connsiteY2" fmla="*/ 24453 h 1208770"/>
              <a:gd name="connsiteX3" fmla="*/ 4519272 w 6091317"/>
              <a:gd name="connsiteY3" fmla="*/ 595349 h 1208770"/>
              <a:gd name="connsiteX4" fmla="*/ 6091317 w 6091317"/>
              <a:gd name="connsiteY4" fmla="*/ 621631 h 1208770"/>
              <a:gd name="connsiteX0" fmla="*/ 0 w 6091317"/>
              <a:gd name="connsiteY0" fmla="*/ 1196130 h 1209274"/>
              <a:gd name="connsiteX1" fmla="*/ 696792 w 6091317"/>
              <a:gd name="connsiteY1" fmla="*/ 978034 h 1209274"/>
              <a:gd name="connsiteX2" fmla="*/ 2506205 w 6091317"/>
              <a:gd name="connsiteY2" fmla="*/ 24957 h 1209274"/>
              <a:gd name="connsiteX3" fmla="*/ 4856429 w 6091317"/>
              <a:gd name="connsiteY3" fmla="*/ 579263 h 1209274"/>
              <a:gd name="connsiteX4" fmla="*/ 6091317 w 6091317"/>
              <a:gd name="connsiteY4" fmla="*/ 622135 h 1209274"/>
              <a:gd name="connsiteX0" fmla="*/ 0 w 6091317"/>
              <a:gd name="connsiteY0" fmla="*/ 1196130 h 1209274"/>
              <a:gd name="connsiteX1" fmla="*/ 696792 w 6091317"/>
              <a:gd name="connsiteY1" fmla="*/ 978034 h 1209274"/>
              <a:gd name="connsiteX2" fmla="*/ 2506205 w 6091317"/>
              <a:gd name="connsiteY2" fmla="*/ 24957 h 1209274"/>
              <a:gd name="connsiteX3" fmla="*/ 4856429 w 6091317"/>
              <a:gd name="connsiteY3" fmla="*/ 579263 h 1209274"/>
              <a:gd name="connsiteX4" fmla="*/ 6091317 w 6091317"/>
              <a:gd name="connsiteY4" fmla="*/ 622135 h 1209274"/>
              <a:gd name="connsiteX0" fmla="*/ 0 w 6091317"/>
              <a:gd name="connsiteY0" fmla="*/ 1175770 h 1188914"/>
              <a:gd name="connsiteX1" fmla="*/ 696792 w 6091317"/>
              <a:gd name="connsiteY1" fmla="*/ 957674 h 1188914"/>
              <a:gd name="connsiteX2" fmla="*/ 2506205 w 6091317"/>
              <a:gd name="connsiteY2" fmla="*/ 4597 h 1188914"/>
              <a:gd name="connsiteX3" fmla="*/ 6091317 w 6091317"/>
              <a:gd name="connsiteY3" fmla="*/ 601775 h 1188914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147510"/>
              <a:gd name="connsiteY0" fmla="*/ 1195077 h 1208221"/>
              <a:gd name="connsiteX1" fmla="*/ 696792 w 6147510"/>
              <a:gd name="connsiteY1" fmla="*/ 976981 h 1208221"/>
              <a:gd name="connsiteX2" fmla="*/ 2506205 w 6147510"/>
              <a:gd name="connsiteY2" fmla="*/ 23904 h 1208221"/>
              <a:gd name="connsiteX3" fmla="*/ 4980055 w 6147510"/>
              <a:gd name="connsiteY3" fmla="*/ 569916 h 1208221"/>
              <a:gd name="connsiteX4" fmla="*/ 6147510 w 6147510"/>
              <a:gd name="connsiteY4" fmla="*/ 712328 h 1208221"/>
              <a:gd name="connsiteX0" fmla="*/ 0 w 6147510"/>
              <a:gd name="connsiteY0" fmla="*/ 1192121 h 1205265"/>
              <a:gd name="connsiteX1" fmla="*/ 696792 w 6147510"/>
              <a:gd name="connsiteY1" fmla="*/ 974025 h 1205265"/>
              <a:gd name="connsiteX2" fmla="*/ 2506205 w 6147510"/>
              <a:gd name="connsiteY2" fmla="*/ 20948 h 1205265"/>
              <a:gd name="connsiteX3" fmla="*/ 5069964 w 6147510"/>
              <a:gd name="connsiteY3" fmla="*/ 666500 h 1205265"/>
              <a:gd name="connsiteX4" fmla="*/ 6147510 w 6147510"/>
              <a:gd name="connsiteY4" fmla="*/ 709372 h 1205265"/>
              <a:gd name="connsiteX0" fmla="*/ 0 w 6147510"/>
              <a:gd name="connsiteY0" fmla="*/ 1087526 h 1099156"/>
              <a:gd name="connsiteX1" fmla="*/ 696792 w 6147510"/>
              <a:gd name="connsiteY1" fmla="*/ 869430 h 1099156"/>
              <a:gd name="connsiteX2" fmla="*/ 2483728 w 6147510"/>
              <a:gd name="connsiteY2" fmla="*/ 24189 h 1099156"/>
              <a:gd name="connsiteX3" fmla="*/ 5069964 w 6147510"/>
              <a:gd name="connsiteY3" fmla="*/ 561905 h 1099156"/>
              <a:gd name="connsiteX4" fmla="*/ 6147510 w 6147510"/>
              <a:gd name="connsiteY4" fmla="*/ 604777 h 1099156"/>
              <a:gd name="connsiteX0" fmla="*/ 0 w 6147510"/>
              <a:gd name="connsiteY0" fmla="*/ 1130732 h 1142362"/>
              <a:gd name="connsiteX1" fmla="*/ 696792 w 6147510"/>
              <a:gd name="connsiteY1" fmla="*/ 912636 h 1142362"/>
              <a:gd name="connsiteX2" fmla="*/ 2483728 w 6147510"/>
              <a:gd name="connsiteY2" fmla="*/ 67395 h 1142362"/>
              <a:gd name="connsiteX3" fmla="*/ 3440367 w 6147510"/>
              <a:gd name="connsiteY3" fmla="*/ 115703 h 1142362"/>
              <a:gd name="connsiteX4" fmla="*/ 5069964 w 6147510"/>
              <a:gd name="connsiteY4" fmla="*/ 605111 h 1142362"/>
              <a:gd name="connsiteX5" fmla="*/ 6147510 w 6147510"/>
              <a:gd name="connsiteY5" fmla="*/ 647983 h 1142362"/>
              <a:gd name="connsiteX0" fmla="*/ 0 w 6147510"/>
              <a:gd name="connsiteY0" fmla="*/ 1123037 h 1134666"/>
              <a:gd name="connsiteX1" fmla="*/ 696792 w 6147510"/>
              <a:gd name="connsiteY1" fmla="*/ 904941 h 1134666"/>
              <a:gd name="connsiteX2" fmla="*/ 2483728 w 6147510"/>
              <a:gd name="connsiteY2" fmla="*/ 59700 h 1134666"/>
              <a:gd name="connsiteX3" fmla="*/ 3440367 w 6147510"/>
              <a:gd name="connsiteY3" fmla="*/ 108008 h 1134666"/>
              <a:gd name="connsiteX4" fmla="*/ 5069964 w 6147510"/>
              <a:gd name="connsiteY4" fmla="*/ 597416 h 1134666"/>
              <a:gd name="connsiteX5" fmla="*/ 6147510 w 6147510"/>
              <a:gd name="connsiteY5" fmla="*/ 640288 h 1134666"/>
              <a:gd name="connsiteX0" fmla="*/ 0 w 6147510"/>
              <a:gd name="connsiteY0" fmla="*/ 1123037 h 1134666"/>
              <a:gd name="connsiteX1" fmla="*/ 696792 w 6147510"/>
              <a:gd name="connsiteY1" fmla="*/ 904941 h 1134666"/>
              <a:gd name="connsiteX2" fmla="*/ 2483728 w 6147510"/>
              <a:gd name="connsiteY2" fmla="*/ 59700 h 1134666"/>
              <a:gd name="connsiteX3" fmla="*/ 3440367 w 6147510"/>
              <a:gd name="connsiteY3" fmla="*/ 108008 h 1134666"/>
              <a:gd name="connsiteX4" fmla="*/ 5069964 w 6147510"/>
              <a:gd name="connsiteY4" fmla="*/ 597416 h 1134666"/>
              <a:gd name="connsiteX5" fmla="*/ 6147510 w 6147510"/>
              <a:gd name="connsiteY5" fmla="*/ 640288 h 1134666"/>
              <a:gd name="connsiteX0" fmla="*/ 0 w 6147510"/>
              <a:gd name="connsiteY0" fmla="*/ 1065085 h 1075640"/>
              <a:gd name="connsiteX1" fmla="*/ 696792 w 6147510"/>
              <a:gd name="connsiteY1" fmla="*/ 846989 h 1075640"/>
              <a:gd name="connsiteX2" fmla="*/ 2202763 w 6147510"/>
              <a:gd name="connsiteY2" fmla="*/ 92994 h 1075640"/>
              <a:gd name="connsiteX3" fmla="*/ 3440367 w 6147510"/>
              <a:gd name="connsiteY3" fmla="*/ 50056 h 1075640"/>
              <a:gd name="connsiteX4" fmla="*/ 5069964 w 6147510"/>
              <a:gd name="connsiteY4" fmla="*/ 539464 h 1075640"/>
              <a:gd name="connsiteX5" fmla="*/ 6147510 w 6147510"/>
              <a:gd name="connsiteY5" fmla="*/ 582336 h 1075640"/>
              <a:gd name="connsiteX0" fmla="*/ 0 w 6147510"/>
              <a:gd name="connsiteY0" fmla="*/ 1065085 h 1075640"/>
              <a:gd name="connsiteX1" fmla="*/ 696792 w 6147510"/>
              <a:gd name="connsiteY1" fmla="*/ 846989 h 1075640"/>
              <a:gd name="connsiteX2" fmla="*/ 2202763 w 6147510"/>
              <a:gd name="connsiteY2" fmla="*/ 92994 h 1075640"/>
              <a:gd name="connsiteX3" fmla="*/ 3440367 w 6147510"/>
              <a:gd name="connsiteY3" fmla="*/ 50056 h 1075640"/>
              <a:gd name="connsiteX4" fmla="*/ 4710329 w 6147510"/>
              <a:gd name="connsiteY4" fmla="*/ 556054 h 1075640"/>
              <a:gd name="connsiteX5" fmla="*/ 6147510 w 6147510"/>
              <a:gd name="connsiteY5" fmla="*/ 582336 h 1075640"/>
              <a:gd name="connsiteX0" fmla="*/ 0 w 6147510"/>
              <a:gd name="connsiteY0" fmla="*/ 1036174 h 1046729"/>
              <a:gd name="connsiteX1" fmla="*/ 696792 w 6147510"/>
              <a:gd name="connsiteY1" fmla="*/ 818078 h 1046729"/>
              <a:gd name="connsiteX2" fmla="*/ 2202763 w 6147510"/>
              <a:gd name="connsiteY2" fmla="*/ 64083 h 1046729"/>
              <a:gd name="connsiteX3" fmla="*/ 3597707 w 6147510"/>
              <a:gd name="connsiteY3" fmla="*/ 95801 h 1046729"/>
              <a:gd name="connsiteX4" fmla="*/ 4710329 w 6147510"/>
              <a:gd name="connsiteY4" fmla="*/ 527143 h 1046729"/>
              <a:gd name="connsiteX5" fmla="*/ 6147510 w 6147510"/>
              <a:gd name="connsiteY5" fmla="*/ 553425 h 1046729"/>
              <a:gd name="connsiteX0" fmla="*/ 0 w 6147510"/>
              <a:gd name="connsiteY0" fmla="*/ 1019043 h 1029334"/>
              <a:gd name="connsiteX1" fmla="*/ 696792 w 6147510"/>
              <a:gd name="connsiteY1" fmla="*/ 800947 h 1029334"/>
              <a:gd name="connsiteX2" fmla="*/ 1719503 w 6147510"/>
              <a:gd name="connsiteY2" fmla="*/ 71837 h 1029334"/>
              <a:gd name="connsiteX3" fmla="*/ 3597707 w 6147510"/>
              <a:gd name="connsiteY3" fmla="*/ 78670 h 1029334"/>
              <a:gd name="connsiteX4" fmla="*/ 4710329 w 6147510"/>
              <a:gd name="connsiteY4" fmla="*/ 510012 h 1029334"/>
              <a:gd name="connsiteX5" fmla="*/ 6147510 w 6147510"/>
              <a:gd name="connsiteY5" fmla="*/ 536294 h 1029334"/>
              <a:gd name="connsiteX0" fmla="*/ 0 w 6147510"/>
              <a:gd name="connsiteY0" fmla="*/ 986554 h 996270"/>
              <a:gd name="connsiteX1" fmla="*/ 696792 w 6147510"/>
              <a:gd name="connsiteY1" fmla="*/ 768458 h 996270"/>
              <a:gd name="connsiteX2" fmla="*/ 1404822 w 6147510"/>
              <a:gd name="connsiteY2" fmla="*/ 97413 h 996270"/>
              <a:gd name="connsiteX3" fmla="*/ 3597707 w 6147510"/>
              <a:gd name="connsiteY3" fmla="*/ 46181 h 996270"/>
              <a:gd name="connsiteX4" fmla="*/ 4710329 w 6147510"/>
              <a:gd name="connsiteY4" fmla="*/ 477523 h 996270"/>
              <a:gd name="connsiteX5" fmla="*/ 6147510 w 6147510"/>
              <a:gd name="connsiteY5" fmla="*/ 503805 h 996270"/>
              <a:gd name="connsiteX0" fmla="*/ 0 w 6147510"/>
              <a:gd name="connsiteY0" fmla="*/ 986554 h 998709"/>
              <a:gd name="connsiteX1" fmla="*/ 494497 w 6147510"/>
              <a:gd name="connsiteY1" fmla="*/ 801638 h 998709"/>
              <a:gd name="connsiteX2" fmla="*/ 1404822 w 6147510"/>
              <a:gd name="connsiteY2" fmla="*/ 97413 h 998709"/>
              <a:gd name="connsiteX3" fmla="*/ 3597707 w 6147510"/>
              <a:gd name="connsiteY3" fmla="*/ 46181 h 998709"/>
              <a:gd name="connsiteX4" fmla="*/ 4710329 w 6147510"/>
              <a:gd name="connsiteY4" fmla="*/ 477523 h 998709"/>
              <a:gd name="connsiteX5" fmla="*/ 6147510 w 6147510"/>
              <a:gd name="connsiteY5" fmla="*/ 503805 h 998709"/>
              <a:gd name="connsiteX0" fmla="*/ 0 w 6147510"/>
              <a:gd name="connsiteY0" fmla="*/ 994578 h 1006967"/>
              <a:gd name="connsiteX1" fmla="*/ 494497 w 6147510"/>
              <a:gd name="connsiteY1" fmla="*/ 809662 h 1006967"/>
              <a:gd name="connsiteX2" fmla="*/ 1225005 w 6147510"/>
              <a:gd name="connsiteY2" fmla="*/ 88847 h 1006967"/>
              <a:gd name="connsiteX3" fmla="*/ 3597707 w 6147510"/>
              <a:gd name="connsiteY3" fmla="*/ 54205 h 1006967"/>
              <a:gd name="connsiteX4" fmla="*/ 4710329 w 6147510"/>
              <a:gd name="connsiteY4" fmla="*/ 485547 h 1006967"/>
              <a:gd name="connsiteX5" fmla="*/ 6147510 w 6147510"/>
              <a:gd name="connsiteY5" fmla="*/ 511829 h 1006967"/>
              <a:gd name="connsiteX0" fmla="*/ 0 w 6147510"/>
              <a:gd name="connsiteY0" fmla="*/ 977568 h 989957"/>
              <a:gd name="connsiteX1" fmla="*/ 494497 w 6147510"/>
              <a:gd name="connsiteY1" fmla="*/ 792652 h 989957"/>
              <a:gd name="connsiteX2" fmla="*/ 1225005 w 6147510"/>
              <a:gd name="connsiteY2" fmla="*/ 71837 h 989957"/>
              <a:gd name="connsiteX3" fmla="*/ 3822479 w 6147510"/>
              <a:gd name="connsiteY3" fmla="*/ 78670 h 989957"/>
              <a:gd name="connsiteX4" fmla="*/ 4710329 w 6147510"/>
              <a:gd name="connsiteY4" fmla="*/ 468537 h 989957"/>
              <a:gd name="connsiteX5" fmla="*/ 6147510 w 6147510"/>
              <a:gd name="connsiteY5" fmla="*/ 494819 h 989957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822479 w 6147510"/>
              <a:gd name="connsiteY4" fmla="*/ 165933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788763 w 6147510"/>
              <a:gd name="connsiteY4" fmla="*/ 207409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788763 w 6147510"/>
              <a:gd name="connsiteY4" fmla="*/ 207409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86541 h 1098930"/>
              <a:gd name="connsiteX1" fmla="*/ 494497 w 6147510"/>
              <a:gd name="connsiteY1" fmla="*/ 901625 h 1098930"/>
              <a:gd name="connsiteX2" fmla="*/ 1225005 w 6147510"/>
              <a:gd name="connsiteY2" fmla="*/ 180810 h 1098930"/>
              <a:gd name="connsiteX3" fmla="*/ 2574994 w 6147510"/>
              <a:gd name="connsiteY3" fmla="*/ 21742 h 1098930"/>
              <a:gd name="connsiteX4" fmla="*/ 4710329 w 6147510"/>
              <a:gd name="connsiteY4" fmla="*/ 577510 h 1098930"/>
              <a:gd name="connsiteX5" fmla="*/ 6147510 w 6147510"/>
              <a:gd name="connsiteY5" fmla="*/ 603792 h 1098930"/>
              <a:gd name="connsiteX0" fmla="*/ 0 w 6147510"/>
              <a:gd name="connsiteY0" fmla="*/ 1079379 h 1091768"/>
              <a:gd name="connsiteX1" fmla="*/ 494497 w 6147510"/>
              <a:gd name="connsiteY1" fmla="*/ 894463 h 1091768"/>
              <a:gd name="connsiteX2" fmla="*/ 1225005 w 6147510"/>
              <a:gd name="connsiteY2" fmla="*/ 173648 h 1091768"/>
              <a:gd name="connsiteX3" fmla="*/ 2957106 w 6147510"/>
              <a:gd name="connsiteY3" fmla="*/ 22875 h 1091768"/>
              <a:gd name="connsiteX4" fmla="*/ 4710329 w 6147510"/>
              <a:gd name="connsiteY4" fmla="*/ 570348 h 1091768"/>
              <a:gd name="connsiteX5" fmla="*/ 6147510 w 6147510"/>
              <a:gd name="connsiteY5" fmla="*/ 596630 h 1091768"/>
              <a:gd name="connsiteX0" fmla="*/ 0 w 6147510"/>
              <a:gd name="connsiteY0" fmla="*/ 0 h 919590"/>
              <a:gd name="connsiteX1" fmla="*/ 494497 w 6147510"/>
              <a:gd name="connsiteY1" fmla="*/ 918331 h 919590"/>
              <a:gd name="connsiteX2" fmla="*/ 1225005 w 6147510"/>
              <a:gd name="connsiteY2" fmla="*/ 197516 h 919590"/>
              <a:gd name="connsiteX3" fmla="*/ 2957106 w 6147510"/>
              <a:gd name="connsiteY3" fmla="*/ 46743 h 919590"/>
              <a:gd name="connsiteX4" fmla="*/ 4710329 w 6147510"/>
              <a:gd name="connsiteY4" fmla="*/ 594216 h 919590"/>
              <a:gd name="connsiteX5" fmla="*/ 6147510 w 6147510"/>
              <a:gd name="connsiteY5" fmla="*/ 620498 h 919590"/>
              <a:gd name="connsiteX0" fmla="*/ 0 w 6147510"/>
              <a:gd name="connsiteY0" fmla="*/ 0 h 632878"/>
              <a:gd name="connsiteX1" fmla="*/ 685554 w 6147510"/>
              <a:gd name="connsiteY1" fmla="*/ 569937 h 632878"/>
              <a:gd name="connsiteX2" fmla="*/ 1225005 w 6147510"/>
              <a:gd name="connsiteY2" fmla="*/ 197516 h 632878"/>
              <a:gd name="connsiteX3" fmla="*/ 2957106 w 6147510"/>
              <a:gd name="connsiteY3" fmla="*/ 46743 h 632878"/>
              <a:gd name="connsiteX4" fmla="*/ 4710329 w 6147510"/>
              <a:gd name="connsiteY4" fmla="*/ 594216 h 632878"/>
              <a:gd name="connsiteX5" fmla="*/ 6147510 w 6147510"/>
              <a:gd name="connsiteY5" fmla="*/ 620498 h 632878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2957106 w 6147510"/>
              <a:gd name="connsiteY3" fmla="*/ 46743 h 973121"/>
              <a:gd name="connsiteX4" fmla="*/ 4710329 w 6147510"/>
              <a:gd name="connsiteY4" fmla="*/ 594216 h 973121"/>
              <a:gd name="connsiteX5" fmla="*/ 6147510 w 6147510"/>
              <a:gd name="connsiteY5" fmla="*/ 620498 h 973121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3440366 w 6147510"/>
              <a:gd name="connsiteY3" fmla="*/ 926023 h 973121"/>
              <a:gd name="connsiteX4" fmla="*/ 4710329 w 6147510"/>
              <a:gd name="connsiteY4" fmla="*/ 594216 h 973121"/>
              <a:gd name="connsiteX5" fmla="*/ 6147510 w 6147510"/>
              <a:gd name="connsiteY5" fmla="*/ 620498 h 973121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3440366 w 6147510"/>
              <a:gd name="connsiteY3" fmla="*/ 926023 h 973121"/>
              <a:gd name="connsiteX4" fmla="*/ 4732806 w 6147510"/>
              <a:gd name="connsiteY4" fmla="*/ 718642 h 973121"/>
              <a:gd name="connsiteX5" fmla="*/ 6147510 w 6147510"/>
              <a:gd name="connsiteY5" fmla="*/ 620498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732806 w 6158749"/>
              <a:gd name="connsiteY4" fmla="*/ 718642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935101 w 6158749"/>
              <a:gd name="connsiteY4" fmla="*/ 212641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6158749 w 6158749"/>
              <a:gd name="connsiteY4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878906 w 6158749"/>
              <a:gd name="connsiteY4" fmla="*/ 171170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260548 w 6158749"/>
              <a:gd name="connsiteY3" fmla="*/ 834777 h 973121"/>
              <a:gd name="connsiteX4" fmla="*/ 4878906 w 6158749"/>
              <a:gd name="connsiteY4" fmla="*/ 171170 h 973121"/>
              <a:gd name="connsiteX5" fmla="*/ 6158749 w 6158749"/>
              <a:gd name="connsiteY5" fmla="*/ 97907 h 973121"/>
              <a:gd name="connsiteX0" fmla="*/ 0 w 6158749"/>
              <a:gd name="connsiteY0" fmla="*/ 0 h 848338"/>
              <a:gd name="connsiteX1" fmla="*/ 685554 w 6158749"/>
              <a:gd name="connsiteY1" fmla="*/ 569937 h 848338"/>
              <a:gd name="connsiteX2" fmla="*/ 3260548 w 6158749"/>
              <a:gd name="connsiteY2" fmla="*/ 834777 h 848338"/>
              <a:gd name="connsiteX3" fmla="*/ 4878906 w 6158749"/>
              <a:gd name="connsiteY3" fmla="*/ 171170 h 848338"/>
              <a:gd name="connsiteX4" fmla="*/ 6158749 w 6158749"/>
              <a:gd name="connsiteY4" fmla="*/ 97907 h 848338"/>
              <a:gd name="connsiteX0" fmla="*/ 0 w 6158749"/>
              <a:gd name="connsiteY0" fmla="*/ 0 h 942609"/>
              <a:gd name="connsiteX1" fmla="*/ 764224 w 6158749"/>
              <a:gd name="connsiteY1" fmla="*/ 876856 h 942609"/>
              <a:gd name="connsiteX2" fmla="*/ 3260548 w 6158749"/>
              <a:gd name="connsiteY2" fmla="*/ 834777 h 942609"/>
              <a:gd name="connsiteX3" fmla="*/ 4878906 w 6158749"/>
              <a:gd name="connsiteY3" fmla="*/ 171170 h 942609"/>
              <a:gd name="connsiteX4" fmla="*/ 6158749 w 6158749"/>
              <a:gd name="connsiteY4" fmla="*/ 97907 h 942609"/>
              <a:gd name="connsiteX0" fmla="*/ 0 w 6158749"/>
              <a:gd name="connsiteY0" fmla="*/ 0 h 1150649"/>
              <a:gd name="connsiteX1" fmla="*/ 764224 w 6158749"/>
              <a:gd name="connsiteY1" fmla="*/ 876856 h 1150649"/>
              <a:gd name="connsiteX2" fmla="*/ 3159401 w 6158749"/>
              <a:gd name="connsiteY2" fmla="*/ 1133401 h 1150649"/>
              <a:gd name="connsiteX3" fmla="*/ 4878906 w 6158749"/>
              <a:gd name="connsiteY3" fmla="*/ 171170 h 1150649"/>
              <a:gd name="connsiteX4" fmla="*/ 6158749 w 6158749"/>
              <a:gd name="connsiteY4" fmla="*/ 97907 h 1150649"/>
              <a:gd name="connsiteX0" fmla="*/ 0 w 6158749"/>
              <a:gd name="connsiteY0" fmla="*/ 0 h 1150649"/>
              <a:gd name="connsiteX1" fmla="*/ 764224 w 6158749"/>
              <a:gd name="connsiteY1" fmla="*/ 876856 h 1150649"/>
              <a:gd name="connsiteX2" fmla="*/ 3159401 w 6158749"/>
              <a:gd name="connsiteY2" fmla="*/ 1133401 h 1150649"/>
              <a:gd name="connsiteX3" fmla="*/ 5081200 w 6158749"/>
              <a:gd name="connsiteY3" fmla="*/ 237531 h 1150649"/>
              <a:gd name="connsiteX4" fmla="*/ 6158749 w 6158749"/>
              <a:gd name="connsiteY4" fmla="*/ 97907 h 1150649"/>
              <a:gd name="connsiteX0" fmla="*/ 0 w 6158749"/>
              <a:gd name="connsiteY0" fmla="*/ 0 h 1161128"/>
              <a:gd name="connsiteX1" fmla="*/ 651838 w 6158749"/>
              <a:gd name="connsiteY1" fmla="*/ 959807 h 1161128"/>
              <a:gd name="connsiteX2" fmla="*/ 3159401 w 6158749"/>
              <a:gd name="connsiteY2" fmla="*/ 1133401 h 1161128"/>
              <a:gd name="connsiteX3" fmla="*/ 5081200 w 6158749"/>
              <a:gd name="connsiteY3" fmla="*/ 237531 h 1161128"/>
              <a:gd name="connsiteX4" fmla="*/ 6158749 w 6158749"/>
              <a:gd name="connsiteY4" fmla="*/ 97907 h 1161128"/>
              <a:gd name="connsiteX0" fmla="*/ 0 w 6158749"/>
              <a:gd name="connsiteY0" fmla="*/ 0 h 1219524"/>
              <a:gd name="connsiteX1" fmla="*/ 651838 w 6158749"/>
              <a:gd name="connsiteY1" fmla="*/ 959807 h 1219524"/>
              <a:gd name="connsiteX2" fmla="*/ 3091970 w 6158749"/>
              <a:gd name="connsiteY2" fmla="*/ 1199762 h 1219524"/>
              <a:gd name="connsiteX3" fmla="*/ 5081200 w 6158749"/>
              <a:gd name="connsiteY3" fmla="*/ 237531 h 1219524"/>
              <a:gd name="connsiteX4" fmla="*/ 6158749 w 6158749"/>
              <a:gd name="connsiteY4" fmla="*/ 97907 h 1219524"/>
              <a:gd name="connsiteX0" fmla="*/ 0 w 6169988"/>
              <a:gd name="connsiteY0" fmla="*/ 109471 h 1118667"/>
              <a:gd name="connsiteX1" fmla="*/ 663077 w 6169988"/>
              <a:gd name="connsiteY1" fmla="*/ 861900 h 1118667"/>
              <a:gd name="connsiteX2" fmla="*/ 3103209 w 6169988"/>
              <a:gd name="connsiteY2" fmla="*/ 1101855 h 1118667"/>
              <a:gd name="connsiteX3" fmla="*/ 5092439 w 6169988"/>
              <a:gd name="connsiteY3" fmla="*/ 139624 h 1118667"/>
              <a:gd name="connsiteX4" fmla="*/ 6169988 w 6169988"/>
              <a:gd name="connsiteY4" fmla="*/ 0 h 1118667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663077 w 6169988"/>
              <a:gd name="connsiteY1" fmla="*/ 861900 h 1117536"/>
              <a:gd name="connsiteX2" fmla="*/ 3103209 w 6169988"/>
              <a:gd name="connsiteY2" fmla="*/ 1101855 h 1117536"/>
              <a:gd name="connsiteX3" fmla="*/ 5092439 w 6169988"/>
              <a:gd name="connsiteY3" fmla="*/ 139624 h 1117536"/>
              <a:gd name="connsiteX4" fmla="*/ 6169988 w 6169988"/>
              <a:gd name="connsiteY4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23967"/>
              <a:gd name="connsiteX1" fmla="*/ 248606 w 6169988"/>
              <a:gd name="connsiteY1" fmla="*/ 205985 h 1123967"/>
              <a:gd name="connsiteX2" fmla="*/ 797940 w 6169988"/>
              <a:gd name="connsiteY2" fmla="*/ 928261 h 1123967"/>
              <a:gd name="connsiteX3" fmla="*/ 3103209 w 6169988"/>
              <a:gd name="connsiteY3" fmla="*/ 1101855 h 1123967"/>
              <a:gd name="connsiteX4" fmla="*/ 5092439 w 6169988"/>
              <a:gd name="connsiteY4" fmla="*/ 139624 h 1123967"/>
              <a:gd name="connsiteX5" fmla="*/ 6169988 w 6169988"/>
              <a:gd name="connsiteY5" fmla="*/ 0 h 1123967"/>
              <a:gd name="connsiteX0" fmla="*/ 0 w 6169988"/>
              <a:gd name="connsiteY0" fmla="*/ 109471 h 1123967"/>
              <a:gd name="connsiteX1" fmla="*/ 248606 w 6169988"/>
              <a:gd name="connsiteY1" fmla="*/ 205985 h 1123967"/>
              <a:gd name="connsiteX2" fmla="*/ 797940 w 6169988"/>
              <a:gd name="connsiteY2" fmla="*/ 928261 h 1123967"/>
              <a:gd name="connsiteX3" fmla="*/ 3103209 w 6169988"/>
              <a:gd name="connsiteY3" fmla="*/ 1101855 h 1123967"/>
              <a:gd name="connsiteX4" fmla="*/ 5058723 w 6169988"/>
              <a:gd name="connsiteY4" fmla="*/ 396771 h 1123967"/>
              <a:gd name="connsiteX5" fmla="*/ 6169988 w 6169988"/>
              <a:gd name="connsiteY5" fmla="*/ 0 h 1123967"/>
              <a:gd name="connsiteX0" fmla="*/ 0 w 6158750"/>
              <a:gd name="connsiteY0" fmla="*/ 0 h 1014496"/>
              <a:gd name="connsiteX1" fmla="*/ 248606 w 6158750"/>
              <a:gd name="connsiteY1" fmla="*/ 96514 h 1014496"/>
              <a:gd name="connsiteX2" fmla="*/ 797940 w 6158750"/>
              <a:gd name="connsiteY2" fmla="*/ 818790 h 1014496"/>
              <a:gd name="connsiteX3" fmla="*/ 3103209 w 6158750"/>
              <a:gd name="connsiteY3" fmla="*/ 992384 h 1014496"/>
              <a:gd name="connsiteX4" fmla="*/ 5058723 w 6158750"/>
              <a:gd name="connsiteY4" fmla="*/ 287300 h 1014496"/>
              <a:gd name="connsiteX5" fmla="*/ 6158750 w 6158750"/>
              <a:gd name="connsiteY5" fmla="*/ 122792 h 1014496"/>
              <a:gd name="connsiteX0" fmla="*/ 0 w 6158750"/>
              <a:gd name="connsiteY0" fmla="*/ 0 h 1014496"/>
              <a:gd name="connsiteX1" fmla="*/ 248606 w 6158750"/>
              <a:gd name="connsiteY1" fmla="*/ 96514 h 1014496"/>
              <a:gd name="connsiteX2" fmla="*/ 797940 w 6158750"/>
              <a:gd name="connsiteY2" fmla="*/ 818790 h 1014496"/>
              <a:gd name="connsiteX3" fmla="*/ 3103209 w 6158750"/>
              <a:gd name="connsiteY3" fmla="*/ 992384 h 1014496"/>
              <a:gd name="connsiteX4" fmla="*/ 5058723 w 6158750"/>
              <a:gd name="connsiteY4" fmla="*/ 287300 h 1014496"/>
              <a:gd name="connsiteX5" fmla="*/ 6158750 w 6158750"/>
              <a:gd name="connsiteY5" fmla="*/ 122792 h 1014496"/>
              <a:gd name="connsiteX0" fmla="*/ 0 w 6158750"/>
              <a:gd name="connsiteY0" fmla="*/ 0 h 1162042"/>
              <a:gd name="connsiteX1" fmla="*/ 248606 w 6158750"/>
              <a:gd name="connsiteY1" fmla="*/ 96514 h 1162042"/>
              <a:gd name="connsiteX2" fmla="*/ 797940 w 6158750"/>
              <a:gd name="connsiteY2" fmla="*/ 818790 h 1162042"/>
              <a:gd name="connsiteX3" fmla="*/ 2923391 w 6158750"/>
              <a:gd name="connsiteY3" fmla="*/ 1149990 h 1162042"/>
              <a:gd name="connsiteX4" fmla="*/ 5058723 w 6158750"/>
              <a:gd name="connsiteY4" fmla="*/ 287300 h 1162042"/>
              <a:gd name="connsiteX5" fmla="*/ 6158750 w 6158750"/>
              <a:gd name="connsiteY5" fmla="*/ 122792 h 1162042"/>
              <a:gd name="connsiteX0" fmla="*/ 0 w 6158750"/>
              <a:gd name="connsiteY0" fmla="*/ 0 h 1162042"/>
              <a:gd name="connsiteX1" fmla="*/ 248606 w 6158750"/>
              <a:gd name="connsiteY1" fmla="*/ 96514 h 1162042"/>
              <a:gd name="connsiteX2" fmla="*/ 797940 w 6158750"/>
              <a:gd name="connsiteY2" fmla="*/ 818790 h 1162042"/>
              <a:gd name="connsiteX3" fmla="*/ 2923391 w 6158750"/>
              <a:gd name="connsiteY3" fmla="*/ 1149990 h 1162042"/>
              <a:gd name="connsiteX4" fmla="*/ 5036245 w 6158750"/>
              <a:gd name="connsiteY4" fmla="*/ 378546 h 1162042"/>
              <a:gd name="connsiteX5" fmla="*/ 6158750 w 6158750"/>
              <a:gd name="connsiteY5" fmla="*/ 122792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923391 w 6136273"/>
              <a:gd name="connsiteY3" fmla="*/ 1149990 h 1162042"/>
              <a:gd name="connsiteX4" fmla="*/ 5036245 w 6136273"/>
              <a:gd name="connsiteY4" fmla="*/ 37854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923391 w 6136273"/>
              <a:gd name="connsiteY3" fmla="*/ 1149990 h 1162042"/>
              <a:gd name="connsiteX4" fmla="*/ 5036245 w 6136273"/>
              <a:gd name="connsiteY4" fmla="*/ 42831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551684 w 6136273"/>
              <a:gd name="connsiteY3" fmla="*/ 1149990 h 1162042"/>
              <a:gd name="connsiteX4" fmla="*/ 5036245 w 6136273"/>
              <a:gd name="connsiteY4" fmla="*/ 42831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551684 w 6136273"/>
              <a:gd name="connsiteY3" fmla="*/ 1149990 h 1162042"/>
              <a:gd name="connsiteX4" fmla="*/ 5048635 w 6136273"/>
              <a:gd name="connsiteY4" fmla="*/ 495746 h 1162042"/>
              <a:gd name="connsiteX5" fmla="*/ 6136273 w 6136273"/>
              <a:gd name="connsiteY5" fmla="*/ 205743 h 1162042"/>
              <a:gd name="connsiteX0" fmla="*/ 0 w 6148664"/>
              <a:gd name="connsiteY0" fmla="*/ 0 h 1162042"/>
              <a:gd name="connsiteX1" fmla="*/ 248606 w 6148664"/>
              <a:gd name="connsiteY1" fmla="*/ 96514 h 1162042"/>
              <a:gd name="connsiteX2" fmla="*/ 797940 w 6148664"/>
              <a:gd name="connsiteY2" fmla="*/ 818790 h 1162042"/>
              <a:gd name="connsiteX3" fmla="*/ 2551684 w 6148664"/>
              <a:gd name="connsiteY3" fmla="*/ 1149990 h 1162042"/>
              <a:gd name="connsiteX4" fmla="*/ 5048635 w 6148664"/>
              <a:gd name="connsiteY4" fmla="*/ 495746 h 1162042"/>
              <a:gd name="connsiteX5" fmla="*/ 6148664 w 6148664"/>
              <a:gd name="connsiteY5" fmla="*/ 273175 h 1162042"/>
              <a:gd name="connsiteX0" fmla="*/ 0 w 6148664"/>
              <a:gd name="connsiteY0" fmla="*/ 0 h 1150006"/>
              <a:gd name="connsiteX1" fmla="*/ 248606 w 6148664"/>
              <a:gd name="connsiteY1" fmla="*/ 96514 h 1150006"/>
              <a:gd name="connsiteX2" fmla="*/ 797940 w 6148664"/>
              <a:gd name="connsiteY2" fmla="*/ 818790 h 1150006"/>
              <a:gd name="connsiteX3" fmla="*/ 2551684 w 6148664"/>
              <a:gd name="connsiteY3" fmla="*/ 1149990 h 1150006"/>
              <a:gd name="connsiteX4" fmla="*/ 3809888 w 6148664"/>
              <a:gd name="connsiteY4" fmla="*/ 669793 h 1150006"/>
              <a:gd name="connsiteX5" fmla="*/ 5048635 w 6148664"/>
              <a:gd name="connsiteY5" fmla="*/ 495746 h 1150006"/>
              <a:gd name="connsiteX6" fmla="*/ 6148664 w 6148664"/>
              <a:gd name="connsiteY6" fmla="*/ 273175 h 1150006"/>
              <a:gd name="connsiteX0" fmla="*/ 0 w 6148664"/>
              <a:gd name="connsiteY0" fmla="*/ 0 h 1150006"/>
              <a:gd name="connsiteX1" fmla="*/ 248606 w 6148664"/>
              <a:gd name="connsiteY1" fmla="*/ 96514 h 1150006"/>
              <a:gd name="connsiteX2" fmla="*/ 797940 w 6148664"/>
              <a:gd name="connsiteY2" fmla="*/ 818790 h 1150006"/>
              <a:gd name="connsiteX3" fmla="*/ 2551684 w 6148664"/>
              <a:gd name="connsiteY3" fmla="*/ 1149990 h 1150006"/>
              <a:gd name="connsiteX4" fmla="*/ 3809888 w 6148664"/>
              <a:gd name="connsiteY4" fmla="*/ 669793 h 1150006"/>
              <a:gd name="connsiteX5" fmla="*/ 4989841 w 6148664"/>
              <a:gd name="connsiteY5" fmla="*/ 380562 h 1150006"/>
              <a:gd name="connsiteX6" fmla="*/ 6148664 w 6148664"/>
              <a:gd name="connsiteY6" fmla="*/ 273175 h 1150006"/>
              <a:gd name="connsiteX0" fmla="*/ 0 w 6136905"/>
              <a:gd name="connsiteY0" fmla="*/ 0 h 1354778"/>
              <a:gd name="connsiteX1" fmla="*/ 236847 w 6136905"/>
              <a:gd name="connsiteY1" fmla="*/ 301286 h 1354778"/>
              <a:gd name="connsiteX2" fmla="*/ 786181 w 6136905"/>
              <a:gd name="connsiteY2" fmla="*/ 1023562 h 1354778"/>
              <a:gd name="connsiteX3" fmla="*/ 2539925 w 6136905"/>
              <a:gd name="connsiteY3" fmla="*/ 1354762 h 1354778"/>
              <a:gd name="connsiteX4" fmla="*/ 3798129 w 6136905"/>
              <a:gd name="connsiteY4" fmla="*/ 874565 h 1354778"/>
              <a:gd name="connsiteX5" fmla="*/ 4978082 w 6136905"/>
              <a:gd name="connsiteY5" fmla="*/ 585334 h 1354778"/>
              <a:gd name="connsiteX6" fmla="*/ 6136905 w 6136905"/>
              <a:gd name="connsiteY6" fmla="*/ 477947 h 1354778"/>
              <a:gd name="connsiteX0" fmla="*/ 0 w 6007557"/>
              <a:gd name="connsiteY0" fmla="*/ 0 h 1418770"/>
              <a:gd name="connsiteX1" fmla="*/ 107499 w 6007557"/>
              <a:gd name="connsiteY1" fmla="*/ 365278 h 1418770"/>
              <a:gd name="connsiteX2" fmla="*/ 656833 w 6007557"/>
              <a:gd name="connsiteY2" fmla="*/ 1087554 h 1418770"/>
              <a:gd name="connsiteX3" fmla="*/ 2410577 w 6007557"/>
              <a:gd name="connsiteY3" fmla="*/ 1418754 h 1418770"/>
              <a:gd name="connsiteX4" fmla="*/ 3668781 w 6007557"/>
              <a:gd name="connsiteY4" fmla="*/ 938557 h 1418770"/>
              <a:gd name="connsiteX5" fmla="*/ 4848734 w 6007557"/>
              <a:gd name="connsiteY5" fmla="*/ 649326 h 1418770"/>
              <a:gd name="connsiteX6" fmla="*/ 6007557 w 6007557"/>
              <a:gd name="connsiteY6" fmla="*/ 541939 h 1418770"/>
              <a:gd name="connsiteX0" fmla="*/ 0 w 6007557"/>
              <a:gd name="connsiteY0" fmla="*/ 0 h 1418779"/>
              <a:gd name="connsiteX1" fmla="*/ 107499 w 6007557"/>
              <a:gd name="connsiteY1" fmla="*/ 365278 h 1418779"/>
              <a:gd name="connsiteX2" fmla="*/ 656833 w 6007557"/>
              <a:gd name="connsiteY2" fmla="*/ 1087554 h 1418779"/>
              <a:gd name="connsiteX3" fmla="*/ 2410577 w 6007557"/>
              <a:gd name="connsiteY3" fmla="*/ 1418754 h 1418779"/>
              <a:gd name="connsiteX4" fmla="*/ 3539433 w 6007557"/>
              <a:gd name="connsiteY4" fmla="*/ 1066539 h 1418779"/>
              <a:gd name="connsiteX5" fmla="*/ 4848734 w 6007557"/>
              <a:gd name="connsiteY5" fmla="*/ 649326 h 1418779"/>
              <a:gd name="connsiteX6" fmla="*/ 6007557 w 6007557"/>
              <a:gd name="connsiteY6" fmla="*/ 541939 h 1418779"/>
              <a:gd name="connsiteX0" fmla="*/ 0 w 6007557"/>
              <a:gd name="connsiteY0" fmla="*/ 0 h 1418786"/>
              <a:gd name="connsiteX1" fmla="*/ 107499 w 6007557"/>
              <a:gd name="connsiteY1" fmla="*/ 365278 h 1418786"/>
              <a:gd name="connsiteX2" fmla="*/ 656833 w 6007557"/>
              <a:gd name="connsiteY2" fmla="*/ 1087554 h 1418786"/>
              <a:gd name="connsiteX3" fmla="*/ 2410577 w 6007557"/>
              <a:gd name="connsiteY3" fmla="*/ 1418754 h 1418786"/>
              <a:gd name="connsiteX4" fmla="*/ 3539433 w 6007557"/>
              <a:gd name="connsiteY4" fmla="*/ 1066539 h 1418786"/>
              <a:gd name="connsiteX5" fmla="*/ 4848734 w 6007557"/>
              <a:gd name="connsiteY5" fmla="*/ 649326 h 1418786"/>
              <a:gd name="connsiteX6" fmla="*/ 6007557 w 6007557"/>
              <a:gd name="connsiteY6" fmla="*/ 541939 h 1418786"/>
              <a:gd name="connsiteX0" fmla="*/ 0 w 6007557"/>
              <a:gd name="connsiteY0" fmla="*/ 0 h 1418806"/>
              <a:gd name="connsiteX1" fmla="*/ 107499 w 6007557"/>
              <a:gd name="connsiteY1" fmla="*/ 365278 h 1418806"/>
              <a:gd name="connsiteX2" fmla="*/ 656833 w 6007557"/>
              <a:gd name="connsiteY2" fmla="*/ 1087554 h 1418806"/>
              <a:gd name="connsiteX3" fmla="*/ 2410577 w 6007557"/>
              <a:gd name="connsiteY3" fmla="*/ 1418754 h 1418806"/>
              <a:gd name="connsiteX4" fmla="*/ 3586469 w 6007557"/>
              <a:gd name="connsiteY4" fmla="*/ 1143330 h 1418806"/>
              <a:gd name="connsiteX5" fmla="*/ 4848734 w 6007557"/>
              <a:gd name="connsiteY5" fmla="*/ 649326 h 1418806"/>
              <a:gd name="connsiteX6" fmla="*/ 6007557 w 6007557"/>
              <a:gd name="connsiteY6" fmla="*/ 541939 h 1418806"/>
              <a:gd name="connsiteX0" fmla="*/ 0 w 6007557"/>
              <a:gd name="connsiteY0" fmla="*/ 0 h 1418806"/>
              <a:gd name="connsiteX1" fmla="*/ 107499 w 6007557"/>
              <a:gd name="connsiteY1" fmla="*/ 365278 h 1418806"/>
              <a:gd name="connsiteX2" fmla="*/ 656833 w 6007557"/>
              <a:gd name="connsiteY2" fmla="*/ 1087554 h 1418806"/>
              <a:gd name="connsiteX3" fmla="*/ 2410577 w 6007557"/>
              <a:gd name="connsiteY3" fmla="*/ 1418754 h 1418806"/>
              <a:gd name="connsiteX4" fmla="*/ 3586469 w 6007557"/>
              <a:gd name="connsiteY4" fmla="*/ 1143330 h 1418806"/>
              <a:gd name="connsiteX5" fmla="*/ 4719386 w 6007557"/>
              <a:gd name="connsiteY5" fmla="*/ 636528 h 1418806"/>
              <a:gd name="connsiteX6" fmla="*/ 6007557 w 6007557"/>
              <a:gd name="connsiteY6" fmla="*/ 541939 h 1418806"/>
              <a:gd name="connsiteX0" fmla="*/ 0 w 5984040"/>
              <a:gd name="connsiteY0" fmla="*/ 0 h 1418806"/>
              <a:gd name="connsiteX1" fmla="*/ 107499 w 5984040"/>
              <a:gd name="connsiteY1" fmla="*/ 365278 h 1418806"/>
              <a:gd name="connsiteX2" fmla="*/ 656833 w 5984040"/>
              <a:gd name="connsiteY2" fmla="*/ 1087554 h 1418806"/>
              <a:gd name="connsiteX3" fmla="*/ 2410577 w 5984040"/>
              <a:gd name="connsiteY3" fmla="*/ 1418754 h 1418806"/>
              <a:gd name="connsiteX4" fmla="*/ 3586469 w 5984040"/>
              <a:gd name="connsiteY4" fmla="*/ 1143330 h 1418806"/>
              <a:gd name="connsiteX5" fmla="*/ 4719386 w 5984040"/>
              <a:gd name="connsiteY5" fmla="*/ 636528 h 1418806"/>
              <a:gd name="connsiteX6" fmla="*/ 5984040 w 5984040"/>
              <a:gd name="connsiteY6" fmla="*/ 490746 h 1418806"/>
              <a:gd name="connsiteX0" fmla="*/ 0 w 5998151"/>
              <a:gd name="connsiteY0" fmla="*/ 750 h 1419556"/>
              <a:gd name="connsiteX1" fmla="*/ 107499 w 5998151"/>
              <a:gd name="connsiteY1" fmla="*/ 366028 h 1419556"/>
              <a:gd name="connsiteX2" fmla="*/ 656833 w 5998151"/>
              <a:gd name="connsiteY2" fmla="*/ 1088304 h 1419556"/>
              <a:gd name="connsiteX3" fmla="*/ 2410577 w 5998151"/>
              <a:gd name="connsiteY3" fmla="*/ 1419504 h 1419556"/>
              <a:gd name="connsiteX4" fmla="*/ 3586469 w 5998151"/>
              <a:gd name="connsiteY4" fmla="*/ 1144080 h 1419556"/>
              <a:gd name="connsiteX5" fmla="*/ 4719386 w 5998151"/>
              <a:gd name="connsiteY5" fmla="*/ 637278 h 1419556"/>
              <a:gd name="connsiteX6" fmla="*/ 5998151 w 5998151"/>
              <a:gd name="connsiteY6" fmla="*/ 0 h 1419556"/>
              <a:gd name="connsiteX0" fmla="*/ 0 w 5998151"/>
              <a:gd name="connsiteY0" fmla="*/ 750 h 1419556"/>
              <a:gd name="connsiteX1" fmla="*/ 107499 w 5998151"/>
              <a:gd name="connsiteY1" fmla="*/ 366028 h 1419556"/>
              <a:gd name="connsiteX2" fmla="*/ 656833 w 5998151"/>
              <a:gd name="connsiteY2" fmla="*/ 1088304 h 1419556"/>
              <a:gd name="connsiteX3" fmla="*/ 2410577 w 5998151"/>
              <a:gd name="connsiteY3" fmla="*/ 1419504 h 1419556"/>
              <a:gd name="connsiteX4" fmla="*/ 3586469 w 5998151"/>
              <a:gd name="connsiteY4" fmla="*/ 1144080 h 1419556"/>
              <a:gd name="connsiteX5" fmla="*/ 4662941 w 5998151"/>
              <a:gd name="connsiteY5" fmla="*/ 330093 h 1419556"/>
              <a:gd name="connsiteX6" fmla="*/ 5998151 w 5998151"/>
              <a:gd name="connsiteY6" fmla="*/ 0 h 1419556"/>
              <a:gd name="connsiteX0" fmla="*/ 0 w 5998151"/>
              <a:gd name="connsiteY0" fmla="*/ 750 h 1419531"/>
              <a:gd name="connsiteX1" fmla="*/ 107499 w 5998151"/>
              <a:gd name="connsiteY1" fmla="*/ 366028 h 1419531"/>
              <a:gd name="connsiteX2" fmla="*/ 656833 w 5998151"/>
              <a:gd name="connsiteY2" fmla="*/ 1088304 h 1419531"/>
              <a:gd name="connsiteX3" fmla="*/ 2410577 w 5998151"/>
              <a:gd name="connsiteY3" fmla="*/ 1419504 h 1419531"/>
              <a:gd name="connsiteX4" fmla="*/ 3558247 w 5998151"/>
              <a:gd name="connsiteY4" fmla="*/ 1036565 h 1419531"/>
              <a:gd name="connsiteX5" fmla="*/ 4662941 w 5998151"/>
              <a:gd name="connsiteY5" fmla="*/ 330093 h 1419531"/>
              <a:gd name="connsiteX6" fmla="*/ 5998151 w 5998151"/>
              <a:gd name="connsiteY6" fmla="*/ 0 h 1419531"/>
              <a:gd name="connsiteX0" fmla="*/ 0 w 5998151"/>
              <a:gd name="connsiteY0" fmla="*/ 750 h 1388817"/>
              <a:gd name="connsiteX1" fmla="*/ 107499 w 5998151"/>
              <a:gd name="connsiteY1" fmla="*/ 366028 h 1388817"/>
              <a:gd name="connsiteX2" fmla="*/ 656833 w 5998151"/>
              <a:gd name="connsiteY2" fmla="*/ 1088304 h 1388817"/>
              <a:gd name="connsiteX3" fmla="*/ 2763354 w 5998151"/>
              <a:gd name="connsiteY3" fmla="*/ 1388786 h 1388817"/>
              <a:gd name="connsiteX4" fmla="*/ 3558247 w 5998151"/>
              <a:gd name="connsiteY4" fmla="*/ 1036565 h 1388817"/>
              <a:gd name="connsiteX5" fmla="*/ 4662941 w 5998151"/>
              <a:gd name="connsiteY5" fmla="*/ 330093 h 1388817"/>
              <a:gd name="connsiteX6" fmla="*/ 5998151 w 5998151"/>
              <a:gd name="connsiteY6" fmla="*/ 0 h 1388817"/>
              <a:gd name="connsiteX0" fmla="*/ 0 w 5998151"/>
              <a:gd name="connsiteY0" fmla="*/ 750 h 1388845"/>
              <a:gd name="connsiteX1" fmla="*/ 107499 w 5998151"/>
              <a:gd name="connsiteY1" fmla="*/ 366028 h 1388845"/>
              <a:gd name="connsiteX2" fmla="*/ 656833 w 5998151"/>
              <a:gd name="connsiteY2" fmla="*/ 1088304 h 1388845"/>
              <a:gd name="connsiteX3" fmla="*/ 2763354 w 5998151"/>
              <a:gd name="connsiteY3" fmla="*/ 1388786 h 1388845"/>
              <a:gd name="connsiteX4" fmla="*/ 3473581 w 5998151"/>
              <a:gd name="connsiteY4" fmla="*/ 1128720 h 1388845"/>
              <a:gd name="connsiteX5" fmla="*/ 4662941 w 5998151"/>
              <a:gd name="connsiteY5" fmla="*/ 330093 h 1388845"/>
              <a:gd name="connsiteX6" fmla="*/ 5998151 w 5998151"/>
              <a:gd name="connsiteY6" fmla="*/ 0 h 1388845"/>
              <a:gd name="connsiteX0" fmla="*/ 0 w 5998151"/>
              <a:gd name="connsiteY0" fmla="*/ 750 h 1422589"/>
              <a:gd name="connsiteX1" fmla="*/ 107499 w 5998151"/>
              <a:gd name="connsiteY1" fmla="*/ 366028 h 1422589"/>
              <a:gd name="connsiteX2" fmla="*/ 656833 w 5998151"/>
              <a:gd name="connsiteY2" fmla="*/ 1088304 h 1422589"/>
              <a:gd name="connsiteX3" fmla="*/ 2763354 w 5998151"/>
              <a:gd name="connsiteY3" fmla="*/ 1388786 h 1422589"/>
              <a:gd name="connsiteX4" fmla="*/ 4662941 w 5998151"/>
              <a:gd name="connsiteY4" fmla="*/ 330093 h 1422589"/>
              <a:gd name="connsiteX5" fmla="*/ 5998151 w 5998151"/>
              <a:gd name="connsiteY5" fmla="*/ 0 h 1422589"/>
              <a:gd name="connsiteX0" fmla="*/ 0 w 5998151"/>
              <a:gd name="connsiteY0" fmla="*/ 750 h 1422589"/>
              <a:gd name="connsiteX1" fmla="*/ 107499 w 5998151"/>
              <a:gd name="connsiteY1" fmla="*/ 366028 h 1422589"/>
              <a:gd name="connsiteX2" fmla="*/ 656833 w 5998151"/>
              <a:gd name="connsiteY2" fmla="*/ 1088304 h 1422589"/>
              <a:gd name="connsiteX3" fmla="*/ 2763354 w 5998151"/>
              <a:gd name="connsiteY3" fmla="*/ 1388786 h 1422589"/>
              <a:gd name="connsiteX4" fmla="*/ 4535941 w 5998151"/>
              <a:gd name="connsiteY4" fmla="*/ 237938 h 1422589"/>
              <a:gd name="connsiteX5" fmla="*/ 5998151 w 5998151"/>
              <a:gd name="connsiteY5" fmla="*/ 0 h 1422589"/>
              <a:gd name="connsiteX0" fmla="*/ 0 w 5998151"/>
              <a:gd name="connsiteY0" fmla="*/ 292575 h 1714414"/>
              <a:gd name="connsiteX1" fmla="*/ 107499 w 5998151"/>
              <a:gd name="connsiteY1" fmla="*/ 657853 h 1714414"/>
              <a:gd name="connsiteX2" fmla="*/ 656833 w 5998151"/>
              <a:gd name="connsiteY2" fmla="*/ 1380129 h 1714414"/>
              <a:gd name="connsiteX3" fmla="*/ 2763354 w 5998151"/>
              <a:gd name="connsiteY3" fmla="*/ 1680611 h 1714414"/>
              <a:gd name="connsiteX4" fmla="*/ 4535941 w 5998151"/>
              <a:gd name="connsiteY4" fmla="*/ 529763 h 1714414"/>
              <a:gd name="connsiteX5" fmla="*/ 5998151 w 5998151"/>
              <a:gd name="connsiteY5" fmla="*/ 0 h 1714414"/>
              <a:gd name="connsiteX0" fmla="*/ 0 w 5998151"/>
              <a:gd name="connsiteY0" fmla="*/ 292575 h 1714414"/>
              <a:gd name="connsiteX1" fmla="*/ 107499 w 5998151"/>
              <a:gd name="connsiteY1" fmla="*/ 657853 h 1714414"/>
              <a:gd name="connsiteX2" fmla="*/ 656833 w 5998151"/>
              <a:gd name="connsiteY2" fmla="*/ 1380129 h 1714414"/>
              <a:gd name="connsiteX3" fmla="*/ 2763354 w 5998151"/>
              <a:gd name="connsiteY3" fmla="*/ 1680611 h 1714414"/>
              <a:gd name="connsiteX4" fmla="*/ 4535941 w 5998151"/>
              <a:gd name="connsiteY4" fmla="*/ 299374 h 1714414"/>
              <a:gd name="connsiteX5" fmla="*/ 5998151 w 5998151"/>
              <a:gd name="connsiteY5" fmla="*/ 0 h 1714414"/>
              <a:gd name="connsiteX0" fmla="*/ 0 w 5998151"/>
              <a:gd name="connsiteY0" fmla="*/ 292575 h 1703061"/>
              <a:gd name="connsiteX1" fmla="*/ 107499 w 5998151"/>
              <a:gd name="connsiteY1" fmla="*/ 657853 h 1703061"/>
              <a:gd name="connsiteX2" fmla="*/ 656833 w 5998151"/>
              <a:gd name="connsiteY2" fmla="*/ 1195819 h 1703061"/>
              <a:gd name="connsiteX3" fmla="*/ 2763354 w 5998151"/>
              <a:gd name="connsiteY3" fmla="*/ 1680611 h 1703061"/>
              <a:gd name="connsiteX4" fmla="*/ 4535941 w 5998151"/>
              <a:gd name="connsiteY4" fmla="*/ 299374 h 1703061"/>
              <a:gd name="connsiteX5" fmla="*/ 5998151 w 5998151"/>
              <a:gd name="connsiteY5" fmla="*/ 0 h 1703061"/>
              <a:gd name="connsiteX0" fmla="*/ 0 w 5998151"/>
              <a:gd name="connsiteY0" fmla="*/ 292575 h 1707475"/>
              <a:gd name="connsiteX1" fmla="*/ 220388 w 5998151"/>
              <a:gd name="connsiteY1" fmla="*/ 89562 h 1707475"/>
              <a:gd name="connsiteX2" fmla="*/ 656833 w 5998151"/>
              <a:gd name="connsiteY2" fmla="*/ 1195819 h 1707475"/>
              <a:gd name="connsiteX3" fmla="*/ 2763354 w 5998151"/>
              <a:gd name="connsiteY3" fmla="*/ 1680611 h 1707475"/>
              <a:gd name="connsiteX4" fmla="*/ 4535941 w 5998151"/>
              <a:gd name="connsiteY4" fmla="*/ 299374 h 1707475"/>
              <a:gd name="connsiteX5" fmla="*/ 5998151 w 5998151"/>
              <a:gd name="connsiteY5" fmla="*/ 0 h 1707475"/>
              <a:gd name="connsiteX0" fmla="*/ 0 w 6082817"/>
              <a:gd name="connsiteY0" fmla="*/ 0 h 3672707"/>
              <a:gd name="connsiteX1" fmla="*/ 305054 w 6082817"/>
              <a:gd name="connsiteY1" fmla="*/ 2054794 h 3672707"/>
              <a:gd name="connsiteX2" fmla="*/ 741499 w 6082817"/>
              <a:gd name="connsiteY2" fmla="*/ 3161051 h 3672707"/>
              <a:gd name="connsiteX3" fmla="*/ 2848020 w 6082817"/>
              <a:gd name="connsiteY3" fmla="*/ 3645843 h 3672707"/>
              <a:gd name="connsiteX4" fmla="*/ 4620607 w 6082817"/>
              <a:gd name="connsiteY4" fmla="*/ 2264606 h 3672707"/>
              <a:gd name="connsiteX5" fmla="*/ 6082817 w 6082817"/>
              <a:gd name="connsiteY5" fmla="*/ 1965232 h 3672707"/>
              <a:gd name="connsiteX0" fmla="*/ 0 w 6082817"/>
              <a:gd name="connsiteY0" fmla="*/ 0 h 3686018"/>
              <a:gd name="connsiteX1" fmla="*/ 234499 w 6082817"/>
              <a:gd name="connsiteY1" fmla="*/ 1025725 h 3686018"/>
              <a:gd name="connsiteX2" fmla="*/ 741499 w 6082817"/>
              <a:gd name="connsiteY2" fmla="*/ 3161051 h 3686018"/>
              <a:gd name="connsiteX3" fmla="*/ 2848020 w 6082817"/>
              <a:gd name="connsiteY3" fmla="*/ 3645843 h 3686018"/>
              <a:gd name="connsiteX4" fmla="*/ 4620607 w 6082817"/>
              <a:gd name="connsiteY4" fmla="*/ 2264606 h 3686018"/>
              <a:gd name="connsiteX5" fmla="*/ 6082817 w 6082817"/>
              <a:gd name="connsiteY5" fmla="*/ 1965232 h 3686018"/>
              <a:gd name="connsiteX0" fmla="*/ 0 w 6082817"/>
              <a:gd name="connsiteY0" fmla="*/ 0 h 3209882"/>
              <a:gd name="connsiteX1" fmla="*/ 234499 w 6082817"/>
              <a:gd name="connsiteY1" fmla="*/ 549589 h 3209882"/>
              <a:gd name="connsiteX2" fmla="*/ 741499 w 6082817"/>
              <a:gd name="connsiteY2" fmla="*/ 2684915 h 3209882"/>
              <a:gd name="connsiteX3" fmla="*/ 2848020 w 6082817"/>
              <a:gd name="connsiteY3" fmla="*/ 3169707 h 3209882"/>
              <a:gd name="connsiteX4" fmla="*/ 4620607 w 6082817"/>
              <a:gd name="connsiteY4" fmla="*/ 1788470 h 3209882"/>
              <a:gd name="connsiteX5" fmla="*/ 6082817 w 6082817"/>
              <a:gd name="connsiteY5" fmla="*/ 1489096 h 3209882"/>
              <a:gd name="connsiteX0" fmla="*/ 0 w 6082817"/>
              <a:gd name="connsiteY0" fmla="*/ 0 h 3209882"/>
              <a:gd name="connsiteX1" fmla="*/ 333276 w 6082817"/>
              <a:gd name="connsiteY1" fmla="*/ 549589 h 3209882"/>
              <a:gd name="connsiteX2" fmla="*/ 741499 w 6082817"/>
              <a:gd name="connsiteY2" fmla="*/ 2684915 h 3209882"/>
              <a:gd name="connsiteX3" fmla="*/ 2848020 w 6082817"/>
              <a:gd name="connsiteY3" fmla="*/ 3169707 h 3209882"/>
              <a:gd name="connsiteX4" fmla="*/ 4620607 w 6082817"/>
              <a:gd name="connsiteY4" fmla="*/ 1788470 h 3209882"/>
              <a:gd name="connsiteX5" fmla="*/ 6082817 w 6082817"/>
              <a:gd name="connsiteY5" fmla="*/ 1489096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620607 w 6111039"/>
              <a:gd name="connsiteY4" fmla="*/ 1788470 h 3209882"/>
              <a:gd name="connsiteX5" fmla="*/ 6111039 w 6111039"/>
              <a:gd name="connsiteY5" fmla="*/ 1458378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620607 w 6111039"/>
              <a:gd name="connsiteY4" fmla="*/ 1788470 h 3209882"/>
              <a:gd name="connsiteX5" fmla="*/ 6111039 w 6111039"/>
              <a:gd name="connsiteY5" fmla="*/ 1458378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521829 w 6111039"/>
              <a:gd name="connsiteY4" fmla="*/ 1942062 h 3209882"/>
              <a:gd name="connsiteX5" fmla="*/ 6111039 w 6111039"/>
              <a:gd name="connsiteY5" fmla="*/ 1458378 h 3209882"/>
              <a:gd name="connsiteX0" fmla="*/ 0 w 6111039"/>
              <a:gd name="connsiteY0" fmla="*/ 0 h 3182412"/>
              <a:gd name="connsiteX1" fmla="*/ 333276 w 6111039"/>
              <a:gd name="connsiteY1" fmla="*/ 549589 h 3182412"/>
              <a:gd name="connsiteX2" fmla="*/ 741499 w 6111039"/>
              <a:gd name="connsiteY2" fmla="*/ 2684915 h 3182412"/>
              <a:gd name="connsiteX3" fmla="*/ 3017353 w 6111039"/>
              <a:gd name="connsiteY3" fmla="*/ 3138989 h 3182412"/>
              <a:gd name="connsiteX4" fmla="*/ 4521829 w 6111039"/>
              <a:gd name="connsiteY4" fmla="*/ 1942062 h 3182412"/>
              <a:gd name="connsiteX5" fmla="*/ 6111039 w 6111039"/>
              <a:gd name="connsiteY5" fmla="*/ 1458378 h 3182412"/>
              <a:gd name="connsiteX0" fmla="*/ 0 w 6111039"/>
              <a:gd name="connsiteY0" fmla="*/ 0 h 3214986"/>
              <a:gd name="connsiteX1" fmla="*/ 333276 w 6111039"/>
              <a:gd name="connsiteY1" fmla="*/ 549589 h 3214986"/>
              <a:gd name="connsiteX2" fmla="*/ 741499 w 6111039"/>
              <a:gd name="connsiteY2" fmla="*/ 2684915 h 3214986"/>
              <a:gd name="connsiteX3" fmla="*/ 3017353 w 6111039"/>
              <a:gd name="connsiteY3" fmla="*/ 3138989 h 3214986"/>
              <a:gd name="connsiteX4" fmla="*/ 6111039 w 6111039"/>
              <a:gd name="connsiteY4" fmla="*/ 1458378 h 3214986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594762 w 6111039"/>
              <a:gd name="connsiteY4" fmla="*/ 1782637 h 3154758"/>
              <a:gd name="connsiteX5" fmla="*/ 6111039 w 6111039"/>
              <a:gd name="connsiteY5" fmla="*/ 1458378 h 3154758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679429 w 6111039"/>
              <a:gd name="connsiteY4" fmla="*/ 1736560 h 3154758"/>
              <a:gd name="connsiteX5" fmla="*/ 6111039 w 6111039"/>
              <a:gd name="connsiteY5" fmla="*/ 1458378 h 3154758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679429 w 6111039"/>
              <a:gd name="connsiteY4" fmla="*/ 1736560 h 3154758"/>
              <a:gd name="connsiteX5" fmla="*/ 6111039 w 6111039"/>
              <a:gd name="connsiteY5" fmla="*/ 1458378 h 3154758"/>
              <a:gd name="connsiteX0" fmla="*/ 0 w 6111039"/>
              <a:gd name="connsiteY0" fmla="*/ 0 h 3197983"/>
              <a:gd name="connsiteX1" fmla="*/ 333276 w 6111039"/>
              <a:gd name="connsiteY1" fmla="*/ 549589 h 3197983"/>
              <a:gd name="connsiteX2" fmla="*/ 741499 w 6111039"/>
              <a:gd name="connsiteY2" fmla="*/ 2684915 h 3197983"/>
              <a:gd name="connsiteX3" fmla="*/ 2904464 w 6111039"/>
              <a:gd name="connsiteY3" fmla="*/ 3185067 h 3197983"/>
              <a:gd name="connsiteX4" fmla="*/ 4679429 w 6111039"/>
              <a:gd name="connsiteY4" fmla="*/ 1736560 h 3197983"/>
              <a:gd name="connsiteX5" fmla="*/ 6111039 w 6111039"/>
              <a:gd name="connsiteY5" fmla="*/ 1458378 h 3197983"/>
              <a:gd name="connsiteX0" fmla="*/ 0 w 6111039"/>
              <a:gd name="connsiteY0" fmla="*/ 0 h 3202984"/>
              <a:gd name="connsiteX1" fmla="*/ 333276 w 6111039"/>
              <a:gd name="connsiteY1" fmla="*/ 549589 h 3202984"/>
              <a:gd name="connsiteX2" fmla="*/ 727388 w 6111039"/>
              <a:gd name="connsiteY2" fmla="*/ 2746352 h 3202984"/>
              <a:gd name="connsiteX3" fmla="*/ 2904464 w 6111039"/>
              <a:gd name="connsiteY3" fmla="*/ 3185067 h 3202984"/>
              <a:gd name="connsiteX4" fmla="*/ 4679429 w 6111039"/>
              <a:gd name="connsiteY4" fmla="*/ 1736560 h 3202984"/>
              <a:gd name="connsiteX5" fmla="*/ 6111039 w 6111039"/>
              <a:gd name="connsiteY5" fmla="*/ 1458378 h 3202984"/>
              <a:gd name="connsiteX0" fmla="*/ 0 w 6111039"/>
              <a:gd name="connsiteY0" fmla="*/ 0 h 3202984"/>
              <a:gd name="connsiteX1" fmla="*/ 333276 w 6111039"/>
              <a:gd name="connsiteY1" fmla="*/ 549589 h 3202984"/>
              <a:gd name="connsiteX2" fmla="*/ 727388 w 6111039"/>
              <a:gd name="connsiteY2" fmla="*/ 2746352 h 3202984"/>
              <a:gd name="connsiteX3" fmla="*/ 2904464 w 6111039"/>
              <a:gd name="connsiteY3" fmla="*/ 3185067 h 3202984"/>
              <a:gd name="connsiteX4" fmla="*/ 4651206 w 6111039"/>
              <a:gd name="connsiteY4" fmla="*/ 1813357 h 3202984"/>
              <a:gd name="connsiteX5" fmla="*/ 6111039 w 6111039"/>
              <a:gd name="connsiteY5" fmla="*/ 1458378 h 3202984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4651206 w 6111039"/>
              <a:gd name="connsiteY5" fmla="*/ 1813357 h 3198137"/>
              <a:gd name="connsiteX6" fmla="*/ 6111039 w 6111039"/>
              <a:gd name="connsiteY6" fmla="*/ 1458378 h 3198137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6111039 w 6111039"/>
              <a:gd name="connsiteY5" fmla="*/ 1458378 h 3198137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4721762 w 6111039"/>
              <a:gd name="connsiteY5" fmla="*/ 1797997 h 3198137"/>
              <a:gd name="connsiteX6" fmla="*/ 6111039 w 6111039"/>
              <a:gd name="connsiteY6" fmla="*/ 1458378 h 3198137"/>
              <a:gd name="connsiteX0" fmla="*/ 0 w 6111039"/>
              <a:gd name="connsiteY0" fmla="*/ 0 h 3244981"/>
              <a:gd name="connsiteX1" fmla="*/ 333276 w 6111039"/>
              <a:gd name="connsiteY1" fmla="*/ 549589 h 3244981"/>
              <a:gd name="connsiteX2" fmla="*/ 727388 w 6111039"/>
              <a:gd name="connsiteY2" fmla="*/ 2746352 h 3244981"/>
              <a:gd name="connsiteX3" fmla="*/ 2904464 w 6111039"/>
              <a:gd name="connsiteY3" fmla="*/ 3185067 h 3244981"/>
              <a:gd name="connsiteX4" fmla="*/ 4721762 w 6111039"/>
              <a:gd name="connsiteY4" fmla="*/ 1797997 h 3244981"/>
              <a:gd name="connsiteX5" fmla="*/ 6111039 w 6111039"/>
              <a:gd name="connsiteY5" fmla="*/ 1458378 h 3244981"/>
              <a:gd name="connsiteX0" fmla="*/ 0 w 6111039"/>
              <a:gd name="connsiteY0" fmla="*/ 0 h 3203971"/>
              <a:gd name="connsiteX1" fmla="*/ 333276 w 6111039"/>
              <a:gd name="connsiteY1" fmla="*/ 549589 h 3203971"/>
              <a:gd name="connsiteX2" fmla="*/ 727388 w 6111039"/>
              <a:gd name="connsiteY2" fmla="*/ 2746352 h 3203971"/>
              <a:gd name="connsiteX3" fmla="*/ 2904464 w 6111039"/>
              <a:gd name="connsiteY3" fmla="*/ 3185067 h 3203971"/>
              <a:gd name="connsiteX4" fmla="*/ 4058540 w 6111039"/>
              <a:gd name="connsiteY4" fmla="*/ 2473802 h 3203971"/>
              <a:gd name="connsiteX5" fmla="*/ 4721762 w 6111039"/>
              <a:gd name="connsiteY5" fmla="*/ 1797997 h 3203971"/>
              <a:gd name="connsiteX6" fmla="*/ 6111039 w 6111039"/>
              <a:gd name="connsiteY6" fmla="*/ 1458378 h 3203971"/>
              <a:gd name="connsiteX0" fmla="*/ 0 w 6111039"/>
              <a:gd name="connsiteY0" fmla="*/ 0 h 3203972"/>
              <a:gd name="connsiteX1" fmla="*/ 333276 w 6111039"/>
              <a:gd name="connsiteY1" fmla="*/ 549589 h 3203972"/>
              <a:gd name="connsiteX2" fmla="*/ 727388 w 6111039"/>
              <a:gd name="connsiteY2" fmla="*/ 2746352 h 3203972"/>
              <a:gd name="connsiteX3" fmla="*/ 2904464 w 6111039"/>
              <a:gd name="connsiteY3" fmla="*/ 3185067 h 3203972"/>
              <a:gd name="connsiteX4" fmla="*/ 4058540 w 6111039"/>
              <a:gd name="connsiteY4" fmla="*/ 2473802 h 3203972"/>
              <a:gd name="connsiteX5" fmla="*/ 4721762 w 6111039"/>
              <a:gd name="connsiteY5" fmla="*/ 1797997 h 3203972"/>
              <a:gd name="connsiteX6" fmla="*/ 6111039 w 6111039"/>
              <a:gd name="connsiteY6" fmla="*/ 1458378 h 3203972"/>
              <a:gd name="connsiteX0" fmla="*/ 0 w 6111039"/>
              <a:gd name="connsiteY0" fmla="*/ 0 h 3244982"/>
              <a:gd name="connsiteX1" fmla="*/ 333276 w 6111039"/>
              <a:gd name="connsiteY1" fmla="*/ 549589 h 3244982"/>
              <a:gd name="connsiteX2" fmla="*/ 727388 w 6111039"/>
              <a:gd name="connsiteY2" fmla="*/ 2746352 h 3244982"/>
              <a:gd name="connsiteX3" fmla="*/ 2904464 w 6111039"/>
              <a:gd name="connsiteY3" fmla="*/ 3185067 h 3244982"/>
              <a:gd name="connsiteX4" fmla="*/ 4721762 w 6111039"/>
              <a:gd name="connsiteY4" fmla="*/ 1797997 h 3244982"/>
              <a:gd name="connsiteX5" fmla="*/ 6111039 w 6111039"/>
              <a:gd name="connsiteY5" fmla="*/ 1458378 h 3244982"/>
              <a:gd name="connsiteX0" fmla="*/ 0 w 6111039"/>
              <a:gd name="connsiteY0" fmla="*/ 0 h 3244981"/>
              <a:gd name="connsiteX1" fmla="*/ 333276 w 6111039"/>
              <a:gd name="connsiteY1" fmla="*/ 549589 h 3244981"/>
              <a:gd name="connsiteX2" fmla="*/ 727388 w 6111039"/>
              <a:gd name="connsiteY2" fmla="*/ 2746352 h 3244981"/>
              <a:gd name="connsiteX3" fmla="*/ 2904464 w 6111039"/>
              <a:gd name="connsiteY3" fmla="*/ 3185067 h 3244981"/>
              <a:gd name="connsiteX4" fmla="*/ 4594762 w 6111039"/>
              <a:gd name="connsiteY4" fmla="*/ 1797996 h 3244981"/>
              <a:gd name="connsiteX5" fmla="*/ 6111039 w 6111039"/>
              <a:gd name="connsiteY5" fmla="*/ 1458378 h 3244981"/>
              <a:gd name="connsiteX0" fmla="*/ 0 w 6111039"/>
              <a:gd name="connsiteY0" fmla="*/ 0 h 3218716"/>
              <a:gd name="connsiteX1" fmla="*/ 333276 w 6111039"/>
              <a:gd name="connsiteY1" fmla="*/ 549589 h 3218716"/>
              <a:gd name="connsiteX2" fmla="*/ 727388 w 6111039"/>
              <a:gd name="connsiteY2" fmla="*/ 2746352 h 3218716"/>
              <a:gd name="connsiteX3" fmla="*/ 3073797 w 6111039"/>
              <a:gd name="connsiteY3" fmla="*/ 3154349 h 3218716"/>
              <a:gd name="connsiteX4" fmla="*/ 4594762 w 6111039"/>
              <a:gd name="connsiteY4" fmla="*/ 1797996 h 3218716"/>
              <a:gd name="connsiteX5" fmla="*/ 6111039 w 6111039"/>
              <a:gd name="connsiteY5" fmla="*/ 1458378 h 3218716"/>
              <a:gd name="connsiteX0" fmla="*/ 0 w 6111039"/>
              <a:gd name="connsiteY0" fmla="*/ 0 h 3218716"/>
              <a:gd name="connsiteX1" fmla="*/ 333276 w 6111039"/>
              <a:gd name="connsiteY1" fmla="*/ 549589 h 3218716"/>
              <a:gd name="connsiteX2" fmla="*/ 727388 w 6111039"/>
              <a:gd name="connsiteY2" fmla="*/ 2746352 h 3218716"/>
              <a:gd name="connsiteX3" fmla="*/ 3073797 w 6111039"/>
              <a:gd name="connsiteY3" fmla="*/ 3154349 h 3218716"/>
              <a:gd name="connsiteX4" fmla="*/ 4622984 w 6111039"/>
              <a:gd name="connsiteY4" fmla="*/ 1890151 h 3218716"/>
              <a:gd name="connsiteX5" fmla="*/ 6111039 w 6111039"/>
              <a:gd name="connsiteY5" fmla="*/ 1458378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581253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581253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489097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93540 w 6125150"/>
              <a:gd name="connsiteY4" fmla="*/ 1767277 h 3218716"/>
              <a:gd name="connsiteX5" fmla="*/ 6125150 w 6125150"/>
              <a:gd name="connsiteY5" fmla="*/ 1489097 h 3218716"/>
              <a:gd name="connsiteX0" fmla="*/ 0 w 6125150"/>
              <a:gd name="connsiteY0" fmla="*/ 0 h 3227071"/>
              <a:gd name="connsiteX1" fmla="*/ 333276 w 6125150"/>
              <a:gd name="connsiteY1" fmla="*/ 549589 h 3227071"/>
              <a:gd name="connsiteX2" fmla="*/ 727388 w 6125150"/>
              <a:gd name="connsiteY2" fmla="*/ 2746352 h 3227071"/>
              <a:gd name="connsiteX3" fmla="*/ 3073797 w 6125150"/>
              <a:gd name="connsiteY3" fmla="*/ 3154349 h 3227071"/>
              <a:gd name="connsiteX4" fmla="*/ 4849848 w 6125150"/>
              <a:gd name="connsiteY4" fmla="*/ 1682211 h 3227071"/>
              <a:gd name="connsiteX5" fmla="*/ 6125150 w 6125150"/>
              <a:gd name="connsiteY5" fmla="*/ 1489097 h 3227071"/>
              <a:gd name="connsiteX0" fmla="*/ 0 w 6125150"/>
              <a:gd name="connsiteY0" fmla="*/ 0 h 3227071"/>
              <a:gd name="connsiteX1" fmla="*/ 333276 w 6125150"/>
              <a:gd name="connsiteY1" fmla="*/ 549589 h 3227071"/>
              <a:gd name="connsiteX2" fmla="*/ 727388 w 6125150"/>
              <a:gd name="connsiteY2" fmla="*/ 2746352 h 3227071"/>
              <a:gd name="connsiteX3" fmla="*/ 3073797 w 6125150"/>
              <a:gd name="connsiteY3" fmla="*/ 3154349 h 3227071"/>
              <a:gd name="connsiteX4" fmla="*/ 4849848 w 6125150"/>
              <a:gd name="connsiteY4" fmla="*/ 1682211 h 3227071"/>
              <a:gd name="connsiteX5" fmla="*/ 6125150 w 6125150"/>
              <a:gd name="connsiteY5" fmla="*/ 1404030 h 3227071"/>
              <a:gd name="connsiteX0" fmla="*/ 0 w 6125150"/>
              <a:gd name="connsiteY0" fmla="*/ 0 h 3453886"/>
              <a:gd name="connsiteX1" fmla="*/ 333276 w 6125150"/>
              <a:gd name="connsiteY1" fmla="*/ 549589 h 3453886"/>
              <a:gd name="connsiteX2" fmla="*/ 727388 w 6125150"/>
              <a:gd name="connsiteY2" fmla="*/ 2746352 h 3453886"/>
              <a:gd name="connsiteX3" fmla="*/ 3168255 w 6125150"/>
              <a:gd name="connsiteY3" fmla="*/ 3408103 h 3453886"/>
              <a:gd name="connsiteX4" fmla="*/ 4849848 w 6125150"/>
              <a:gd name="connsiteY4" fmla="*/ 1682211 h 3453886"/>
              <a:gd name="connsiteX5" fmla="*/ 6125150 w 6125150"/>
              <a:gd name="connsiteY5" fmla="*/ 1404030 h 3453886"/>
              <a:gd name="connsiteX0" fmla="*/ 0 w 6125150"/>
              <a:gd name="connsiteY0" fmla="*/ 0 h 3517462"/>
              <a:gd name="connsiteX1" fmla="*/ 333276 w 6125150"/>
              <a:gd name="connsiteY1" fmla="*/ 549589 h 3517462"/>
              <a:gd name="connsiteX2" fmla="*/ 884817 w 6125150"/>
              <a:gd name="connsiteY2" fmla="*/ 3034710 h 3517462"/>
              <a:gd name="connsiteX3" fmla="*/ 3168255 w 6125150"/>
              <a:gd name="connsiteY3" fmla="*/ 3408103 h 3517462"/>
              <a:gd name="connsiteX4" fmla="*/ 4849848 w 6125150"/>
              <a:gd name="connsiteY4" fmla="*/ 1682211 h 3517462"/>
              <a:gd name="connsiteX5" fmla="*/ 6125150 w 6125150"/>
              <a:gd name="connsiteY5" fmla="*/ 1404030 h 3517462"/>
              <a:gd name="connsiteX0" fmla="*/ 0 w 6125150"/>
              <a:gd name="connsiteY0" fmla="*/ 0 h 3466254"/>
              <a:gd name="connsiteX1" fmla="*/ 333276 w 6125150"/>
              <a:gd name="connsiteY1" fmla="*/ 549589 h 3466254"/>
              <a:gd name="connsiteX2" fmla="*/ 884817 w 6125150"/>
              <a:gd name="connsiteY2" fmla="*/ 3034710 h 3466254"/>
              <a:gd name="connsiteX3" fmla="*/ 3168255 w 6125150"/>
              <a:gd name="connsiteY3" fmla="*/ 3408103 h 3466254"/>
              <a:gd name="connsiteX4" fmla="*/ 5017772 w 6125150"/>
              <a:gd name="connsiteY4" fmla="*/ 2374268 h 3466254"/>
              <a:gd name="connsiteX5" fmla="*/ 6125150 w 6125150"/>
              <a:gd name="connsiteY5" fmla="*/ 1404030 h 3466254"/>
              <a:gd name="connsiteX0" fmla="*/ 0 w 6156635"/>
              <a:gd name="connsiteY0" fmla="*/ 0 h 3466254"/>
              <a:gd name="connsiteX1" fmla="*/ 333276 w 6156635"/>
              <a:gd name="connsiteY1" fmla="*/ 549589 h 3466254"/>
              <a:gd name="connsiteX2" fmla="*/ 884817 w 6156635"/>
              <a:gd name="connsiteY2" fmla="*/ 3034710 h 3466254"/>
              <a:gd name="connsiteX3" fmla="*/ 3168255 w 6156635"/>
              <a:gd name="connsiteY3" fmla="*/ 3408103 h 3466254"/>
              <a:gd name="connsiteX4" fmla="*/ 5017772 w 6156635"/>
              <a:gd name="connsiteY4" fmla="*/ 2374268 h 3466254"/>
              <a:gd name="connsiteX5" fmla="*/ 6156635 w 6156635"/>
              <a:gd name="connsiteY5" fmla="*/ 2349841 h 3466254"/>
              <a:gd name="connsiteX0" fmla="*/ 0 w 6156635"/>
              <a:gd name="connsiteY0" fmla="*/ 0 h 3444939"/>
              <a:gd name="connsiteX1" fmla="*/ 333276 w 6156635"/>
              <a:gd name="connsiteY1" fmla="*/ 549589 h 3444939"/>
              <a:gd name="connsiteX2" fmla="*/ 884817 w 6156635"/>
              <a:gd name="connsiteY2" fmla="*/ 3034710 h 3444939"/>
              <a:gd name="connsiteX3" fmla="*/ 3168255 w 6156635"/>
              <a:gd name="connsiteY3" fmla="*/ 3408103 h 3444939"/>
              <a:gd name="connsiteX4" fmla="*/ 5028267 w 6156635"/>
              <a:gd name="connsiteY4" fmla="*/ 2662626 h 3444939"/>
              <a:gd name="connsiteX5" fmla="*/ 6156635 w 6156635"/>
              <a:gd name="connsiteY5" fmla="*/ 2349841 h 3444939"/>
              <a:gd name="connsiteX0" fmla="*/ 0 w 6156635"/>
              <a:gd name="connsiteY0" fmla="*/ 0 h 3438975"/>
              <a:gd name="connsiteX1" fmla="*/ 333276 w 6156635"/>
              <a:gd name="connsiteY1" fmla="*/ 549589 h 3438975"/>
              <a:gd name="connsiteX2" fmla="*/ 884817 w 6156635"/>
              <a:gd name="connsiteY2" fmla="*/ 3034710 h 3438975"/>
              <a:gd name="connsiteX3" fmla="*/ 3168255 w 6156635"/>
              <a:gd name="connsiteY3" fmla="*/ 3408103 h 3438975"/>
              <a:gd name="connsiteX4" fmla="*/ 4818362 w 6156635"/>
              <a:gd name="connsiteY4" fmla="*/ 2743366 h 3438975"/>
              <a:gd name="connsiteX5" fmla="*/ 6156635 w 6156635"/>
              <a:gd name="connsiteY5" fmla="*/ 2349841 h 3438975"/>
              <a:gd name="connsiteX0" fmla="*/ 0 w 6156635"/>
              <a:gd name="connsiteY0" fmla="*/ 0 h 3528330"/>
              <a:gd name="connsiteX1" fmla="*/ 333276 w 6156635"/>
              <a:gd name="connsiteY1" fmla="*/ 549589 h 3528330"/>
              <a:gd name="connsiteX2" fmla="*/ 884817 w 6156635"/>
              <a:gd name="connsiteY2" fmla="*/ 3034710 h 3528330"/>
              <a:gd name="connsiteX3" fmla="*/ 2979340 w 6156635"/>
              <a:gd name="connsiteY3" fmla="*/ 3511911 h 3528330"/>
              <a:gd name="connsiteX4" fmla="*/ 4818362 w 6156635"/>
              <a:gd name="connsiteY4" fmla="*/ 2743366 h 3528330"/>
              <a:gd name="connsiteX5" fmla="*/ 6156635 w 6156635"/>
              <a:gd name="connsiteY5" fmla="*/ 2349841 h 3528330"/>
              <a:gd name="connsiteX0" fmla="*/ 0 w 6156635"/>
              <a:gd name="connsiteY0" fmla="*/ 0 h 3537762"/>
              <a:gd name="connsiteX1" fmla="*/ 333276 w 6156635"/>
              <a:gd name="connsiteY1" fmla="*/ 549589 h 3537762"/>
              <a:gd name="connsiteX2" fmla="*/ 800854 w 6156635"/>
              <a:gd name="connsiteY2" fmla="*/ 3080847 h 3537762"/>
              <a:gd name="connsiteX3" fmla="*/ 2979340 w 6156635"/>
              <a:gd name="connsiteY3" fmla="*/ 3511911 h 3537762"/>
              <a:gd name="connsiteX4" fmla="*/ 4818362 w 6156635"/>
              <a:gd name="connsiteY4" fmla="*/ 2743366 h 3537762"/>
              <a:gd name="connsiteX5" fmla="*/ 6156635 w 6156635"/>
              <a:gd name="connsiteY5" fmla="*/ 2349841 h 3537762"/>
              <a:gd name="connsiteX0" fmla="*/ 0 w 6156635"/>
              <a:gd name="connsiteY0" fmla="*/ 0 h 3538051"/>
              <a:gd name="connsiteX1" fmla="*/ 249314 w 6156635"/>
              <a:gd name="connsiteY1" fmla="*/ 538056 h 3538051"/>
              <a:gd name="connsiteX2" fmla="*/ 800854 w 6156635"/>
              <a:gd name="connsiteY2" fmla="*/ 3080847 h 3538051"/>
              <a:gd name="connsiteX3" fmla="*/ 2979340 w 6156635"/>
              <a:gd name="connsiteY3" fmla="*/ 3511911 h 3538051"/>
              <a:gd name="connsiteX4" fmla="*/ 4818362 w 6156635"/>
              <a:gd name="connsiteY4" fmla="*/ 2743366 h 3538051"/>
              <a:gd name="connsiteX5" fmla="*/ 6156635 w 6156635"/>
              <a:gd name="connsiteY5" fmla="*/ 2349841 h 3538051"/>
              <a:gd name="connsiteX0" fmla="*/ 0 w 6135644"/>
              <a:gd name="connsiteY0" fmla="*/ 0 h 3538051"/>
              <a:gd name="connsiteX1" fmla="*/ 249314 w 6135644"/>
              <a:gd name="connsiteY1" fmla="*/ 538056 h 3538051"/>
              <a:gd name="connsiteX2" fmla="*/ 800854 w 6135644"/>
              <a:gd name="connsiteY2" fmla="*/ 3080847 h 3538051"/>
              <a:gd name="connsiteX3" fmla="*/ 2979340 w 6135644"/>
              <a:gd name="connsiteY3" fmla="*/ 3511911 h 3538051"/>
              <a:gd name="connsiteX4" fmla="*/ 4818362 w 6135644"/>
              <a:gd name="connsiteY4" fmla="*/ 2743366 h 3538051"/>
              <a:gd name="connsiteX5" fmla="*/ 6135644 w 6135644"/>
              <a:gd name="connsiteY5" fmla="*/ 2395978 h 3538051"/>
              <a:gd name="connsiteX0" fmla="*/ 0 w 6135644"/>
              <a:gd name="connsiteY0" fmla="*/ 0 h 3538051"/>
              <a:gd name="connsiteX1" fmla="*/ 249314 w 6135644"/>
              <a:gd name="connsiteY1" fmla="*/ 538056 h 3538051"/>
              <a:gd name="connsiteX2" fmla="*/ 800854 w 6135644"/>
              <a:gd name="connsiteY2" fmla="*/ 3080847 h 3538051"/>
              <a:gd name="connsiteX3" fmla="*/ 2979340 w 6135644"/>
              <a:gd name="connsiteY3" fmla="*/ 3511911 h 3538051"/>
              <a:gd name="connsiteX4" fmla="*/ 4818362 w 6135644"/>
              <a:gd name="connsiteY4" fmla="*/ 2743366 h 3538051"/>
              <a:gd name="connsiteX5" fmla="*/ 6135644 w 6135644"/>
              <a:gd name="connsiteY5" fmla="*/ 2395978 h 353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5644" h="3538051">
                <a:moveTo>
                  <a:pt x="0" y="0"/>
                </a:moveTo>
                <a:cubicBezTo>
                  <a:pt x="17084" y="32676"/>
                  <a:pt x="115838" y="24582"/>
                  <a:pt x="249314" y="538056"/>
                </a:cubicBezTo>
                <a:cubicBezTo>
                  <a:pt x="382790" y="1051530"/>
                  <a:pt x="345850" y="2585205"/>
                  <a:pt x="800854" y="3080847"/>
                </a:cubicBezTo>
                <a:cubicBezTo>
                  <a:pt x="1255858" y="3576490"/>
                  <a:pt x="2309755" y="3568158"/>
                  <a:pt x="2979340" y="3511911"/>
                </a:cubicBezTo>
                <a:cubicBezTo>
                  <a:pt x="3648925" y="3455664"/>
                  <a:pt x="4283933" y="3031147"/>
                  <a:pt x="4818362" y="2743366"/>
                </a:cubicBezTo>
                <a:cubicBezTo>
                  <a:pt x="5167501" y="2563889"/>
                  <a:pt x="5742173" y="2396234"/>
                  <a:pt x="6135644" y="2395978"/>
                </a:cubicBezTo>
              </a:path>
            </a:pathLst>
          </a:custGeom>
          <a:ln w="57150" cmpd="sng">
            <a:solidFill>
              <a:srgbClr val="40404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446214" y="2699112"/>
            <a:ext cx="6156634" cy="2428740"/>
          </a:xfrm>
          <a:custGeom>
            <a:avLst/>
            <a:gdLst>
              <a:gd name="connsiteX0" fmla="*/ 0 w 6405998"/>
              <a:gd name="connsiteY0" fmla="*/ 53428 h 2982303"/>
              <a:gd name="connsiteX1" fmla="*/ 314681 w 6405998"/>
              <a:gd name="connsiteY1" fmla="*/ 311903 h 2982303"/>
              <a:gd name="connsiteX2" fmla="*/ 708031 w 6405998"/>
              <a:gd name="connsiteY2" fmla="*/ 2435888 h 2982303"/>
              <a:gd name="connsiteX3" fmla="*/ 2337627 w 6405998"/>
              <a:gd name="connsiteY3" fmla="*/ 2952837 h 2982303"/>
              <a:gd name="connsiteX4" fmla="*/ 4428006 w 6405998"/>
              <a:gd name="connsiteY4" fmla="*/ 2829219 h 2982303"/>
              <a:gd name="connsiteX5" fmla="*/ 5506910 w 6405998"/>
              <a:gd name="connsiteY5" fmla="*/ 2087509 h 2982303"/>
              <a:gd name="connsiteX6" fmla="*/ 6405998 w 6405998"/>
              <a:gd name="connsiteY6" fmla="*/ 1941415 h 2982303"/>
              <a:gd name="connsiteX0" fmla="*/ 0 w 6417237"/>
              <a:gd name="connsiteY0" fmla="*/ 19276 h 3161673"/>
              <a:gd name="connsiteX1" fmla="*/ 325920 w 6417237"/>
              <a:gd name="connsiteY1" fmla="*/ 491273 h 3161673"/>
              <a:gd name="connsiteX2" fmla="*/ 719270 w 6417237"/>
              <a:gd name="connsiteY2" fmla="*/ 2615258 h 3161673"/>
              <a:gd name="connsiteX3" fmla="*/ 2348866 w 6417237"/>
              <a:gd name="connsiteY3" fmla="*/ 3132207 h 3161673"/>
              <a:gd name="connsiteX4" fmla="*/ 4439245 w 6417237"/>
              <a:gd name="connsiteY4" fmla="*/ 3008589 h 3161673"/>
              <a:gd name="connsiteX5" fmla="*/ 5518149 w 6417237"/>
              <a:gd name="connsiteY5" fmla="*/ 2266879 h 3161673"/>
              <a:gd name="connsiteX6" fmla="*/ 6417237 w 6417237"/>
              <a:gd name="connsiteY6" fmla="*/ 2120785 h 3161673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142397"/>
              <a:gd name="connsiteX1" fmla="*/ 325920 w 6417237"/>
              <a:gd name="connsiteY1" fmla="*/ 471997 h 3142397"/>
              <a:gd name="connsiteX2" fmla="*/ 719270 w 6417237"/>
              <a:gd name="connsiteY2" fmla="*/ 2595982 h 3142397"/>
              <a:gd name="connsiteX3" fmla="*/ 2348866 w 6417237"/>
              <a:gd name="connsiteY3" fmla="*/ 3112931 h 3142397"/>
              <a:gd name="connsiteX4" fmla="*/ 4439245 w 6417237"/>
              <a:gd name="connsiteY4" fmla="*/ 2989313 h 3142397"/>
              <a:gd name="connsiteX5" fmla="*/ 5518149 w 6417237"/>
              <a:gd name="connsiteY5" fmla="*/ 2247603 h 3142397"/>
              <a:gd name="connsiteX6" fmla="*/ 6417237 w 6417237"/>
              <a:gd name="connsiteY6" fmla="*/ 2101509 h 3142397"/>
              <a:gd name="connsiteX0" fmla="*/ 0 w 6417237"/>
              <a:gd name="connsiteY0" fmla="*/ 0 h 3085824"/>
              <a:gd name="connsiteX1" fmla="*/ 325920 w 6417237"/>
              <a:gd name="connsiteY1" fmla="*/ 471997 h 3085824"/>
              <a:gd name="connsiteX2" fmla="*/ 719270 w 6417237"/>
              <a:gd name="connsiteY2" fmla="*/ 2595982 h 3085824"/>
              <a:gd name="connsiteX3" fmla="*/ 2303912 w 6417237"/>
              <a:gd name="connsiteY3" fmla="*/ 3034265 h 3085824"/>
              <a:gd name="connsiteX4" fmla="*/ 4439245 w 6417237"/>
              <a:gd name="connsiteY4" fmla="*/ 2989313 h 3085824"/>
              <a:gd name="connsiteX5" fmla="*/ 5518149 w 6417237"/>
              <a:gd name="connsiteY5" fmla="*/ 2247603 h 3085824"/>
              <a:gd name="connsiteX6" fmla="*/ 6417237 w 6417237"/>
              <a:gd name="connsiteY6" fmla="*/ 2101509 h 3085824"/>
              <a:gd name="connsiteX0" fmla="*/ 0 w 6417237"/>
              <a:gd name="connsiteY0" fmla="*/ 0 h 3072945"/>
              <a:gd name="connsiteX1" fmla="*/ 325920 w 6417237"/>
              <a:gd name="connsiteY1" fmla="*/ 471997 h 3072945"/>
              <a:gd name="connsiteX2" fmla="*/ 719270 w 6417237"/>
              <a:gd name="connsiteY2" fmla="*/ 2595982 h 3072945"/>
              <a:gd name="connsiteX3" fmla="*/ 2303912 w 6417237"/>
              <a:gd name="connsiteY3" fmla="*/ 3034265 h 3072945"/>
              <a:gd name="connsiteX4" fmla="*/ 4439245 w 6417237"/>
              <a:gd name="connsiteY4" fmla="*/ 2989313 h 3072945"/>
              <a:gd name="connsiteX5" fmla="*/ 5518149 w 6417237"/>
              <a:gd name="connsiteY5" fmla="*/ 2247603 h 3072945"/>
              <a:gd name="connsiteX6" fmla="*/ 6417237 w 6417237"/>
              <a:gd name="connsiteY6" fmla="*/ 2101509 h 3072945"/>
              <a:gd name="connsiteX0" fmla="*/ 0 w 6417237"/>
              <a:gd name="connsiteY0" fmla="*/ 0 h 3098312"/>
              <a:gd name="connsiteX1" fmla="*/ 325920 w 6417237"/>
              <a:gd name="connsiteY1" fmla="*/ 471997 h 3098312"/>
              <a:gd name="connsiteX2" fmla="*/ 719270 w 6417237"/>
              <a:gd name="connsiteY2" fmla="*/ 2595982 h 3098312"/>
              <a:gd name="connsiteX3" fmla="*/ 2303912 w 6417237"/>
              <a:gd name="connsiteY3" fmla="*/ 3034265 h 3098312"/>
              <a:gd name="connsiteX4" fmla="*/ 4203235 w 6417237"/>
              <a:gd name="connsiteY4" fmla="*/ 3011789 h 3098312"/>
              <a:gd name="connsiteX5" fmla="*/ 5518149 w 6417237"/>
              <a:gd name="connsiteY5" fmla="*/ 2247603 h 3098312"/>
              <a:gd name="connsiteX6" fmla="*/ 6417237 w 6417237"/>
              <a:gd name="connsiteY6" fmla="*/ 2101509 h 3098312"/>
              <a:gd name="connsiteX0" fmla="*/ 0 w 6417237"/>
              <a:gd name="connsiteY0" fmla="*/ 0 h 3086885"/>
              <a:gd name="connsiteX1" fmla="*/ 325920 w 6417237"/>
              <a:gd name="connsiteY1" fmla="*/ 471997 h 3086885"/>
              <a:gd name="connsiteX2" fmla="*/ 719270 w 6417237"/>
              <a:gd name="connsiteY2" fmla="*/ 2595982 h 3086885"/>
              <a:gd name="connsiteX3" fmla="*/ 2303912 w 6417237"/>
              <a:gd name="connsiteY3" fmla="*/ 3034265 h 3086885"/>
              <a:gd name="connsiteX4" fmla="*/ 4203235 w 6417237"/>
              <a:gd name="connsiteY4" fmla="*/ 3011789 h 3086885"/>
              <a:gd name="connsiteX5" fmla="*/ 5518149 w 6417237"/>
              <a:gd name="connsiteY5" fmla="*/ 2247603 h 3086885"/>
              <a:gd name="connsiteX6" fmla="*/ 6417237 w 6417237"/>
              <a:gd name="connsiteY6" fmla="*/ 2101509 h 3086885"/>
              <a:gd name="connsiteX0" fmla="*/ 0 w 6417237"/>
              <a:gd name="connsiteY0" fmla="*/ 0 h 3061676"/>
              <a:gd name="connsiteX1" fmla="*/ 325920 w 6417237"/>
              <a:gd name="connsiteY1" fmla="*/ 471997 h 3061676"/>
              <a:gd name="connsiteX2" fmla="*/ 719270 w 6417237"/>
              <a:gd name="connsiteY2" fmla="*/ 2595982 h 3061676"/>
              <a:gd name="connsiteX3" fmla="*/ 1820653 w 6417237"/>
              <a:gd name="connsiteY3" fmla="*/ 2966837 h 3061676"/>
              <a:gd name="connsiteX4" fmla="*/ 4203235 w 6417237"/>
              <a:gd name="connsiteY4" fmla="*/ 3011789 h 3061676"/>
              <a:gd name="connsiteX5" fmla="*/ 5518149 w 6417237"/>
              <a:gd name="connsiteY5" fmla="*/ 2247603 h 3061676"/>
              <a:gd name="connsiteX6" fmla="*/ 6417237 w 6417237"/>
              <a:gd name="connsiteY6" fmla="*/ 2101509 h 3061676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57609"/>
              <a:gd name="connsiteX1" fmla="*/ 325920 w 6417237"/>
              <a:gd name="connsiteY1" fmla="*/ 471997 h 3057609"/>
              <a:gd name="connsiteX2" fmla="*/ 719270 w 6417237"/>
              <a:gd name="connsiteY2" fmla="*/ 2595982 h 3057609"/>
              <a:gd name="connsiteX3" fmla="*/ 1820653 w 6417237"/>
              <a:gd name="connsiteY3" fmla="*/ 2966837 h 3057609"/>
              <a:gd name="connsiteX4" fmla="*/ 4203235 w 6417237"/>
              <a:gd name="connsiteY4" fmla="*/ 3011789 h 3057609"/>
              <a:gd name="connsiteX5" fmla="*/ 5518149 w 6417237"/>
              <a:gd name="connsiteY5" fmla="*/ 2247603 h 3057609"/>
              <a:gd name="connsiteX6" fmla="*/ 6417237 w 6417237"/>
              <a:gd name="connsiteY6" fmla="*/ 2101509 h 3057609"/>
              <a:gd name="connsiteX0" fmla="*/ 0 w 6417237"/>
              <a:gd name="connsiteY0" fmla="*/ 0 h 3075597"/>
              <a:gd name="connsiteX1" fmla="*/ 325920 w 6417237"/>
              <a:gd name="connsiteY1" fmla="*/ 471997 h 3075597"/>
              <a:gd name="connsiteX2" fmla="*/ 719270 w 6417237"/>
              <a:gd name="connsiteY2" fmla="*/ 2595982 h 3075597"/>
              <a:gd name="connsiteX3" fmla="*/ 1786938 w 6417237"/>
              <a:gd name="connsiteY3" fmla="*/ 3023027 h 3075597"/>
              <a:gd name="connsiteX4" fmla="*/ 4203235 w 6417237"/>
              <a:gd name="connsiteY4" fmla="*/ 3011789 h 3075597"/>
              <a:gd name="connsiteX5" fmla="*/ 5518149 w 6417237"/>
              <a:gd name="connsiteY5" fmla="*/ 2247603 h 3075597"/>
              <a:gd name="connsiteX6" fmla="*/ 6417237 w 6417237"/>
              <a:gd name="connsiteY6" fmla="*/ 2101509 h 3075597"/>
              <a:gd name="connsiteX0" fmla="*/ 0 w 6417237"/>
              <a:gd name="connsiteY0" fmla="*/ 0 h 3107215"/>
              <a:gd name="connsiteX1" fmla="*/ 325920 w 6417237"/>
              <a:gd name="connsiteY1" fmla="*/ 471997 h 3107215"/>
              <a:gd name="connsiteX2" fmla="*/ 719270 w 6417237"/>
              <a:gd name="connsiteY2" fmla="*/ 2595982 h 3107215"/>
              <a:gd name="connsiteX3" fmla="*/ 1786938 w 6417237"/>
              <a:gd name="connsiteY3" fmla="*/ 3023027 h 3107215"/>
              <a:gd name="connsiteX4" fmla="*/ 4090849 w 6417237"/>
              <a:gd name="connsiteY4" fmla="*/ 3034265 h 3107215"/>
              <a:gd name="connsiteX5" fmla="*/ 5518149 w 6417237"/>
              <a:gd name="connsiteY5" fmla="*/ 2247603 h 3107215"/>
              <a:gd name="connsiteX6" fmla="*/ 6417237 w 6417237"/>
              <a:gd name="connsiteY6" fmla="*/ 2101509 h 3107215"/>
              <a:gd name="connsiteX0" fmla="*/ 0 w 6417237"/>
              <a:gd name="connsiteY0" fmla="*/ 0 h 3075002"/>
              <a:gd name="connsiteX1" fmla="*/ 325920 w 6417237"/>
              <a:gd name="connsiteY1" fmla="*/ 471997 h 3075002"/>
              <a:gd name="connsiteX2" fmla="*/ 719270 w 6417237"/>
              <a:gd name="connsiteY2" fmla="*/ 2595982 h 3075002"/>
              <a:gd name="connsiteX3" fmla="*/ 1786938 w 6417237"/>
              <a:gd name="connsiteY3" fmla="*/ 3023027 h 3075002"/>
              <a:gd name="connsiteX4" fmla="*/ 4090849 w 6417237"/>
              <a:gd name="connsiteY4" fmla="*/ 3034265 h 3075002"/>
              <a:gd name="connsiteX5" fmla="*/ 5518149 w 6417237"/>
              <a:gd name="connsiteY5" fmla="*/ 2247603 h 3075002"/>
              <a:gd name="connsiteX6" fmla="*/ 6417237 w 6417237"/>
              <a:gd name="connsiteY6" fmla="*/ 2101509 h 3075002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7665"/>
              <a:gd name="connsiteX1" fmla="*/ 325920 w 6417237"/>
              <a:gd name="connsiteY1" fmla="*/ 471997 h 3097665"/>
              <a:gd name="connsiteX2" fmla="*/ 719270 w 6417237"/>
              <a:gd name="connsiteY2" fmla="*/ 2595982 h 3097665"/>
              <a:gd name="connsiteX3" fmla="*/ 1786938 w 6417237"/>
              <a:gd name="connsiteY3" fmla="*/ 3023027 h 3097665"/>
              <a:gd name="connsiteX4" fmla="*/ 4090849 w 6417237"/>
              <a:gd name="connsiteY4" fmla="*/ 3034265 h 3097665"/>
              <a:gd name="connsiteX5" fmla="*/ 5518149 w 6417237"/>
              <a:gd name="connsiteY5" fmla="*/ 2247603 h 3097665"/>
              <a:gd name="connsiteX6" fmla="*/ 6417237 w 6417237"/>
              <a:gd name="connsiteY6" fmla="*/ 2101509 h 3097665"/>
              <a:gd name="connsiteX0" fmla="*/ 0 w 6417237"/>
              <a:gd name="connsiteY0" fmla="*/ 0 h 3083754"/>
              <a:gd name="connsiteX1" fmla="*/ 325920 w 6417237"/>
              <a:gd name="connsiteY1" fmla="*/ 471997 h 3083754"/>
              <a:gd name="connsiteX2" fmla="*/ 719270 w 6417237"/>
              <a:gd name="connsiteY2" fmla="*/ 2595982 h 3083754"/>
              <a:gd name="connsiteX3" fmla="*/ 1786938 w 6417237"/>
              <a:gd name="connsiteY3" fmla="*/ 3023027 h 3083754"/>
              <a:gd name="connsiteX4" fmla="*/ 4090849 w 6417237"/>
              <a:gd name="connsiteY4" fmla="*/ 3034265 h 3083754"/>
              <a:gd name="connsiteX5" fmla="*/ 5518149 w 6417237"/>
              <a:gd name="connsiteY5" fmla="*/ 2247603 h 3083754"/>
              <a:gd name="connsiteX6" fmla="*/ 6417237 w 6417237"/>
              <a:gd name="connsiteY6" fmla="*/ 2101509 h 3083754"/>
              <a:gd name="connsiteX0" fmla="*/ 0 w 6417237"/>
              <a:gd name="connsiteY0" fmla="*/ 0 h 3093889"/>
              <a:gd name="connsiteX1" fmla="*/ 325920 w 6417237"/>
              <a:gd name="connsiteY1" fmla="*/ 471997 h 3093889"/>
              <a:gd name="connsiteX2" fmla="*/ 719270 w 6417237"/>
              <a:gd name="connsiteY2" fmla="*/ 2595982 h 3093889"/>
              <a:gd name="connsiteX3" fmla="*/ 1674552 w 6417237"/>
              <a:gd name="connsiteY3" fmla="*/ 2989313 h 3093889"/>
              <a:gd name="connsiteX4" fmla="*/ 4090849 w 6417237"/>
              <a:gd name="connsiteY4" fmla="*/ 3034265 h 3093889"/>
              <a:gd name="connsiteX5" fmla="*/ 5518149 w 6417237"/>
              <a:gd name="connsiteY5" fmla="*/ 2247603 h 3093889"/>
              <a:gd name="connsiteX6" fmla="*/ 6417237 w 6417237"/>
              <a:gd name="connsiteY6" fmla="*/ 2101509 h 3093889"/>
              <a:gd name="connsiteX0" fmla="*/ 0 w 6417237"/>
              <a:gd name="connsiteY0" fmla="*/ 0 h 3084385"/>
              <a:gd name="connsiteX1" fmla="*/ 325920 w 6417237"/>
              <a:gd name="connsiteY1" fmla="*/ 471997 h 3084385"/>
              <a:gd name="connsiteX2" fmla="*/ 719270 w 6417237"/>
              <a:gd name="connsiteY2" fmla="*/ 2595982 h 3084385"/>
              <a:gd name="connsiteX3" fmla="*/ 1674552 w 6417237"/>
              <a:gd name="connsiteY3" fmla="*/ 2989313 h 3084385"/>
              <a:gd name="connsiteX4" fmla="*/ 4090849 w 6417237"/>
              <a:gd name="connsiteY4" fmla="*/ 3034265 h 3084385"/>
              <a:gd name="connsiteX5" fmla="*/ 5518149 w 6417237"/>
              <a:gd name="connsiteY5" fmla="*/ 2247603 h 3084385"/>
              <a:gd name="connsiteX6" fmla="*/ 6417237 w 6417237"/>
              <a:gd name="connsiteY6" fmla="*/ 2101509 h 3084385"/>
              <a:gd name="connsiteX0" fmla="*/ 0 w 6417237"/>
              <a:gd name="connsiteY0" fmla="*/ 0 h 3101068"/>
              <a:gd name="connsiteX1" fmla="*/ 325920 w 6417237"/>
              <a:gd name="connsiteY1" fmla="*/ 471997 h 3101068"/>
              <a:gd name="connsiteX2" fmla="*/ 618123 w 6417237"/>
              <a:gd name="connsiteY2" fmla="*/ 2427412 h 3101068"/>
              <a:gd name="connsiteX3" fmla="*/ 1674552 w 6417237"/>
              <a:gd name="connsiteY3" fmla="*/ 2989313 h 3101068"/>
              <a:gd name="connsiteX4" fmla="*/ 4090849 w 6417237"/>
              <a:gd name="connsiteY4" fmla="*/ 3034265 h 3101068"/>
              <a:gd name="connsiteX5" fmla="*/ 5518149 w 6417237"/>
              <a:gd name="connsiteY5" fmla="*/ 2247603 h 3101068"/>
              <a:gd name="connsiteX6" fmla="*/ 6417237 w 6417237"/>
              <a:gd name="connsiteY6" fmla="*/ 2101509 h 3101068"/>
              <a:gd name="connsiteX0" fmla="*/ 0 w 6417237"/>
              <a:gd name="connsiteY0" fmla="*/ 0 h 3089651"/>
              <a:gd name="connsiteX1" fmla="*/ 325920 w 6417237"/>
              <a:gd name="connsiteY1" fmla="*/ 471997 h 3089651"/>
              <a:gd name="connsiteX2" fmla="*/ 618123 w 6417237"/>
              <a:gd name="connsiteY2" fmla="*/ 2427412 h 3089651"/>
              <a:gd name="connsiteX3" fmla="*/ 1674552 w 6417237"/>
              <a:gd name="connsiteY3" fmla="*/ 2989313 h 3089651"/>
              <a:gd name="connsiteX4" fmla="*/ 4090849 w 6417237"/>
              <a:gd name="connsiteY4" fmla="*/ 3034265 h 3089651"/>
              <a:gd name="connsiteX5" fmla="*/ 5091082 w 6417237"/>
              <a:gd name="connsiteY5" fmla="*/ 2404935 h 3089651"/>
              <a:gd name="connsiteX6" fmla="*/ 6417237 w 6417237"/>
              <a:gd name="connsiteY6" fmla="*/ 2101509 h 3089651"/>
              <a:gd name="connsiteX0" fmla="*/ 0 w 6214942"/>
              <a:gd name="connsiteY0" fmla="*/ 0 h 3089651"/>
              <a:gd name="connsiteX1" fmla="*/ 325920 w 6214942"/>
              <a:gd name="connsiteY1" fmla="*/ 471997 h 3089651"/>
              <a:gd name="connsiteX2" fmla="*/ 618123 w 6214942"/>
              <a:gd name="connsiteY2" fmla="*/ 2427412 h 3089651"/>
              <a:gd name="connsiteX3" fmla="*/ 1674552 w 6214942"/>
              <a:gd name="connsiteY3" fmla="*/ 2989313 h 3089651"/>
              <a:gd name="connsiteX4" fmla="*/ 4090849 w 6214942"/>
              <a:gd name="connsiteY4" fmla="*/ 3034265 h 3089651"/>
              <a:gd name="connsiteX5" fmla="*/ 5091082 w 6214942"/>
              <a:gd name="connsiteY5" fmla="*/ 2404935 h 3089651"/>
              <a:gd name="connsiteX6" fmla="*/ 6214942 w 6214942"/>
              <a:gd name="connsiteY6" fmla="*/ 2303794 h 3089651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303794 h 3080765"/>
              <a:gd name="connsiteX0" fmla="*/ 0 w 6214942"/>
              <a:gd name="connsiteY0" fmla="*/ 0 h 3080765"/>
              <a:gd name="connsiteX1" fmla="*/ 325920 w 6214942"/>
              <a:gd name="connsiteY1" fmla="*/ 471997 h 3080765"/>
              <a:gd name="connsiteX2" fmla="*/ 618123 w 6214942"/>
              <a:gd name="connsiteY2" fmla="*/ 2427412 h 3080765"/>
              <a:gd name="connsiteX3" fmla="*/ 1674552 w 6214942"/>
              <a:gd name="connsiteY3" fmla="*/ 2989313 h 3080765"/>
              <a:gd name="connsiteX4" fmla="*/ 4090849 w 6214942"/>
              <a:gd name="connsiteY4" fmla="*/ 3034265 h 3080765"/>
              <a:gd name="connsiteX5" fmla="*/ 5034889 w 6214942"/>
              <a:gd name="connsiteY5" fmla="*/ 2528553 h 3080765"/>
              <a:gd name="connsiteX6" fmla="*/ 6214942 w 6214942"/>
              <a:gd name="connsiteY6" fmla="*/ 2427412 h 3080765"/>
              <a:gd name="connsiteX0" fmla="*/ 0 w 6214942"/>
              <a:gd name="connsiteY0" fmla="*/ 0 h 3072009"/>
              <a:gd name="connsiteX1" fmla="*/ 325920 w 6214942"/>
              <a:gd name="connsiteY1" fmla="*/ 471997 h 3072009"/>
              <a:gd name="connsiteX2" fmla="*/ 618123 w 6214942"/>
              <a:gd name="connsiteY2" fmla="*/ 2427412 h 3072009"/>
              <a:gd name="connsiteX3" fmla="*/ 1674552 w 6214942"/>
              <a:gd name="connsiteY3" fmla="*/ 2989313 h 3072009"/>
              <a:gd name="connsiteX4" fmla="*/ 4090849 w 6214942"/>
              <a:gd name="connsiteY4" fmla="*/ 3034265 h 3072009"/>
              <a:gd name="connsiteX5" fmla="*/ 4967458 w 6214942"/>
              <a:gd name="connsiteY5" fmla="*/ 2652171 h 3072009"/>
              <a:gd name="connsiteX6" fmla="*/ 6214942 w 6214942"/>
              <a:gd name="connsiteY6" fmla="*/ 2427412 h 3072009"/>
              <a:gd name="connsiteX0" fmla="*/ 0 w 6226180"/>
              <a:gd name="connsiteY0" fmla="*/ 0 h 3072009"/>
              <a:gd name="connsiteX1" fmla="*/ 325920 w 6226180"/>
              <a:gd name="connsiteY1" fmla="*/ 471997 h 3072009"/>
              <a:gd name="connsiteX2" fmla="*/ 618123 w 6226180"/>
              <a:gd name="connsiteY2" fmla="*/ 2427412 h 3072009"/>
              <a:gd name="connsiteX3" fmla="*/ 1674552 w 6226180"/>
              <a:gd name="connsiteY3" fmla="*/ 2989313 h 3072009"/>
              <a:gd name="connsiteX4" fmla="*/ 4090849 w 6226180"/>
              <a:gd name="connsiteY4" fmla="*/ 3034265 h 3072009"/>
              <a:gd name="connsiteX5" fmla="*/ 4967458 w 6226180"/>
              <a:gd name="connsiteY5" fmla="*/ 2652171 h 3072009"/>
              <a:gd name="connsiteX6" fmla="*/ 6226180 w 6226180"/>
              <a:gd name="connsiteY6" fmla="*/ 2517316 h 3072009"/>
              <a:gd name="connsiteX0" fmla="*/ 0 w 6226180"/>
              <a:gd name="connsiteY0" fmla="*/ 0 h 3096285"/>
              <a:gd name="connsiteX1" fmla="*/ 325920 w 6226180"/>
              <a:gd name="connsiteY1" fmla="*/ 471997 h 3096285"/>
              <a:gd name="connsiteX2" fmla="*/ 618123 w 6226180"/>
              <a:gd name="connsiteY2" fmla="*/ 2427412 h 3096285"/>
              <a:gd name="connsiteX3" fmla="*/ 1674552 w 6226180"/>
              <a:gd name="connsiteY3" fmla="*/ 2989313 h 3096285"/>
              <a:gd name="connsiteX4" fmla="*/ 3045660 w 6226180"/>
              <a:gd name="connsiteY4" fmla="*/ 3067979 h 3096285"/>
              <a:gd name="connsiteX5" fmla="*/ 4967458 w 6226180"/>
              <a:gd name="connsiteY5" fmla="*/ 2652171 h 3096285"/>
              <a:gd name="connsiteX6" fmla="*/ 6226180 w 6226180"/>
              <a:gd name="connsiteY6" fmla="*/ 2517316 h 3096285"/>
              <a:gd name="connsiteX0" fmla="*/ 0 w 6226180"/>
              <a:gd name="connsiteY0" fmla="*/ 0 h 3071319"/>
              <a:gd name="connsiteX1" fmla="*/ 325920 w 6226180"/>
              <a:gd name="connsiteY1" fmla="*/ 471997 h 3071319"/>
              <a:gd name="connsiteX2" fmla="*/ 618123 w 6226180"/>
              <a:gd name="connsiteY2" fmla="*/ 2427412 h 3071319"/>
              <a:gd name="connsiteX3" fmla="*/ 1674552 w 6226180"/>
              <a:gd name="connsiteY3" fmla="*/ 2989313 h 3071319"/>
              <a:gd name="connsiteX4" fmla="*/ 3045660 w 6226180"/>
              <a:gd name="connsiteY4" fmla="*/ 3067979 h 3071319"/>
              <a:gd name="connsiteX5" fmla="*/ 4248190 w 6226180"/>
              <a:gd name="connsiteY5" fmla="*/ 2989315 h 3071319"/>
              <a:gd name="connsiteX6" fmla="*/ 4967458 w 6226180"/>
              <a:gd name="connsiteY6" fmla="*/ 2652171 h 3071319"/>
              <a:gd name="connsiteX7" fmla="*/ 6226180 w 6226180"/>
              <a:gd name="connsiteY7" fmla="*/ 2517316 h 3071319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67458 w 6226180"/>
              <a:gd name="connsiteY6" fmla="*/ 2652171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22503 w 6226180"/>
              <a:gd name="connsiteY6" fmla="*/ 2719599 h 3074542"/>
              <a:gd name="connsiteX7" fmla="*/ 6226180 w 6226180"/>
              <a:gd name="connsiteY7" fmla="*/ 2517316 h 3074542"/>
              <a:gd name="connsiteX0" fmla="*/ 0 w 6226180"/>
              <a:gd name="connsiteY0" fmla="*/ 0 h 3074542"/>
              <a:gd name="connsiteX1" fmla="*/ 325920 w 6226180"/>
              <a:gd name="connsiteY1" fmla="*/ 471997 h 3074542"/>
              <a:gd name="connsiteX2" fmla="*/ 618123 w 6226180"/>
              <a:gd name="connsiteY2" fmla="*/ 2427412 h 3074542"/>
              <a:gd name="connsiteX3" fmla="*/ 1674552 w 6226180"/>
              <a:gd name="connsiteY3" fmla="*/ 2989313 h 3074542"/>
              <a:gd name="connsiteX4" fmla="*/ 3045660 w 6226180"/>
              <a:gd name="connsiteY4" fmla="*/ 3067979 h 3074542"/>
              <a:gd name="connsiteX5" fmla="*/ 4315621 w 6226180"/>
              <a:gd name="connsiteY5" fmla="*/ 3023029 h 3074542"/>
              <a:gd name="connsiteX6" fmla="*/ 4933742 w 6226180"/>
              <a:gd name="connsiteY6" fmla="*/ 2663409 h 3074542"/>
              <a:gd name="connsiteX7" fmla="*/ 6226180 w 6226180"/>
              <a:gd name="connsiteY7" fmla="*/ 2517316 h 3074542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4315621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035"/>
              <a:gd name="connsiteX1" fmla="*/ 325920 w 6226180"/>
              <a:gd name="connsiteY1" fmla="*/ 471997 h 3102035"/>
              <a:gd name="connsiteX2" fmla="*/ 618123 w 6226180"/>
              <a:gd name="connsiteY2" fmla="*/ 2427412 h 3102035"/>
              <a:gd name="connsiteX3" fmla="*/ 1674552 w 6226180"/>
              <a:gd name="connsiteY3" fmla="*/ 2989313 h 3102035"/>
              <a:gd name="connsiteX4" fmla="*/ 3056899 w 6226180"/>
              <a:gd name="connsiteY4" fmla="*/ 3101693 h 3102035"/>
              <a:gd name="connsiteX5" fmla="*/ 4349337 w 6226180"/>
              <a:gd name="connsiteY5" fmla="*/ 2978077 h 3102035"/>
              <a:gd name="connsiteX6" fmla="*/ 4933742 w 6226180"/>
              <a:gd name="connsiteY6" fmla="*/ 2663409 h 3102035"/>
              <a:gd name="connsiteX7" fmla="*/ 6226180 w 6226180"/>
              <a:gd name="connsiteY7" fmla="*/ 2517316 h 3102035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933742 w 6226180"/>
              <a:gd name="connsiteY6" fmla="*/ 2663409 h 3102768"/>
              <a:gd name="connsiteX7" fmla="*/ 6226180 w 6226180"/>
              <a:gd name="connsiteY7" fmla="*/ 2517316 h 3102768"/>
              <a:gd name="connsiteX0" fmla="*/ 0 w 6226180"/>
              <a:gd name="connsiteY0" fmla="*/ 0 h 3102768"/>
              <a:gd name="connsiteX1" fmla="*/ 325920 w 6226180"/>
              <a:gd name="connsiteY1" fmla="*/ 471997 h 3102768"/>
              <a:gd name="connsiteX2" fmla="*/ 618123 w 6226180"/>
              <a:gd name="connsiteY2" fmla="*/ 2427412 h 3102768"/>
              <a:gd name="connsiteX3" fmla="*/ 1674552 w 6226180"/>
              <a:gd name="connsiteY3" fmla="*/ 2989313 h 3102768"/>
              <a:gd name="connsiteX4" fmla="*/ 3056899 w 6226180"/>
              <a:gd name="connsiteY4" fmla="*/ 3101693 h 3102768"/>
              <a:gd name="connsiteX5" fmla="*/ 3978463 w 6226180"/>
              <a:gd name="connsiteY5" fmla="*/ 3023029 h 3102768"/>
              <a:gd name="connsiteX6" fmla="*/ 4562868 w 6226180"/>
              <a:gd name="connsiteY6" fmla="*/ 2652171 h 3102768"/>
              <a:gd name="connsiteX7" fmla="*/ 6226180 w 6226180"/>
              <a:gd name="connsiteY7" fmla="*/ 2517316 h 3102768"/>
              <a:gd name="connsiteX0" fmla="*/ 0 w 6226180"/>
              <a:gd name="connsiteY0" fmla="*/ 0 h 3110697"/>
              <a:gd name="connsiteX1" fmla="*/ 325920 w 6226180"/>
              <a:gd name="connsiteY1" fmla="*/ 471997 h 3110697"/>
              <a:gd name="connsiteX2" fmla="*/ 618123 w 6226180"/>
              <a:gd name="connsiteY2" fmla="*/ 2427412 h 3110697"/>
              <a:gd name="connsiteX3" fmla="*/ 1674552 w 6226180"/>
              <a:gd name="connsiteY3" fmla="*/ 2989313 h 3110697"/>
              <a:gd name="connsiteX4" fmla="*/ 3056899 w 6226180"/>
              <a:gd name="connsiteY4" fmla="*/ 3101693 h 3110697"/>
              <a:gd name="connsiteX5" fmla="*/ 3989701 w 6226180"/>
              <a:gd name="connsiteY5" fmla="*/ 3056743 h 3110697"/>
              <a:gd name="connsiteX6" fmla="*/ 4562868 w 6226180"/>
              <a:gd name="connsiteY6" fmla="*/ 2652171 h 3110697"/>
              <a:gd name="connsiteX7" fmla="*/ 6226180 w 6226180"/>
              <a:gd name="connsiteY7" fmla="*/ 2517316 h 3110697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618123 w 6226180"/>
              <a:gd name="connsiteY2" fmla="*/ 2427412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325920 w 6226180"/>
              <a:gd name="connsiteY1" fmla="*/ 471997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18848"/>
              <a:gd name="connsiteX1" fmla="*/ 202295 w 6226180"/>
              <a:gd name="connsiteY1" fmla="*/ 629329 h 3118848"/>
              <a:gd name="connsiteX2" fmla="*/ 483260 w 6226180"/>
              <a:gd name="connsiteY2" fmla="*/ 2562268 h 3118848"/>
              <a:gd name="connsiteX3" fmla="*/ 1674552 w 6226180"/>
              <a:gd name="connsiteY3" fmla="*/ 2989313 h 3118848"/>
              <a:gd name="connsiteX4" fmla="*/ 2719741 w 6226180"/>
              <a:gd name="connsiteY4" fmla="*/ 3112931 h 3118848"/>
              <a:gd name="connsiteX5" fmla="*/ 3989701 w 6226180"/>
              <a:gd name="connsiteY5" fmla="*/ 3056743 h 3118848"/>
              <a:gd name="connsiteX6" fmla="*/ 4562868 w 6226180"/>
              <a:gd name="connsiteY6" fmla="*/ 2652171 h 3118848"/>
              <a:gd name="connsiteX7" fmla="*/ 6226180 w 6226180"/>
              <a:gd name="connsiteY7" fmla="*/ 2517316 h 3118848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1330"/>
              <a:gd name="connsiteX1" fmla="*/ 202295 w 6226180"/>
              <a:gd name="connsiteY1" fmla="*/ 629329 h 3121330"/>
              <a:gd name="connsiteX2" fmla="*/ 483260 w 6226180"/>
              <a:gd name="connsiteY2" fmla="*/ 2562268 h 3121330"/>
              <a:gd name="connsiteX3" fmla="*/ 1112622 w 6226180"/>
              <a:gd name="connsiteY3" fmla="*/ 2955599 h 3121330"/>
              <a:gd name="connsiteX4" fmla="*/ 2719741 w 6226180"/>
              <a:gd name="connsiteY4" fmla="*/ 3112931 h 3121330"/>
              <a:gd name="connsiteX5" fmla="*/ 3989701 w 6226180"/>
              <a:gd name="connsiteY5" fmla="*/ 3056743 h 3121330"/>
              <a:gd name="connsiteX6" fmla="*/ 4562868 w 6226180"/>
              <a:gd name="connsiteY6" fmla="*/ 2652171 h 3121330"/>
              <a:gd name="connsiteX7" fmla="*/ 6226180 w 6226180"/>
              <a:gd name="connsiteY7" fmla="*/ 2517316 h 3121330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0502"/>
              <a:gd name="connsiteX1" fmla="*/ 202295 w 6226180"/>
              <a:gd name="connsiteY1" fmla="*/ 629329 h 3120502"/>
              <a:gd name="connsiteX2" fmla="*/ 483260 w 6226180"/>
              <a:gd name="connsiteY2" fmla="*/ 2562268 h 3120502"/>
              <a:gd name="connsiteX3" fmla="*/ 1022713 w 6226180"/>
              <a:gd name="connsiteY3" fmla="*/ 2966837 h 3120502"/>
              <a:gd name="connsiteX4" fmla="*/ 2719741 w 6226180"/>
              <a:gd name="connsiteY4" fmla="*/ 3112931 h 3120502"/>
              <a:gd name="connsiteX5" fmla="*/ 3989701 w 6226180"/>
              <a:gd name="connsiteY5" fmla="*/ 3056743 h 3120502"/>
              <a:gd name="connsiteX6" fmla="*/ 4562868 w 6226180"/>
              <a:gd name="connsiteY6" fmla="*/ 2652171 h 3120502"/>
              <a:gd name="connsiteX7" fmla="*/ 6226180 w 6226180"/>
              <a:gd name="connsiteY7" fmla="*/ 2517316 h 3120502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83260 w 6226180"/>
              <a:gd name="connsiteY2" fmla="*/ 256226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25476"/>
              <a:gd name="connsiteX1" fmla="*/ 202295 w 6226180"/>
              <a:gd name="connsiteY1" fmla="*/ 629329 h 3125476"/>
              <a:gd name="connsiteX2" fmla="*/ 460783 w 6226180"/>
              <a:gd name="connsiteY2" fmla="*/ 2337508 h 3125476"/>
              <a:gd name="connsiteX3" fmla="*/ 1033951 w 6226180"/>
              <a:gd name="connsiteY3" fmla="*/ 2899409 h 3125476"/>
              <a:gd name="connsiteX4" fmla="*/ 2719741 w 6226180"/>
              <a:gd name="connsiteY4" fmla="*/ 3112931 h 3125476"/>
              <a:gd name="connsiteX5" fmla="*/ 3989701 w 6226180"/>
              <a:gd name="connsiteY5" fmla="*/ 3056743 h 3125476"/>
              <a:gd name="connsiteX6" fmla="*/ 4562868 w 6226180"/>
              <a:gd name="connsiteY6" fmla="*/ 2652171 h 3125476"/>
              <a:gd name="connsiteX7" fmla="*/ 6226180 w 6226180"/>
              <a:gd name="connsiteY7" fmla="*/ 2517316 h 3125476"/>
              <a:gd name="connsiteX0" fmla="*/ 0 w 6226180"/>
              <a:gd name="connsiteY0" fmla="*/ 0 h 3103804"/>
              <a:gd name="connsiteX1" fmla="*/ 202295 w 6226180"/>
              <a:gd name="connsiteY1" fmla="*/ 629329 h 3103804"/>
              <a:gd name="connsiteX2" fmla="*/ 460783 w 6226180"/>
              <a:gd name="connsiteY2" fmla="*/ 2337508 h 3103804"/>
              <a:gd name="connsiteX3" fmla="*/ 1033951 w 6226180"/>
              <a:gd name="connsiteY3" fmla="*/ 2899409 h 3103804"/>
              <a:gd name="connsiteX4" fmla="*/ 2124095 w 6226180"/>
              <a:gd name="connsiteY4" fmla="*/ 3079217 h 3103804"/>
              <a:gd name="connsiteX5" fmla="*/ 3989701 w 6226180"/>
              <a:gd name="connsiteY5" fmla="*/ 3056743 h 3103804"/>
              <a:gd name="connsiteX6" fmla="*/ 4562868 w 6226180"/>
              <a:gd name="connsiteY6" fmla="*/ 2652171 h 3103804"/>
              <a:gd name="connsiteX7" fmla="*/ 6226180 w 6226180"/>
              <a:gd name="connsiteY7" fmla="*/ 2517316 h 3103804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562868 w 6226180"/>
              <a:gd name="connsiteY6" fmla="*/ 2652171 h 3117807"/>
              <a:gd name="connsiteX7" fmla="*/ 6226180 w 6226180"/>
              <a:gd name="connsiteY7" fmla="*/ 2517316 h 3117807"/>
              <a:gd name="connsiteX0" fmla="*/ 0 w 6226180"/>
              <a:gd name="connsiteY0" fmla="*/ 0 h 3117807"/>
              <a:gd name="connsiteX1" fmla="*/ 202295 w 6226180"/>
              <a:gd name="connsiteY1" fmla="*/ 629329 h 3117807"/>
              <a:gd name="connsiteX2" fmla="*/ 460783 w 6226180"/>
              <a:gd name="connsiteY2" fmla="*/ 2337508 h 3117807"/>
              <a:gd name="connsiteX3" fmla="*/ 1033951 w 6226180"/>
              <a:gd name="connsiteY3" fmla="*/ 2899409 h 3117807"/>
              <a:gd name="connsiteX4" fmla="*/ 2124095 w 6226180"/>
              <a:gd name="connsiteY4" fmla="*/ 3079217 h 3117807"/>
              <a:gd name="connsiteX5" fmla="*/ 3528919 w 6226180"/>
              <a:gd name="connsiteY5" fmla="*/ 3079219 h 3117807"/>
              <a:gd name="connsiteX6" fmla="*/ 4236949 w 6226180"/>
              <a:gd name="connsiteY6" fmla="*/ 2719599 h 3117807"/>
              <a:gd name="connsiteX7" fmla="*/ 6226180 w 6226180"/>
              <a:gd name="connsiteY7" fmla="*/ 2517316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236949 w 6169987"/>
              <a:gd name="connsiteY6" fmla="*/ 271959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460783 w 6169987"/>
              <a:gd name="connsiteY2" fmla="*/ 2337508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550692 w 6169987"/>
              <a:gd name="connsiteY2" fmla="*/ 2640935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202295 w 6169987"/>
              <a:gd name="connsiteY1" fmla="*/ 629329 h 3117807"/>
              <a:gd name="connsiteX2" fmla="*/ 539453 w 6169987"/>
              <a:gd name="connsiteY2" fmla="*/ 1932940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117807"/>
              <a:gd name="connsiteX1" fmla="*/ 370874 w 6169987"/>
              <a:gd name="connsiteY1" fmla="*/ 494473 h 3117807"/>
              <a:gd name="connsiteX2" fmla="*/ 539453 w 6169987"/>
              <a:gd name="connsiteY2" fmla="*/ 1932940 h 3117807"/>
              <a:gd name="connsiteX3" fmla="*/ 1033951 w 6169987"/>
              <a:gd name="connsiteY3" fmla="*/ 2899409 h 3117807"/>
              <a:gd name="connsiteX4" fmla="*/ 2124095 w 6169987"/>
              <a:gd name="connsiteY4" fmla="*/ 3079217 h 3117807"/>
              <a:gd name="connsiteX5" fmla="*/ 3528919 w 6169987"/>
              <a:gd name="connsiteY5" fmla="*/ 3079219 h 3117807"/>
              <a:gd name="connsiteX6" fmla="*/ 4484198 w 6169987"/>
              <a:gd name="connsiteY6" fmla="*/ 2831979 h 3117807"/>
              <a:gd name="connsiteX7" fmla="*/ 6169987 w 6169987"/>
              <a:gd name="connsiteY7" fmla="*/ 2595982 h 3117807"/>
              <a:gd name="connsiteX0" fmla="*/ 0 w 6169987"/>
              <a:gd name="connsiteY0" fmla="*/ 0 h 3230494"/>
              <a:gd name="connsiteX1" fmla="*/ 370874 w 6169987"/>
              <a:gd name="connsiteY1" fmla="*/ 494473 h 3230494"/>
              <a:gd name="connsiteX2" fmla="*/ 539453 w 6169987"/>
              <a:gd name="connsiteY2" fmla="*/ 1932940 h 3230494"/>
              <a:gd name="connsiteX3" fmla="*/ 1033951 w 6169987"/>
              <a:gd name="connsiteY3" fmla="*/ 2899409 h 3230494"/>
              <a:gd name="connsiteX4" fmla="*/ 1933039 w 6169987"/>
              <a:gd name="connsiteY4" fmla="*/ 3225311 h 3230494"/>
              <a:gd name="connsiteX5" fmla="*/ 3528919 w 6169987"/>
              <a:gd name="connsiteY5" fmla="*/ 3079219 h 3230494"/>
              <a:gd name="connsiteX6" fmla="*/ 4484198 w 6169987"/>
              <a:gd name="connsiteY6" fmla="*/ 2831979 h 3230494"/>
              <a:gd name="connsiteX7" fmla="*/ 6169987 w 6169987"/>
              <a:gd name="connsiteY7" fmla="*/ 2595982 h 3230494"/>
              <a:gd name="connsiteX0" fmla="*/ 0 w 6169987"/>
              <a:gd name="connsiteY0" fmla="*/ 0 h 3249987"/>
              <a:gd name="connsiteX1" fmla="*/ 370874 w 6169987"/>
              <a:gd name="connsiteY1" fmla="*/ 494473 h 3249987"/>
              <a:gd name="connsiteX2" fmla="*/ 539453 w 6169987"/>
              <a:gd name="connsiteY2" fmla="*/ 1932940 h 3249987"/>
              <a:gd name="connsiteX3" fmla="*/ 1033951 w 6169987"/>
              <a:gd name="connsiteY3" fmla="*/ 2899409 h 3249987"/>
              <a:gd name="connsiteX4" fmla="*/ 1933039 w 6169987"/>
              <a:gd name="connsiteY4" fmla="*/ 3225311 h 3249987"/>
              <a:gd name="connsiteX5" fmla="*/ 3450249 w 6169987"/>
              <a:gd name="connsiteY5" fmla="*/ 3180361 h 3249987"/>
              <a:gd name="connsiteX6" fmla="*/ 4484198 w 6169987"/>
              <a:gd name="connsiteY6" fmla="*/ 2831979 h 3249987"/>
              <a:gd name="connsiteX7" fmla="*/ 6169987 w 6169987"/>
              <a:gd name="connsiteY7" fmla="*/ 2595982 h 3249987"/>
              <a:gd name="connsiteX0" fmla="*/ 0 w 6169987"/>
              <a:gd name="connsiteY0" fmla="*/ 0 h 3249987"/>
              <a:gd name="connsiteX1" fmla="*/ 370874 w 6169987"/>
              <a:gd name="connsiteY1" fmla="*/ 494473 h 3249987"/>
              <a:gd name="connsiteX2" fmla="*/ 539453 w 6169987"/>
              <a:gd name="connsiteY2" fmla="*/ 1932940 h 3249987"/>
              <a:gd name="connsiteX3" fmla="*/ 1033951 w 6169987"/>
              <a:gd name="connsiteY3" fmla="*/ 2899409 h 3249987"/>
              <a:gd name="connsiteX4" fmla="*/ 1933039 w 6169987"/>
              <a:gd name="connsiteY4" fmla="*/ 3225311 h 3249987"/>
              <a:gd name="connsiteX5" fmla="*/ 3450249 w 6169987"/>
              <a:gd name="connsiteY5" fmla="*/ 3180361 h 3249987"/>
              <a:gd name="connsiteX6" fmla="*/ 4529153 w 6169987"/>
              <a:gd name="connsiteY6" fmla="*/ 2674647 h 3249987"/>
              <a:gd name="connsiteX7" fmla="*/ 6169987 w 6169987"/>
              <a:gd name="connsiteY7" fmla="*/ 2595982 h 3249987"/>
              <a:gd name="connsiteX0" fmla="*/ 0 w 6192465"/>
              <a:gd name="connsiteY0" fmla="*/ 0 h 3249987"/>
              <a:gd name="connsiteX1" fmla="*/ 370874 w 6192465"/>
              <a:gd name="connsiteY1" fmla="*/ 494473 h 3249987"/>
              <a:gd name="connsiteX2" fmla="*/ 539453 w 6192465"/>
              <a:gd name="connsiteY2" fmla="*/ 1932940 h 3249987"/>
              <a:gd name="connsiteX3" fmla="*/ 1033951 w 6192465"/>
              <a:gd name="connsiteY3" fmla="*/ 2899409 h 3249987"/>
              <a:gd name="connsiteX4" fmla="*/ 1933039 w 6192465"/>
              <a:gd name="connsiteY4" fmla="*/ 3225311 h 3249987"/>
              <a:gd name="connsiteX5" fmla="*/ 3450249 w 6192465"/>
              <a:gd name="connsiteY5" fmla="*/ 3180361 h 3249987"/>
              <a:gd name="connsiteX6" fmla="*/ 4529153 w 6192465"/>
              <a:gd name="connsiteY6" fmla="*/ 2674647 h 3249987"/>
              <a:gd name="connsiteX7" fmla="*/ 6192465 w 6192465"/>
              <a:gd name="connsiteY7" fmla="*/ 2461126 h 3249987"/>
              <a:gd name="connsiteX0" fmla="*/ 0 w 6192465"/>
              <a:gd name="connsiteY0" fmla="*/ 57065 h 2846293"/>
              <a:gd name="connsiteX1" fmla="*/ 370874 w 6192465"/>
              <a:gd name="connsiteY1" fmla="*/ 90779 h 2846293"/>
              <a:gd name="connsiteX2" fmla="*/ 539453 w 6192465"/>
              <a:gd name="connsiteY2" fmla="*/ 1529246 h 2846293"/>
              <a:gd name="connsiteX3" fmla="*/ 1033951 w 6192465"/>
              <a:gd name="connsiteY3" fmla="*/ 2495715 h 2846293"/>
              <a:gd name="connsiteX4" fmla="*/ 1933039 w 6192465"/>
              <a:gd name="connsiteY4" fmla="*/ 2821617 h 2846293"/>
              <a:gd name="connsiteX5" fmla="*/ 3450249 w 6192465"/>
              <a:gd name="connsiteY5" fmla="*/ 2776667 h 2846293"/>
              <a:gd name="connsiteX6" fmla="*/ 4529153 w 6192465"/>
              <a:gd name="connsiteY6" fmla="*/ 2270953 h 2846293"/>
              <a:gd name="connsiteX7" fmla="*/ 6192465 w 6192465"/>
              <a:gd name="connsiteY7" fmla="*/ 2057432 h 2846293"/>
              <a:gd name="connsiteX0" fmla="*/ 0 w 6192465"/>
              <a:gd name="connsiteY0" fmla="*/ 0 h 2789228"/>
              <a:gd name="connsiteX1" fmla="*/ 382112 w 6192465"/>
              <a:gd name="connsiteY1" fmla="*/ 539424 h 2789228"/>
              <a:gd name="connsiteX2" fmla="*/ 539453 w 6192465"/>
              <a:gd name="connsiteY2" fmla="*/ 1472181 h 2789228"/>
              <a:gd name="connsiteX3" fmla="*/ 1033951 w 6192465"/>
              <a:gd name="connsiteY3" fmla="*/ 2438650 h 2789228"/>
              <a:gd name="connsiteX4" fmla="*/ 1933039 w 6192465"/>
              <a:gd name="connsiteY4" fmla="*/ 2764552 h 2789228"/>
              <a:gd name="connsiteX5" fmla="*/ 3450249 w 6192465"/>
              <a:gd name="connsiteY5" fmla="*/ 2719602 h 2789228"/>
              <a:gd name="connsiteX6" fmla="*/ 4529153 w 6192465"/>
              <a:gd name="connsiteY6" fmla="*/ 2213888 h 2789228"/>
              <a:gd name="connsiteX7" fmla="*/ 6192465 w 6192465"/>
              <a:gd name="connsiteY7" fmla="*/ 2000367 h 2789228"/>
              <a:gd name="connsiteX0" fmla="*/ 0 w 6136272"/>
              <a:gd name="connsiteY0" fmla="*/ 0 h 2339708"/>
              <a:gd name="connsiteX1" fmla="*/ 325919 w 6136272"/>
              <a:gd name="connsiteY1" fmla="*/ 89904 h 2339708"/>
              <a:gd name="connsiteX2" fmla="*/ 483260 w 6136272"/>
              <a:gd name="connsiteY2" fmla="*/ 1022661 h 2339708"/>
              <a:gd name="connsiteX3" fmla="*/ 977758 w 6136272"/>
              <a:gd name="connsiteY3" fmla="*/ 1989130 h 2339708"/>
              <a:gd name="connsiteX4" fmla="*/ 1876846 w 6136272"/>
              <a:gd name="connsiteY4" fmla="*/ 2315032 h 2339708"/>
              <a:gd name="connsiteX5" fmla="*/ 3394056 w 6136272"/>
              <a:gd name="connsiteY5" fmla="*/ 2270082 h 2339708"/>
              <a:gd name="connsiteX6" fmla="*/ 4472960 w 6136272"/>
              <a:gd name="connsiteY6" fmla="*/ 1764368 h 2339708"/>
              <a:gd name="connsiteX7" fmla="*/ 6136272 w 6136272"/>
              <a:gd name="connsiteY7" fmla="*/ 1550847 h 2339708"/>
              <a:gd name="connsiteX0" fmla="*/ 0 w 6136272"/>
              <a:gd name="connsiteY0" fmla="*/ 0 h 2339708"/>
              <a:gd name="connsiteX1" fmla="*/ 483260 w 6136272"/>
              <a:gd name="connsiteY1" fmla="*/ 1022661 h 2339708"/>
              <a:gd name="connsiteX2" fmla="*/ 977758 w 6136272"/>
              <a:gd name="connsiteY2" fmla="*/ 1989130 h 2339708"/>
              <a:gd name="connsiteX3" fmla="*/ 1876846 w 6136272"/>
              <a:gd name="connsiteY3" fmla="*/ 2315032 h 2339708"/>
              <a:gd name="connsiteX4" fmla="*/ 3394056 w 6136272"/>
              <a:gd name="connsiteY4" fmla="*/ 2270082 h 2339708"/>
              <a:gd name="connsiteX5" fmla="*/ 4472960 w 6136272"/>
              <a:gd name="connsiteY5" fmla="*/ 1764368 h 2339708"/>
              <a:gd name="connsiteX6" fmla="*/ 6136272 w 6136272"/>
              <a:gd name="connsiteY6" fmla="*/ 1550847 h 2339708"/>
              <a:gd name="connsiteX0" fmla="*/ 0 w 6136272"/>
              <a:gd name="connsiteY0" fmla="*/ 0 h 2339708"/>
              <a:gd name="connsiteX1" fmla="*/ 325920 w 6136272"/>
              <a:gd name="connsiteY1" fmla="*/ 348380 h 2339708"/>
              <a:gd name="connsiteX2" fmla="*/ 977758 w 6136272"/>
              <a:gd name="connsiteY2" fmla="*/ 1989130 h 2339708"/>
              <a:gd name="connsiteX3" fmla="*/ 1876846 w 6136272"/>
              <a:gd name="connsiteY3" fmla="*/ 2315032 h 2339708"/>
              <a:gd name="connsiteX4" fmla="*/ 3394056 w 6136272"/>
              <a:gd name="connsiteY4" fmla="*/ 2270082 h 2339708"/>
              <a:gd name="connsiteX5" fmla="*/ 4472960 w 6136272"/>
              <a:gd name="connsiteY5" fmla="*/ 1764368 h 2339708"/>
              <a:gd name="connsiteX6" fmla="*/ 6136272 w 6136272"/>
              <a:gd name="connsiteY6" fmla="*/ 1550847 h 2339708"/>
              <a:gd name="connsiteX0" fmla="*/ 0 w 6147511"/>
              <a:gd name="connsiteY0" fmla="*/ 0 h 2159899"/>
              <a:gd name="connsiteX1" fmla="*/ 337159 w 6147511"/>
              <a:gd name="connsiteY1" fmla="*/ 168571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20606 h 2180505"/>
              <a:gd name="connsiteX1" fmla="*/ 337159 w 6147511"/>
              <a:gd name="connsiteY1" fmla="*/ 189177 h 2180505"/>
              <a:gd name="connsiteX2" fmla="*/ 988997 w 6147511"/>
              <a:gd name="connsiteY2" fmla="*/ 1829927 h 2180505"/>
              <a:gd name="connsiteX3" fmla="*/ 1888085 w 6147511"/>
              <a:gd name="connsiteY3" fmla="*/ 2155829 h 2180505"/>
              <a:gd name="connsiteX4" fmla="*/ 3405295 w 6147511"/>
              <a:gd name="connsiteY4" fmla="*/ 2110879 h 2180505"/>
              <a:gd name="connsiteX5" fmla="*/ 4484199 w 6147511"/>
              <a:gd name="connsiteY5" fmla="*/ 1605165 h 2180505"/>
              <a:gd name="connsiteX6" fmla="*/ 6147511 w 6147511"/>
              <a:gd name="connsiteY6" fmla="*/ 1391644 h 2180505"/>
              <a:gd name="connsiteX0" fmla="*/ 0 w 6147511"/>
              <a:gd name="connsiteY0" fmla="*/ 12144 h 2172043"/>
              <a:gd name="connsiteX1" fmla="*/ 337159 w 6147511"/>
              <a:gd name="connsiteY1" fmla="*/ 180715 h 2172043"/>
              <a:gd name="connsiteX2" fmla="*/ 988997 w 6147511"/>
              <a:gd name="connsiteY2" fmla="*/ 1821465 h 2172043"/>
              <a:gd name="connsiteX3" fmla="*/ 1888085 w 6147511"/>
              <a:gd name="connsiteY3" fmla="*/ 2147367 h 2172043"/>
              <a:gd name="connsiteX4" fmla="*/ 3405295 w 6147511"/>
              <a:gd name="connsiteY4" fmla="*/ 2102417 h 2172043"/>
              <a:gd name="connsiteX5" fmla="*/ 4484199 w 6147511"/>
              <a:gd name="connsiteY5" fmla="*/ 1596703 h 2172043"/>
              <a:gd name="connsiteX6" fmla="*/ 6147511 w 6147511"/>
              <a:gd name="connsiteY6" fmla="*/ 1383182 h 2172043"/>
              <a:gd name="connsiteX0" fmla="*/ 0 w 6147511"/>
              <a:gd name="connsiteY0" fmla="*/ 0 h 2159899"/>
              <a:gd name="connsiteX1" fmla="*/ 494499 w 6147511"/>
              <a:gd name="connsiteY1" fmla="*/ 235999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0 h 2159899"/>
              <a:gd name="connsiteX1" fmla="*/ 494499 w 6147511"/>
              <a:gd name="connsiteY1" fmla="*/ 235999 h 2159899"/>
              <a:gd name="connsiteX2" fmla="*/ 988997 w 6147511"/>
              <a:gd name="connsiteY2" fmla="*/ 1809321 h 2159899"/>
              <a:gd name="connsiteX3" fmla="*/ 1888085 w 6147511"/>
              <a:gd name="connsiteY3" fmla="*/ 2135223 h 2159899"/>
              <a:gd name="connsiteX4" fmla="*/ 3405295 w 6147511"/>
              <a:gd name="connsiteY4" fmla="*/ 2090273 h 2159899"/>
              <a:gd name="connsiteX5" fmla="*/ 4484199 w 6147511"/>
              <a:gd name="connsiteY5" fmla="*/ 1584559 h 2159899"/>
              <a:gd name="connsiteX6" fmla="*/ 6147511 w 6147511"/>
              <a:gd name="connsiteY6" fmla="*/ 1371038 h 2159899"/>
              <a:gd name="connsiteX0" fmla="*/ 0 w 6147511"/>
              <a:gd name="connsiteY0" fmla="*/ 0 h 2197291"/>
              <a:gd name="connsiteX1" fmla="*/ 494499 w 6147511"/>
              <a:gd name="connsiteY1" fmla="*/ 235999 h 2197291"/>
              <a:gd name="connsiteX2" fmla="*/ 752987 w 6147511"/>
              <a:gd name="connsiteY2" fmla="*/ 1303610 h 2197291"/>
              <a:gd name="connsiteX3" fmla="*/ 1888085 w 6147511"/>
              <a:gd name="connsiteY3" fmla="*/ 2135223 h 2197291"/>
              <a:gd name="connsiteX4" fmla="*/ 3405295 w 6147511"/>
              <a:gd name="connsiteY4" fmla="*/ 2090273 h 2197291"/>
              <a:gd name="connsiteX5" fmla="*/ 4484199 w 6147511"/>
              <a:gd name="connsiteY5" fmla="*/ 1584559 h 2197291"/>
              <a:gd name="connsiteX6" fmla="*/ 6147511 w 6147511"/>
              <a:gd name="connsiteY6" fmla="*/ 1371038 h 2197291"/>
              <a:gd name="connsiteX0" fmla="*/ 0 w 6147511"/>
              <a:gd name="connsiteY0" fmla="*/ 0 h 2197291"/>
              <a:gd name="connsiteX1" fmla="*/ 427067 w 6147511"/>
              <a:gd name="connsiteY1" fmla="*/ 258475 h 2197291"/>
              <a:gd name="connsiteX2" fmla="*/ 752987 w 6147511"/>
              <a:gd name="connsiteY2" fmla="*/ 1303610 h 2197291"/>
              <a:gd name="connsiteX3" fmla="*/ 1888085 w 6147511"/>
              <a:gd name="connsiteY3" fmla="*/ 2135223 h 2197291"/>
              <a:gd name="connsiteX4" fmla="*/ 3405295 w 6147511"/>
              <a:gd name="connsiteY4" fmla="*/ 2090273 h 2197291"/>
              <a:gd name="connsiteX5" fmla="*/ 4484199 w 6147511"/>
              <a:gd name="connsiteY5" fmla="*/ 1584559 h 2197291"/>
              <a:gd name="connsiteX6" fmla="*/ 6147511 w 6147511"/>
              <a:gd name="connsiteY6" fmla="*/ 1371038 h 2197291"/>
              <a:gd name="connsiteX0" fmla="*/ 0 w 6147511"/>
              <a:gd name="connsiteY0" fmla="*/ 0 h 2100587"/>
              <a:gd name="connsiteX1" fmla="*/ 427067 w 6147511"/>
              <a:gd name="connsiteY1" fmla="*/ 258475 h 2100587"/>
              <a:gd name="connsiteX2" fmla="*/ 752987 w 6147511"/>
              <a:gd name="connsiteY2" fmla="*/ 1303610 h 2100587"/>
              <a:gd name="connsiteX3" fmla="*/ 1269962 w 6147511"/>
              <a:gd name="connsiteY3" fmla="*/ 1730654 h 2100587"/>
              <a:gd name="connsiteX4" fmla="*/ 3405295 w 6147511"/>
              <a:gd name="connsiteY4" fmla="*/ 2090273 h 2100587"/>
              <a:gd name="connsiteX5" fmla="*/ 4484199 w 6147511"/>
              <a:gd name="connsiteY5" fmla="*/ 1584559 h 2100587"/>
              <a:gd name="connsiteX6" fmla="*/ 6147511 w 6147511"/>
              <a:gd name="connsiteY6" fmla="*/ 1371038 h 2100587"/>
              <a:gd name="connsiteX0" fmla="*/ 0 w 6147511"/>
              <a:gd name="connsiteY0" fmla="*/ 0 h 2098545"/>
              <a:gd name="connsiteX1" fmla="*/ 427067 w 6147511"/>
              <a:gd name="connsiteY1" fmla="*/ 258475 h 2098545"/>
              <a:gd name="connsiteX2" fmla="*/ 752987 w 6147511"/>
              <a:gd name="connsiteY2" fmla="*/ 1303610 h 2098545"/>
              <a:gd name="connsiteX3" fmla="*/ 1269962 w 6147511"/>
              <a:gd name="connsiteY3" fmla="*/ 1730654 h 2098545"/>
              <a:gd name="connsiteX4" fmla="*/ 3405295 w 6147511"/>
              <a:gd name="connsiteY4" fmla="*/ 2090273 h 2098545"/>
              <a:gd name="connsiteX5" fmla="*/ 4484199 w 6147511"/>
              <a:gd name="connsiteY5" fmla="*/ 1584559 h 2098545"/>
              <a:gd name="connsiteX6" fmla="*/ 6147511 w 6147511"/>
              <a:gd name="connsiteY6" fmla="*/ 1371038 h 2098545"/>
              <a:gd name="connsiteX0" fmla="*/ 0 w 6147511"/>
              <a:gd name="connsiteY0" fmla="*/ 0 h 2100911"/>
              <a:gd name="connsiteX1" fmla="*/ 427067 w 6147511"/>
              <a:gd name="connsiteY1" fmla="*/ 258475 h 2100911"/>
              <a:gd name="connsiteX2" fmla="*/ 651839 w 6147511"/>
              <a:gd name="connsiteY2" fmla="*/ 1236182 h 2100911"/>
              <a:gd name="connsiteX3" fmla="*/ 1269962 w 6147511"/>
              <a:gd name="connsiteY3" fmla="*/ 1730654 h 2100911"/>
              <a:gd name="connsiteX4" fmla="*/ 3405295 w 6147511"/>
              <a:gd name="connsiteY4" fmla="*/ 2090273 h 2100911"/>
              <a:gd name="connsiteX5" fmla="*/ 4484199 w 6147511"/>
              <a:gd name="connsiteY5" fmla="*/ 1584559 h 2100911"/>
              <a:gd name="connsiteX6" fmla="*/ 6147511 w 6147511"/>
              <a:gd name="connsiteY6" fmla="*/ 1371038 h 2100911"/>
              <a:gd name="connsiteX0" fmla="*/ 0 w 6147511"/>
              <a:gd name="connsiteY0" fmla="*/ 0 h 2068147"/>
              <a:gd name="connsiteX1" fmla="*/ 427067 w 6147511"/>
              <a:gd name="connsiteY1" fmla="*/ 258475 h 2068147"/>
              <a:gd name="connsiteX2" fmla="*/ 651839 w 6147511"/>
              <a:gd name="connsiteY2" fmla="*/ 1236182 h 2068147"/>
              <a:gd name="connsiteX3" fmla="*/ 1269962 w 6147511"/>
              <a:gd name="connsiteY3" fmla="*/ 1730654 h 2068147"/>
              <a:gd name="connsiteX4" fmla="*/ 2933275 w 6147511"/>
              <a:gd name="connsiteY4" fmla="*/ 2056559 h 2068147"/>
              <a:gd name="connsiteX5" fmla="*/ 4484199 w 6147511"/>
              <a:gd name="connsiteY5" fmla="*/ 1584559 h 2068147"/>
              <a:gd name="connsiteX6" fmla="*/ 6147511 w 6147511"/>
              <a:gd name="connsiteY6" fmla="*/ 1371038 h 2068147"/>
              <a:gd name="connsiteX0" fmla="*/ 0 w 6147511"/>
              <a:gd name="connsiteY0" fmla="*/ 0 h 2068147"/>
              <a:gd name="connsiteX1" fmla="*/ 427067 w 6147511"/>
              <a:gd name="connsiteY1" fmla="*/ 258475 h 2068147"/>
              <a:gd name="connsiteX2" fmla="*/ 651839 w 6147511"/>
              <a:gd name="connsiteY2" fmla="*/ 1236182 h 2068147"/>
              <a:gd name="connsiteX3" fmla="*/ 1269962 w 6147511"/>
              <a:gd name="connsiteY3" fmla="*/ 1730654 h 2068147"/>
              <a:gd name="connsiteX4" fmla="*/ 2933275 w 6147511"/>
              <a:gd name="connsiteY4" fmla="*/ 2056559 h 2068147"/>
              <a:gd name="connsiteX5" fmla="*/ 4484199 w 6147511"/>
              <a:gd name="connsiteY5" fmla="*/ 1584559 h 2068147"/>
              <a:gd name="connsiteX6" fmla="*/ 6147511 w 6147511"/>
              <a:gd name="connsiteY6" fmla="*/ 1371038 h 2068147"/>
              <a:gd name="connsiteX0" fmla="*/ 0 w 6147511"/>
              <a:gd name="connsiteY0" fmla="*/ 0 h 2056734"/>
              <a:gd name="connsiteX1" fmla="*/ 427067 w 6147511"/>
              <a:gd name="connsiteY1" fmla="*/ 258475 h 2056734"/>
              <a:gd name="connsiteX2" fmla="*/ 651839 w 6147511"/>
              <a:gd name="connsiteY2" fmla="*/ 1236182 h 2056734"/>
              <a:gd name="connsiteX3" fmla="*/ 1269962 w 6147511"/>
              <a:gd name="connsiteY3" fmla="*/ 1730654 h 2056734"/>
              <a:gd name="connsiteX4" fmla="*/ 2933275 w 6147511"/>
              <a:gd name="connsiteY4" fmla="*/ 2056559 h 2056734"/>
              <a:gd name="connsiteX5" fmla="*/ 4484199 w 6147511"/>
              <a:gd name="connsiteY5" fmla="*/ 1584559 h 2056734"/>
              <a:gd name="connsiteX6" fmla="*/ 6147511 w 6147511"/>
              <a:gd name="connsiteY6" fmla="*/ 1371038 h 2056734"/>
              <a:gd name="connsiteX0" fmla="*/ 0 w 6147511"/>
              <a:gd name="connsiteY0" fmla="*/ 0 h 2056724"/>
              <a:gd name="connsiteX1" fmla="*/ 427067 w 6147511"/>
              <a:gd name="connsiteY1" fmla="*/ 258475 h 2056724"/>
              <a:gd name="connsiteX2" fmla="*/ 651839 w 6147511"/>
              <a:gd name="connsiteY2" fmla="*/ 1236182 h 2056724"/>
              <a:gd name="connsiteX3" fmla="*/ 1269962 w 6147511"/>
              <a:gd name="connsiteY3" fmla="*/ 1730654 h 2056724"/>
              <a:gd name="connsiteX4" fmla="*/ 2933275 w 6147511"/>
              <a:gd name="connsiteY4" fmla="*/ 2056559 h 2056724"/>
              <a:gd name="connsiteX5" fmla="*/ 4270665 w 6147511"/>
              <a:gd name="connsiteY5" fmla="*/ 1562083 h 2056724"/>
              <a:gd name="connsiteX6" fmla="*/ 6147511 w 6147511"/>
              <a:gd name="connsiteY6" fmla="*/ 1371038 h 2056724"/>
              <a:gd name="connsiteX0" fmla="*/ 0 w 6068841"/>
              <a:gd name="connsiteY0" fmla="*/ 0 h 2056733"/>
              <a:gd name="connsiteX1" fmla="*/ 427067 w 6068841"/>
              <a:gd name="connsiteY1" fmla="*/ 258475 h 2056733"/>
              <a:gd name="connsiteX2" fmla="*/ 651839 w 6068841"/>
              <a:gd name="connsiteY2" fmla="*/ 1236182 h 2056733"/>
              <a:gd name="connsiteX3" fmla="*/ 1269962 w 6068841"/>
              <a:gd name="connsiteY3" fmla="*/ 1730654 h 2056733"/>
              <a:gd name="connsiteX4" fmla="*/ 2933275 w 6068841"/>
              <a:gd name="connsiteY4" fmla="*/ 2056559 h 2056733"/>
              <a:gd name="connsiteX5" fmla="*/ 4270665 w 6068841"/>
              <a:gd name="connsiteY5" fmla="*/ 1562083 h 2056733"/>
              <a:gd name="connsiteX6" fmla="*/ 6068841 w 6068841"/>
              <a:gd name="connsiteY6" fmla="*/ 1258657 h 2056733"/>
              <a:gd name="connsiteX0" fmla="*/ 0 w 6068841"/>
              <a:gd name="connsiteY0" fmla="*/ 0 h 2056727"/>
              <a:gd name="connsiteX1" fmla="*/ 427067 w 6068841"/>
              <a:gd name="connsiteY1" fmla="*/ 258475 h 2056727"/>
              <a:gd name="connsiteX2" fmla="*/ 651839 w 6068841"/>
              <a:gd name="connsiteY2" fmla="*/ 1236182 h 2056727"/>
              <a:gd name="connsiteX3" fmla="*/ 1269962 w 6068841"/>
              <a:gd name="connsiteY3" fmla="*/ 1730654 h 2056727"/>
              <a:gd name="connsiteX4" fmla="*/ 2933275 w 6068841"/>
              <a:gd name="connsiteY4" fmla="*/ 2056559 h 2056727"/>
              <a:gd name="connsiteX5" fmla="*/ 4270665 w 6068841"/>
              <a:gd name="connsiteY5" fmla="*/ 1562083 h 2056727"/>
              <a:gd name="connsiteX6" fmla="*/ 5057367 w 6068841"/>
              <a:gd name="connsiteY6" fmla="*/ 1342254 h 2056727"/>
              <a:gd name="connsiteX7" fmla="*/ 6068841 w 6068841"/>
              <a:gd name="connsiteY7" fmla="*/ 1258657 h 2056727"/>
              <a:gd name="connsiteX0" fmla="*/ 0 w 6080080"/>
              <a:gd name="connsiteY0" fmla="*/ 0 h 2056727"/>
              <a:gd name="connsiteX1" fmla="*/ 427067 w 6080080"/>
              <a:gd name="connsiteY1" fmla="*/ 258475 h 2056727"/>
              <a:gd name="connsiteX2" fmla="*/ 651839 w 6080080"/>
              <a:gd name="connsiteY2" fmla="*/ 1236182 h 2056727"/>
              <a:gd name="connsiteX3" fmla="*/ 1269962 w 6080080"/>
              <a:gd name="connsiteY3" fmla="*/ 1730654 h 2056727"/>
              <a:gd name="connsiteX4" fmla="*/ 2933275 w 6080080"/>
              <a:gd name="connsiteY4" fmla="*/ 2056559 h 2056727"/>
              <a:gd name="connsiteX5" fmla="*/ 4270665 w 6080080"/>
              <a:gd name="connsiteY5" fmla="*/ 1562083 h 2056727"/>
              <a:gd name="connsiteX6" fmla="*/ 5057367 w 6080080"/>
              <a:gd name="connsiteY6" fmla="*/ 1342254 h 2056727"/>
              <a:gd name="connsiteX7" fmla="*/ 6080080 w 6080080"/>
              <a:gd name="connsiteY7" fmla="*/ 1314847 h 2056727"/>
              <a:gd name="connsiteX0" fmla="*/ 0 w 6080080"/>
              <a:gd name="connsiteY0" fmla="*/ 0 h 2056727"/>
              <a:gd name="connsiteX1" fmla="*/ 427067 w 6080080"/>
              <a:gd name="connsiteY1" fmla="*/ 258475 h 2056727"/>
              <a:gd name="connsiteX2" fmla="*/ 651839 w 6080080"/>
              <a:gd name="connsiteY2" fmla="*/ 1236182 h 2056727"/>
              <a:gd name="connsiteX3" fmla="*/ 1269962 w 6080080"/>
              <a:gd name="connsiteY3" fmla="*/ 1730654 h 2056727"/>
              <a:gd name="connsiteX4" fmla="*/ 2933275 w 6080080"/>
              <a:gd name="connsiteY4" fmla="*/ 2056559 h 2056727"/>
              <a:gd name="connsiteX5" fmla="*/ 4270665 w 6080080"/>
              <a:gd name="connsiteY5" fmla="*/ 1562083 h 2056727"/>
              <a:gd name="connsiteX6" fmla="*/ 5057367 w 6080080"/>
              <a:gd name="connsiteY6" fmla="*/ 1342254 h 2056727"/>
              <a:gd name="connsiteX7" fmla="*/ 6080080 w 6080080"/>
              <a:gd name="connsiteY7" fmla="*/ 1314847 h 2056727"/>
              <a:gd name="connsiteX0" fmla="*/ 0 w 6080080"/>
              <a:gd name="connsiteY0" fmla="*/ 0 h 2124133"/>
              <a:gd name="connsiteX1" fmla="*/ 427067 w 6080080"/>
              <a:gd name="connsiteY1" fmla="*/ 258475 h 2124133"/>
              <a:gd name="connsiteX2" fmla="*/ 651839 w 6080080"/>
              <a:gd name="connsiteY2" fmla="*/ 1236182 h 2124133"/>
              <a:gd name="connsiteX3" fmla="*/ 1269962 w 6080080"/>
              <a:gd name="connsiteY3" fmla="*/ 1730654 h 2124133"/>
              <a:gd name="connsiteX4" fmla="*/ 3113092 w 6080080"/>
              <a:gd name="connsiteY4" fmla="*/ 2123987 h 2124133"/>
              <a:gd name="connsiteX5" fmla="*/ 4270665 w 6080080"/>
              <a:gd name="connsiteY5" fmla="*/ 1562083 h 2124133"/>
              <a:gd name="connsiteX6" fmla="*/ 5057367 w 6080080"/>
              <a:gd name="connsiteY6" fmla="*/ 1342254 h 2124133"/>
              <a:gd name="connsiteX7" fmla="*/ 6080080 w 6080080"/>
              <a:gd name="connsiteY7" fmla="*/ 1314847 h 2124133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269962 w 6080080"/>
              <a:gd name="connsiteY3" fmla="*/ 1730654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202530 w 6080080"/>
              <a:gd name="connsiteY3" fmla="*/ 1753130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39881"/>
              <a:gd name="connsiteX1" fmla="*/ 427067 w 6080080"/>
              <a:gd name="connsiteY1" fmla="*/ 258475 h 2139881"/>
              <a:gd name="connsiteX2" fmla="*/ 651839 w 6080080"/>
              <a:gd name="connsiteY2" fmla="*/ 1236182 h 2139881"/>
              <a:gd name="connsiteX3" fmla="*/ 1000236 w 6080080"/>
              <a:gd name="connsiteY3" fmla="*/ 1764368 h 2139881"/>
              <a:gd name="connsiteX4" fmla="*/ 1955514 w 6080080"/>
              <a:gd name="connsiteY4" fmla="*/ 1982821 h 2139881"/>
              <a:gd name="connsiteX5" fmla="*/ 3113092 w 6080080"/>
              <a:gd name="connsiteY5" fmla="*/ 2123987 h 2139881"/>
              <a:gd name="connsiteX6" fmla="*/ 4270665 w 6080080"/>
              <a:gd name="connsiteY6" fmla="*/ 1562083 h 2139881"/>
              <a:gd name="connsiteX7" fmla="*/ 5057367 w 6080080"/>
              <a:gd name="connsiteY7" fmla="*/ 1342254 h 2139881"/>
              <a:gd name="connsiteX8" fmla="*/ 6080080 w 6080080"/>
              <a:gd name="connsiteY8" fmla="*/ 1314847 h 2139881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1000236 w 6080080"/>
              <a:gd name="connsiteY3" fmla="*/ 1764368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70665 w 6080080"/>
              <a:gd name="connsiteY6" fmla="*/ 156208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70665 w 6080080"/>
              <a:gd name="connsiteY6" fmla="*/ 156208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51839 w 6080080"/>
              <a:gd name="connsiteY2" fmla="*/ 1236182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18124 w 6080080"/>
              <a:gd name="connsiteY2" fmla="*/ 1359801 h 2150497"/>
              <a:gd name="connsiteX3" fmla="*/ 944043 w 6080080"/>
              <a:gd name="connsiteY3" fmla="*/ 1809320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18124 w 6080080"/>
              <a:gd name="connsiteY2" fmla="*/ 1359801 h 2150497"/>
              <a:gd name="connsiteX3" fmla="*/ 1011475 w 6080080"/>
              <a:gd name="connsiteY3" fmla="*/ 1730654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40602 w 6080080"/>
              <a:gd name="connsiteY2" fmla="*/ 1269896 h 2150497"/>
              <a:gd name="connsiteX3" fmla="*/ 1011475 w 6080080"/>
              <a:gd name="connsiteY3" fmla="*/ 1730654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50497"/>
              <a:gd name="connsiteX1" fmla="*/ 427067 w 6080080"/>
              <a:gd name="connsiteY1" fmla="*/ 258475 h 2150497"/>
              <a:gd name="connsiteX2" fmla="*/ 640602 w 6080080"/>
              <a:gd name="connsiteY2" fmla="*/ 1269896 h 2150497"/>
              <a:gd name="connsiteX3" fmla="*/ 1000237 w 6080080"/>
              <a:gd name="connsiteY3" fmla="*/ 1764368 h 2150497"/>
              <a:gd name="connsiteX4" fmla="*/ 1730742 w 6080080"/>
              <a:gd name="connsiteY4" fmla="*/ 2061487 h 2150497"/>
              <a:gd name="connsiteX5" fmla="*/ 3113092 w 6080080"/>
              <a:gd name="connsiteY5" fmla="*/ 2123987 h 2150497"/>
              <a:gd name="connsiteX6" fmla="*/ 4203234 w 6080080"/>
              <a:gd name="connsiteY6" fmla="*/ 1449703 h 2150497"/>
              <a:gd name="connsiteX7" fmla="*/ 5057367 w 6080080"/>
              <a:gd name="connsiteY7" fmla="*/ 1342254 h 2150497"/>
              <a:gd name="connsiteX8" fmla="*/ 6080080 w 6080080"/>
              <a:gd name="connsiteY8" fmla="*/ 1314847 h 2150497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1000237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203234 w 6080080"/>
              <a:gd name="connsiteY6" fmla="*/ 1449703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1000237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427067 w 6080080"/>
              <a:gd name="connsiteY1" fmla="*/ 258475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640602 w 6080080"/>
              <a:gd name="connsiteY2" fmla="*/ 1269896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899090 w 6080080"/>
              <a:gd name="connsiteY3" fmla="*/ 1764368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842897 w 6080080"/>
              <a:gd name="connsiteY3" fmla="*/ 1798082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48397 w 6080080"/>
              <a:gd name="connsiteY1" fmla="*/ 292189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82112 w 6080080"/>
              <a:gd name="connsiteY1" fmla="*/ 269713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034655 w 6080080"/>
              <a:gd name="connsiteY6" fmla="*/ 1573321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19081"/>
              <a:gd name="connsiteX1" fmla="*/ 382112 w 6080080"/>
              <a:gd name="connsiteY1" fmla="*/ 269713 h 2119081"/>
              <a:gd name="connsiteX2" fmla="*/ 528216 w 6080080"/>
              <a:gd name="connsiteY2" fmla="*/ 1247420 h 2119081"/>
              <a:gd name="connsiteX3" fmla="*/ 910328 w 6080080"/>
              <a:gd name="connsiteY3" fmla="*/ 1809320 h 2119081"/>
              <a:gd name="connsiteX4" fmla="*/ 1730742 w 6080080"/>
              <a:gd name="connsiteY4" fmla="*/ 2061487 h 2119081"/>
              <a:gd name="connsiteX5" fmla="*/ 3382818 w 6080080"/>
              <a:gd name="connsiteY5" fmla="*/ 2079035 h 2119081"/>
              <a:gd name="connsiteX6" fmla="*/ 4214472 w 6080080"/>
              <a:gd name="connsiteY6" fmla="*/ 1607035 h 2119081"/>
              <a:gd name="connsiteX7" fmla="*/ 5057367 w 6080080"/>
              <a:gd name="connsiteY7" fmla="*/ 1342254 h 2119081"/>
              <a:gd name="connsiteX8" fmla="*/ 6080080 w 6080080"/>
              <a:gd name="connsiteY8" fmla="*/ 1314847 h 2119081"/>
              <a:gd name="connsiteX0" fmla="*/ 0 w 6080080"/>
              <a:gd name="connsiteY0" fmla="*/ 0 h 2133702"/>
              <a:gd name="connsiteX1" fmla="*/ 382112 w 6080080"/>
              <a:gd name="connsiteY1" fmla="*/ 269713 h 2133702"/>
              <a:gd name="connsiteX2" fmla="*/ 528216 w 6080080"/>
              <a:gd name="connsiteY2" fmla="*/ 1247420 h 2133702"/>
              <a:gd name="connsiteX3" fmla="*/ 910328 w 6080080"/>
              <a:gd name="connsiteY3" fmla="*/ 1809320 h 2133702"/>
              <a:gd name="connsiteX4" fmla="*/ 1730742 w 6080080"/>
              <a:gd name="connsiteY4" fmla="*/ 2061487 h 2133702"/>
              <a:gd name="connsiteX5" fmla="*/ 3214239 w 6080080"/>
              <a:gd name="connsiteY5" fmla="*/ 2101511 h 2133702"/>
              <a:gd name="connsiteX6" fmla="*/ 4214472 w 6080080"/>
              <a:gd name="connsiteY6" fmla="*/ 1607035 h 2133702"/>
              <a:gd name="connsiteX7" fmla="*/ 5057367 w 6080080"/>
              <a:gd name="connsiteY7" fmla="*/ 1342254 h 2133702"/>
              <a:gd name="connsiteX8" fmla="*/ 6080080 w 6080080"/>
              <a:gd name="connsiteY8" fmla="*/ 1314847 h 2133702"/>
              <a:gd name="connsiteX0" fmla="*/ 0 w 6125034"/>
              <a:gd name="connsiteY0" fmla="*/ 0 h 2122464"/>
              <a:gd name="connsiteX1" fmla="*/ 427066 w 6125034"/>
              <a:gd name="connsiteY1" fmla="*/ 258475 h 2122464"/>
              <a:gd name="connsiteX2" fmla="*/ 573170 w 6125034"/>
              <a:gd name="connsiteY2" fmla="*/ 1236182 h 2122464"/>
              <a:gd name="connsiteX3" fmla="*/ 955282 w 6125034"/>
              <a:gd name="connsiteY3" fmla="*/ 1798082 h 2122464"/>
              <a:gd name="connsiteX4" fmla="*/ 1775696 w 6125034"/>
              <a:gd name="connsiteY4" fmla="*/ 2050249 h 2122464"/>
              <a:gd name="connsiteX5" fmla="*/ 3259193 w 6125034"/>
              <a:gd name="connsiteY5" fmla="*/ 2090273 h 2122464"/>
              <a:gd name="connsiteX6" fmla="*/ 4259426 w 6125034"/>
              <a:gd name="connsiteY6" fmla="*/ 1595797 h 2122464"/>
              <a:gd name="connsiteX7" fmla="*/ 5102321 w 6125034"/>
              <a:gd name="connsiteY7" fmla="*/ 1331016 h 2122464"/>
              <a:gd name="connsiteX8" fmla="*/ 6125034 w 6125034"/>
              <a:gd name="connsiteY8" fmla="*/ 1303609 h 2122464"/>
              <a:gd name="connsiteX0" fmla="*/ 0 w 6113795"/>
              <a:gd name="connsiteY0" fmla="*/ 0 h 3021505"/>
              <a:gd name="connsiteX1" fmla="*/ 415827 w 6113795"/>
              <a:gd name="connsiteY1" fmla="*/ 1157516 h 3021505"/>
              <a:gd name="connsiteX2" fmla="*/ 561931 w 6113795"/>
              <a:gd name="connsiteY2" fmla="*/ 2135223 h 3021505"/>
              <a:gd name="connsiteX3" fmla="*/ 944043 w 6113795"/>
              <a:gd name="connsiteY3" fmla="*/ 2697123 h 3021505"/>
              <a:gd name="connsiteX4" fmla="*/ 1764457 w 6113795"/>
              <a:gd name="connsiteY4" fmla="*/ 2949290 h 3021505"/>
              <a:gd name="connsiteX5" fmla="*/ 3247954 w 6113795"/>
              <a:gd name="connsiteY5" fmla="*/ 2989314 h 3021505"/>
              <a:gd name="connsiteX6" fmla="*/ 4248187 w 6113795"/>
              <a:gd name="connsiteY6" fmla="*/ 2494838 h 3021505"/>
              <a:gd name="connsiteX7" fmla="*/ 5091082 w 6113795"/>
              <a:gd name="connsiteY7" fmla="*/ 2230057 h 3021505"/>
              <a:gd name="connsiteX8" fmla="*/ 6113795 w 6113795"/>
              <a:gd name="connsiteY8" fmla="*/ 2202650 h 3021505"/>
              <a:gd name="connsiteX0" fmla="*/ 0 w 6068841"/>
              <a:gd name="connsiteY0" fmla="*/ 269765 h 1886518"/>
              <a:gd name="connsiteX1" fmla="*/ 370873 w 6068841"/>
              <a:gd name="connsiteY1" fmla="*/ 22529 h 1886518"/>
              <a:gd name="connsiteX2" fmla="*/ 516977 w 6068841"/>
              <a:gd name="connsiteY2" fmla="*/ 1000236 h 1886518"/>
              <a:gd name="connsiteX3" fmla="*/ 899089 w 6068841"/>
              <a:gd name="connsiteY3" fmla="*/ 1562136 h 1886518"/>
              <a:gd name="connsiteX4" fmla="*/ 1719503 w 6068841"/>
              <a:gd name="connsiteY4" fmla="*/ 1814303 h 1886518"/>
              <a:gd name="connsiteX5" fmla="*/ 3203000 w 6068841"/>
              <a:gd name="connsiteY5" fmla="*/ 1854327 h 1886518"/>
              <a:gd name="connsiteX6" fmla="*/ 4203233 w 6068841"/>
              <a:gd name="connsiteY6" fmla="*/ 1359851 h 1886518"/>
              <a:gd name="connsiteX7" fmla="*/ 5046128 w 6068841"/>
              <a:gd name="connsiteY7" fmla="*/ 1095070 h 1886518"/>
              <a:gd name="connsiteX8" fmla="*/ 6068841 w 6068841"/>
              <a:gd name="connsiteY8" fmla="*/ 1067663 h 1886518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516977 w 6068841"/>
              <a:gd name="connsiteY2" fmla="*/ 730471 h 1616753"/>
              <a:gd name="connsiteX3" fmla="*/ 899089 w 6068841"/>
              <a:gd name="connsiteY3" fmla="*/ 1292371 h 1616753"/>
              <a:gd name="connsiteX4" fmla="*/ 1719503 w 6068841"/>
              <a:gd name="connsiteY4" fmla="*/ 1544538 h 1616753"/>
              <a:gd name="connsiteX5" fmla="*/ 3203000 w 6068841"/>
              <a:gd name="connsiteY5" fmla="*/ 1584562 h 1616753"/>
              <a:gd name="connsiteX6" fmla="*/ 4203233 w 6068841"/>
              <a:gd name="connsiteY6" fmla="*/ 1090086 h 1616753"/>
              <a:gd name="connsiteX7" fmla="*/ 5046128 w 6068841"/>
              <a:gd name="connsiteY7" fmla="*/ 825305 h 1616753"/>
              <a:gd name="connsiteX8" fmla="*/ 6068841 w 6068841"/>
              <a:gd name="connsiteY8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899089 w 6068841"/>
              <a:gd name="connsiteY2" fmla="*/ 1292371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1180054 w 6068841"/>
              <a:gd name="connsiteY2" fmla="*/ 1337323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16753"/>
              <a:gd name="connsiteX1" fmla="*/ 438304 w 6068841"/>
              <a:gd name="connsiteY1" fmla="*/ 337141 h 1616753"/>
              <a:gd name="connsiteX2" fmla="*/ 831657 w 6068841"/>
              <a:gd name="connsiteY2" fmla="*/ 1292371 h 1616753"/>
              <a:gd name="connsiteX3" fmla="*/ 1719503 w 6068841"/>
              <a:gd name="connsiteY3" fmla="*/ 1544538 h 1616753"/>
              <a:gd name="connsiteX4" fmla="*/ 3203000 w 6068841"/>
              <a:gd name="connsiteY4" fmla="*/ 1584562 h 1616753"/>
              <a:gd name="connsiteX5" fmla="*/ 4203233 w 6068841"/>
              <a:gd name="connsiteY5" fmla="*/ 1090086 h 1616753"/>
              <a:gd name="connsiteX6" fmla="*/ 5046128 w 6068841"/>
              <a:gd name="connsiteY6" fmla="*/ 825305 h 1616753"/>
              <a:gd name="connsiteX7" fmla="*/ 6068841 w 6068841"/>
              <a:gd name="connsiteY7" fmla="*/ 797898 h 1616753"/>
              <a:gd name="connsiteX0" fmla="*/ 0 w 6068841"/>
              <a:gd name="connsiteY0" fmla="*/ 0 h 1682241"/>
              <a:gd name="connsiteX1" fmla="*/ 438304 w 6068841"/>
              <a:gd name="connsiteY1" fmla="*/ 337141 h 1682241"/>
              <a:gd name="connsiteX2" fmla="*/ 831657 w 6068841"/>
              <a:gd name="connsiteY2" fmla="*/ 1292371 h 1682241"/>
              <a:gd name="connsiteX3" fmla="*/ 1719503 w 6068841"/>
              <a:gd name="connsiteY3" fmla="*/ 1656918 h 1682241"/>
              <a:gd name="connsiteX4" fmla="*/ 3203000 w 6068841"/>
              <a:gd name="connsiteY4" fmla="*/ 1584562 h 1682241"/>
              <a:gd name="connsiteX5" fmla="*/ 4203233 w 6068841"/>
              <a:gd name="connsiteY5" fmla="*/ 1090086 h 1682241"/>
              <a:gd name="connsiteX6" fmla="*/ 5046128 w 6068841"/>
              <a:gd name="connsiteY6" fmla="*/ 825305 h 1682241"/>
              <a:gd name="connsiteX7" fmla="*/ 6068841 w 6068841"/>
              <a:gd name="connsiteY7" fmla="*/ 797898 h 1682241"/>
              <a:gd name="connsiteX0" fmla="*/ 0 w 6068841"/>
              <a:gd name="connsiteY0" fmla="*/ 0 h 1721509"/>
              <a:gd name="connsiteX1" fmla="*/ 438304 w 6068841"/>
              <a:gd name="connsiteY1" fmla="*/ 337141 h 1721509"/>
              <a:gd name="connsiteX2" fmla="*/ 831657 w 6068841"/>
              <a:gd name="connsiteY2" fmla="*/ 1292371 h 1721509"/>
              <a:gd name="connsiteX3" fmla="*/ 1719503 w 6068841"/>
              <a:gd name="connsiteY3" fmla="*/ 1656918 h 1721509"/>
              <a:gd name="connsiteX4" fmla="*/ 3203000 w 6068841"/>
              <a:gd name="connsiteY4" fmla="*/ 1685704 h 1721509"/>
              <a:gd name="connsiteX5" fmla="*/ 4203233 w 6068841"/>
              <a:gd name="connsiteY5" fmla="*/ 1090086 h 1721509"/>
              <a:gd name="connsiteX6" fmla="*/ 5046128 w 6068841"/>
              <a:gd name="connsiteY6" fmla="*/ 825305 h 1721509"/>
              <a:gd name="connsiteX7" fmla="*/ 6068841 w 6068841"/>
              <a:gd name="connsiteY7" fmla="*/ 797898 h 1721509"/>
              <a:gd name="connsiteX0" fmla="*/ 0 w 6068841"/>
              <a:gd name="connsiteY0" fmla="*/ 0 h 1721509"/>
              <a:gd name="connsiteX1" fmla="*/ 438304 w 6068841"/>
              <a:gd name="connsiteY1" fmla="*/ 337141 h 1721509"/>
              <a:gd name="connsiteX2" fmla="*/ 831657 w 6068841"/>
              <a:gd name="connsiteY2" fmla="*/ 1292371 h 1721509"/>
              <a:gd name="connsiteX3" fmla="*/ 1719503 w 6068841"/>
              <a:gd name="connsiteY3" fmla="*/ 1656918 h 1721509"/>
              <a:gd name="connsiteX4" fmla="*/ 3203000 w 6068841"/>
              <a:gd name="connsiteY4" fmla="*/ 1685704 h 1721509"/>
              <a:gd name="connsiteX5" fmla="*/ 4147040 w 6068841"/>
              <a:gd name="connsiteY5" fmla="*/ 1449703 h 1721509"/>
              <a:gd name="connsiteX6" fmla="*/ 5046128 w 6068841"/>
              <a:gd name="connsiteY6" fmla="*/ 825305 h 1721509"/>
              <a:gd name="connsiteX7" fmla="*/ 6068841 w 6068841"/>
              <a:gd name="connsiteY7" fmla="*/ 797898 h 1721509"/>
              <a:gd name="connsiteX0" fmla="*/ 0 w 6068841"/>
              <a:gd name="connsiteY0" fmla="*/ 0 h 1737301"/>
              <a:gd name="connsiteX1" fmla="*/ 438304 w 6068841"/>
              <a:gd name="connsiteY1" fmla="*/ 337141 h 1737301"/>
              <a:gd name="connsiteX2" fmla="*/ 831657 w 6068841"/>
              <a:gd name="connsiteY2" fmla="*/ 1292371 h 1737301"/>
              <a:gd name="connsiteX3" fmla="*/ 1719503 w 6068841"/>
              <a:gd name="connsiteY3" fmla="*/ 1656918 h 1737301"/>
              <a:gd name="connsiteX4" fmla="*/ 3191761 w 6068841"/>
              <a:gd name="connsiteY4" fmla="*/ 1708180 h 1737301"/>
              <a:gd name="connsiteX5" fmla="*/ 4147040 w 6068841"/>
              <a:gd name="connsiteY5" fmla="*/ 1449703 h 1737301"/>
              <a:gd name="connsiteX6" fmla="*/ 5046128 w 6068841"/>
              <a:gd name="connsiteY6" fmla="*/ 825305 h 1737301"/>
              <a:gd name="connsiteX7" fmla="*/ 6068841 w 6068841"/>
              <a:gd name="connsiteY7" fmla="*/ 797898 h 1737301"/>
              <a:gd name="connsiteX0" fmla="*/ 0 w 6068841"/>
              <a:gd name="connsiteY0" fmla="*/ 0 h 1712348"/>
              <a:gd name="connsiteX1" fmla="*/ 438304 w 6068841"/>
              <a:gd name="connsiteY1" fmla="*/ 337141 h 1712348"/>
              <a:gd name="connsiteX2" fmla="*/ 831657 w 6068841"/>
              <a:gd name="connsiteY2" fmla="*/ 1292371 h 1712348"/>
              <a:gd name="connsiteX3" fmla="*/ 1719503 w 6068841"/>
              <a:gd name="connsiteY3" fmla="*/ 1656918 h 1712348"/>
              <a:gd name="connsiteX4" fmla="*/ 3191761 w 6068841"/>
              <a:gd name="connsiteY4" fmla="*/ 1708180 h 1712348"/>
              <a:gd name="connsiteX5" fmla="*/ 4147040 w 6068841"/>
              <a:gd name="connsiteY5" fmla="*/ 1449703 h 1712348"/>
              <a:gd name="connsiteX6" fmla="*/ 5046128 w 6068841"/>
              <a:gd name="connsiteY6" fmla="*/ 825305 h 1712348"/>
              <a:gd name="connsiteX7" fmla="*/ 6068841 w 6068841"/>
              <a:gd name="connsiteY7" fmla="*/ 797898 h 1712348"/>
              <a:gd name="connsiteX0" fmla="*/ 0 w 6068841"/>
              <a:gd name="connsiteY0" fmla="*/ 0 h 1712348"/>
              <a:gd name="connsiteX1" fmla="*/ 438304 w 6068841"/>
              <a:gd name="connsiteY1" fmla="*/ 337141 h 1712348"/>
              <a:gd name="connsiteX2" fmla="*/ 831657 w 6068841"/>
              <a:gd name="connsiteY2" fmla="*/ 1292371 h 1712348"/>
              <a:gd name="connsiteX3" fmla="*/ 1719503 w 6068841"/>
              <a:gd name="connsiteY3" fmla="*/ 1656918 h 1712348"/>
              <a:gd name="connsiteX4" fmla="*/ 3191761 w 6068841"/>
              <a:gd name="connsiteY4" fmla="*/ 1708180 h 1712348"/>
              <a:gd name="connsiteX5" fmla="*/ 4102085 w 6068841"/>
              <a:gd name="connsiteY5" fmla="*/ 1427227 h 1712348"/>
              <a:gd name="connsiteX6" fmla="*/ 5046128 w 6068841"/>
              <a:gd name="connsiteY6" fmla="*/ 825305 h 1712348"/>
              <a:gd name="connsiteX7" fmla="*/ 6068841 w 6068841"/>
              <a:gd name="connsiteY7" fmla="*/ 797898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46128 w 6080079"/>
              <a:gd name="connsiteY6" fmla="*/ 825305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0571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080079"/>
              <a:gd name="connsiteY0" fmla="*/ 0 h 1712348"/>
              <a:gd name="connsiteX1" fmla="*/ 438304 w 6080079"/>
              <a:gd name="connsiteY1" fmla="*/ 337141 h 1712348"/>
              <a:gd name="connsiteX2" fmla="*/ 831657 w 6080079"/>
              <a:gd name="connsiteY2" fmla="*/ 1292371 h 1712348"/>
              <a:gd name="connsiteX3" fmla="*/ 1719503 w 6080079"/>
              <a:gd name="connsiteY3" fmla="*/ 1656918 h 1712348"/>
              <a:gd name="connsiteX4" fmla="*/ 3191761 w 6080079"/>
              <a:gd name="connsiteY4" fmla="*/ 1708180 h 1712348"/>
              <a:gd name="connsiteX5" fmla="*/ 4102085 w 6080079"/>
              <a:gd name="connsiteY5" fmla="*/ 1427227 h 1712348"/>
              <a:gd name="connsiteX6" fmla="*/ 5079844 w 6080079"/>
              <a:gd name="connsiteY6" fmla="*/ 780353 h 1712348"/>
              <a:gd name="connsiteX7" fmla="*/ 6080079 w 6080079"/>
              <a:gd name="connsiteY7" fmla="*/ 561900 h 1712348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36037 w 6136272"/>
              <a:gd name="connsiteY6" fmla="*/ 814067 h 1746062"/>
              <a:gd name="connsiteX7" fmla="*/ 6136272 w 6136272"/>
              <a:gd name="connsiteY7" fmla="*/ 59561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59561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3247954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776044"/>
              <a:gd name="connsiteX1" fmla="*/ 494497 w 6136272"/>
              <a:gd name="connsiteY1" fmla="*/ 370855 h 1776044"/>
              <a:gd name="connsiteX2" fmla="*/ 887850 w 6136272"/>
              <a:gd name="connsiteY2" fmla="*/ 1326085 h 1776044"/>
              <a:gd name="connsiteX3" fmla="*/ 1775696 w 6136272"/>
              <a:gd name="connsiteY3" fmla="*/ 1690632 h 1776044"/>
              <a:gd name="connsiteX4" fmla="*/ 2888319 w 6136272"/>
              <a:gd name="connsiteY4" fmla="*/ 1775074 h 1776044"/>
              <a:gd name="connsiteX5" fmla="*/ 4158278 w 6136272"/>
              <a:gd name="connsiteY5" fmla="*/ 1460941 h 1776044"/>
              <a:gd name="connsiteX6" fmla="*/ 5180991 w 6136272"/>
              <a:gd name="connsiteY6" fmla="*/ 913608 h 1776044"/>
              <a:gd name="connsiteX7" fmla="*/ 6136272 w 6136272"/>
              <a:gd name="connsiteY7" fmla="*/ 678564 h 1776044"/>
              <a:gd name="connsiteX0" fmla="*/ 0 w 6136272"/>
              <a:gd name="connsiteY0" fmla="*/ 0 h 1746062"/>
              <a:gd name="connsiteX1" fmla="*/ 494497 w 6136272"/>
              <a:gd name="connsiteY1" fmla="*/ 370855 h 1746062"/>
              <a:gd name="connsiteX2" fmla="*/ 887850 w 6136272"/>
              <a:gd name="connsiteY2" fmla="*/ 1326085 h 1746062"/>
              <a:gd name="connsiteX3" fmla="*/ 1775696 w 6136272"/>
              <a:gd name="connsiteY3" fmla="*/ 1690632 h 1746062"/>
              <a:gd name="connsiteX4" fmla="*/ 2663547 w 6136272"/>
              <a:gd name="connsiteY4" fmla="*/ 1741894 h 1746062"/>
              <a:gd name="connsiteX5" fmla="*/ 4158278 w 6136272"/>
              <a:gd name="connsiteY5" fmla="*/ 1460941 h 1746062"/>
              <a:gd name="connsiteX6" fmla="*/ 5180991 w 6136272"/>
              <a:gd name="connsiteY6" fmla="*/ 913608 h 1746062"/>
              <a:gd name="connsiteX7" fmla="*/ 6136272 w 6136272"/>
              <a:gd name="connsiteY7" fmla="*/ 678564 h 1746062"/>
              <a:gd name="connsiteX0" fmla="*/ 0 w 6136272"/>
              <a:gd name="connsiteY0" fmla="*/ 0 h 1693310"/>
              <a:gd name="connsiteX1" fmla="*/ 494497 w 6136272"/>
              <a:gd name="connsiteY1" fmla="*/ 370855 h 1693310"/>
              <a:gd name="connsiteX2" fmla="*/ 887850 w 6136272"/>
              <a:gd name="connsiteY2" fmla="*/ 1326085 h 1693310"/>
              <a:gd name="connsiteX3" fmla="*/ 1775696 w 6136272"/>
              <a:gd name="connsiteY3" fmla="*/ 1690632 h 1693310"/>
              <a:gd name="connsiteX4" fmla="*/ 4158278 w 6136272"/>
              <a:gd name="connsiteY4" fmla="*/ 1460941 h 1693310"/>
              <a:gd name="connsiteX5" fmla="*/ 5180991 w 6136272"/>
              <a:gd name="connsiteY5" fmla="*/ 913608 h 1693310"/>
              <a:gd name="connsiteX6" fmla="*/ 6136272 w 6136272"/>
              <a:gd name="connsiteY6" fmla="*/ 678564 h 1693310"/>
              <a:gd name="connsiteX0" fmla="*/ 0 w 6136272"/>
              <a:gd name="connsiteY0" fmla="*/ 0 h 1778309"/>
              <a:gd name="connsiteX1" fmla="*/ 494497 w 6136272"/>
              <a:gd name="connsiteY1" fmla="*/ 370855 h 1778309"/>
              <a:gd name="connsiteX2" fmla="*/ 887850 w 6136272"/>
              <a:gd name="connsiteY2" fmla="*/ 1326085 h 1778309"/>
              <a:gd name="connsiteX3" fmla="*/ 1775696 w 6136272"/>
              <a:gd name="connsiteY3" fmla="*/ 1690632 h 1778309"/>
              <a:gd name="connsiteX4" fmla="*/ 2945871 w 6136272"/>
              <a:gd name="connsiteY4" fmla="*/ 1766853 h 1778309"/>
              <a:gd name="connsiteX5" fmla="*/ 4158278 w 6136272"/>
              <a:gd name="connsiteY5" fmla="*/ 1460941 h 1778309"/>
              <a:gd name="connsiteX6" fmla="*/ 5180991 w 6136272"/>
              <a:gd name="connsiteY6" fmla="*/ 913608 h 1778309"/>
              <a:gd name="connsiteX7" fmla="*/ 6136272 w 6136272"/>
              <a:gd name="connsiteY7" fmla="*/ 678564 h 1778309"/>
              <a:gd name="connsiteX0" fmla="*/ 0 w 6136272"/>
              <a:gd name="connsiteY0" fmla="*/ 0 h 1757047"/>
              <a:gd name="connsiteX1" fmla="*/ 494497 w 6136272"/>
              <a:gd name="connsiteY1" fmla="*/ 370855 h 1757047"/>
              <a:gd name="connsiteX2" fmla="*/ 887850 w 6136272"/>
              <a:gd name="connsiteY2" fmla="*/ 1326085 h 1757047"/>
              <a:gd name="connsiteX3" fmla="*/ 1775696 w 6136272"/>
              <a:gd name="connsiteY3" fmla="*/ 1690632 h 1757047"/>
              <a:gd name="connsiteX4" fmla="*/ 2833485 w 6136272"/>
              <a:gd name="connsiteY4" fmla="*/ 1741968 h 1757047"/>
              <a:gd name="connsiteX5" fmla="*/ 4158278 w 6136272"/>
              <a:gd name="connsiteY5" fmla="*/ 1460941 h 1757047"/>
              <a:gd name="connsiteX6" fmla="*/ 5180991 w 6136272"/>
              <a:gd name="connsiteY6" fmla="*/ 913608 h 1757047"/>
              <a:gd name="connsiteX7" fmla="*/ 6136272 w 6136272"/>
              <a:gd name="connsiteY7" fmla="*/ 678564 h 1757047"/>
              <a:gd name="connsiteX0" fmla="*/ 0 w 6136272"/>
              <a:gd name="connsiteY0" fmla="*/ 0 h 1760777"/>
              <a:gd name="connsiteX1" fmla="*/ 494497 w 6136272"/>
              <a:gd name="connsiteY1" fmla="*/ 370855 h 1760777"/>
              <a:gd name="connsiteX2" fmla="*/ 887850 w 6136272"/>
              <a:gd name="connsiteY2" fmla="*/ 1326085 h 1760777"/>
              <a:gd name="connsiteX3" fmla="*/ 1629595 w 6136272"/>
              <a:gd name="connsiteY3" fmla="*/ 1707222 h 1760777"/>
              <a:gd name="connsiteX4" fmla="*/ 2833485 w 6136272"/>
              <a:gd name="connsiteY4" fmla="*/ 1741968 h 1760777"/>
              <a:gd name="connsiteX5" fmla="*/ 4158278 w 6136272"/>
              <a:gd name="connsiteY5" fmla="*/ 1460941 h 1760777"/>
              <a:gd name="connsiteX6" fmla="*/ 5180991 w 6136272"/>
              <a:gd name="connsiteY6" fmla="*/ 913608 h 1760777"/>
              <a:gd name="connsiteX7" fmla="*/ 6136272 w 6136272"/>
              <a:gd name="connsiteY7" fmla="*/ 678564 h 1760777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58278 w 6136272"/>
              <a:gd name="connsiteY5" fmla="*/ 1460941 h 1744820"/>
              <a:gd name="connsiteX6" fmla="*/ 5180991 w 6136272"/>
              <a:gd name="connsiteY6" fmla="*/ 913608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80991 w 6136272"/>
              <a:gd name="connsiteY6" fmla="*/ 913608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92229 w 6136272"/>
              <a:gd name="connsiteY6" fmla="*/ 979969 h 1744820"/>
              <a:gd name="connsiteX7" fmla="*/ 6136272 w 6136272"/>
              <a:gd name="connsiteY7" fmla="*/ 678564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92229 w 6136272"/>
              <a:gd name="connsiteY6" fmla="*/ 97996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369694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13323 w 6136272"/>
              <a:gd name="connsiteY5" fmla="*/ 1452646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744820"/>
              <a:gd name="connsiteX1" fmla="*/ 494497 w 6136272"/>
              <a:gd name="connsiteY1" fmla="*/ 370855 h 1744820"/>
              <a:gd name="connsiteX2" fmla="*/ 887850 w 6136272"/>
              <a:gd name="connsiteY2" fmla="*/ 1326085 h 1744820"/>
              <a:gd name="connsiteX3" fmla="*/ 1629595 w 6136272"/>
              <a:gd name="connsiteY3" fmla="*/ 1707222 h 1744820"/>
              <a:gd name="connsiteX4" fmla="*/ 2721099 w 6136272"/>
              <a:gd name="connsiteY4" fmla="*/ 1717083 h 1744820"/>
              <a:gd name="connsiteX5" fmla="*/ 4124562 w 6136272"/>
              <a:gd name="connsiteY5" fmla="*/ 1419466 h 1744820"/>
              <a:gd name="connsiteX6" fmla="*/ 5180991 w 6136272"/>
              <a:gd name="connsiteY6" fmla="*/ 1046329 h 1744820"/>
              <a:gd name="connsiteX7" fmla="*/ 6136272 w 6136272"/>
              <a:gd name="connsiteY7" fmla="*/ 794695 h 1744820"/>
              <a:gd name="connsiteX0" fmla="*/ 0 w 6136272"/>
              <a:gd name="connsiteY0" fmla="*/ 0 h 1819036"/>
              <a:gd name="connsiteX1" fmla="*/ 494497 w 6136272"/>
              <a:gd name="connsiteY1" fmla="*/ 370855 h 1819036"/>
              <a:gd name="connsiteX2" fmla="*/ 1629595 w 6136272"/>
              <a:gd name="connsiteY2" fmla="*/ 1707222 h 1819036"/>
              <a:gd name="connsiteX3" fmla="*/ 2721099 w 6136272"/>
              <a:gd name="connsiteY3" fmla="*/ 1717083 h 1819036"/>
              <a:gd name="connsiteX4" fmla="*/ 4124562 w 6136272"/>
              <a:gd name="connsiteY4" fmla="*/ 1419466 h 1819036"/>
              <a:gd name="connsiteX5" fmla="*/ 5180991 w 6136272"/>
              <a:gd name="connsiteY5" fmla="*/ 1046329 h 1819036"/>
              <a:gd name="connsiteX6" fmla="*/ 6136272 w 6136272"/>
              <a:gd name="connsiteY6" fmla="*/ 794695 h 1819036"/>
              <a:gd name="connsiteX0" fmla="*/ 0 w 6136272"/>
              <a:gd name="connsiteY0" fmla="*/ 0 h 1755037"/>
              <a:gd name="connsiteX1" fmla="*/ 494497 w 6136272"/>
              <a:gd name="connsiteY1" fmla="*/ 370855 h 1755037"/>
              <a:gd name="connsiteX2" fmla="*/ 1629595 w 6136272"/>
              <a:gd name="connsiteY2" fmla="*/ 1707222 h 1755037"/>
              <a:gd name="connsiteX3" fmla="*/ 4124562 w 6136272"/>
              <a:gd name="connsiteY3" fmla="*/ 1419466 h 1755037"/>
              <a:gd name="connsiteX4" fmla="*/ 5180991 w 6136272"/>
              <a:gd name="connsiteY4" fmla="*/ 1046329 h 1755037"/>
              <a:gd name="connsiteX5" fmla="*/ 6136272 w 6136272"/>
              <a:gd name="connsiteY5" fmla="*/ 794695 h 1755037"/>
              <a:gd name="connsiteX0" fmla="*/ 0 w 6136272"/>
              <a:gd name="connsiteY0" fmla="*/ 12254 h 1472257"/>
              <a:gd name="connsiteX1" fmla="*/ 494497 w 6136272"/>
              <a:gd name="connsiteY1" fmla="*/ 383109 h 1472257"/>
              <a:gd name="connsiteX2" fmla="*/ 2843363 w 6136272"/>
              <a:gd name="connsiteY2" fmla="*/ 35574 h 1472257"/>
              <a:gd name="connsiteX3" fmla="*/ 4124562 w 6136272"/>
              <a:gd name="connsiteY3" fmla="*/ 1431720 h 1472257"/>
              <a:gd name="connsiteX4" fmla="*/ 5180991 w 6136272"/>
              <a:gd name="connsiteY4" fmla="*/ 1058583 h 1472257"/>
              <a:gd name="connsiteX5" fmla="*/ 6136272 w 6136272"/>
              <a:gd name="connsiteY5" fmla="*/ 806949 h 1472257"/>
              <a:gd name="connsiteX0" fmla="*/ 0 w 6136272"/>
              <a:gd name="connsiteY0" fmla="*/ 0 h 1046330"/>
              <a:gd name="connsiteX1" fmla="*/ 494497 w 6136272"/>
              <a:gd name="connsiteY1" fmla="*/ 370855 h 1046330"/>
              <a:gd name="connsiteX2" fmla="*/ 2843363 w 6136272"/>
              <a:gd name="connsiteY2" fmla="*/ 23320 h 1046330"/>
              <a:gd name="connsiteX3" fmla="*/ 5180991 w 6136272"/>
              <a:gd name="connsiteY3" fmla="*/ 1046329 h 1046330"/>
              <a:gd name="connsiteX4" fmla="*/ 6136272 w 6136272"/>
              <a:gd name="connsiteY4" fmla="*/ 794695 h 1046330"/>
              <a:gd name="connsiteX0" fmla="*/ 0 w 6136272"/>
              <a:gd name="connsiteY0" fmla="*/ 0 h 794695"/>
              <a:gd name="connsiteX1" fmla="*/ 494497 w 6136272"/>
              <a:gd name="connsiteY1" fmla="*/ 370855 h 794695"/>
              <a:gd name="connsiteX2" fmla="*/ 2843363 w 6136272"/>
              <a:gd name="connsiteY2" fmla="*/ 23320 h 794695"/>
              <a:gd name="connsiteX3" fmla="*/ 6136272 w 6136272"/>
              <a:gd name="connsiteY3" fmla="*/ 794695 h 794695"/>
              <a:gd name="connsiteX0" fmla="*/ 0 w 6169988"/>
              <a:gd name="connsiteY0" fmla="*/ 0 h 877646"/>
              <a:gd name="connsiteX1" fmla="*/ 494497 w 6169988"/>
              <a:gd name="connsiteY1" fmla="*/ 370855 h 877646"/>
              <a:gd name="connsiteX2" fmla="*/ 2843363 w 6169988"/>
              <a:gd name="connsiteY2" fmla="*/ 23320 h 877646"/>
              <a:gd name="connsiteX3" fmla="*/ 6169988 w 6169988"/>
              <a:gd name="connsiteY3" fmla="*/ 877646 h 877646"/>
              <a:gd name="connsiteX0" fmla="*/ 0 w 6169988"/>
              <a:gd name="connsiteY0" fmla="*/ 0 h 877646"/>
              <a:gd name="connsiteX1" fmla="*/ 2090377 w 6169988"/>
              <a:gd name="connsiteY1" fmla="*/ 752429 h 877646"/>
              <a:gd name="connsiteX2" fmla="*/ 2843363 w 6169988"/>
              <a:gd name="connsiteY2" fmla="*/ 23320 h 877646"/>
              <a:gd name="connsiteX3" fmla="*/ 6169988 w 6169988"/>
              <a:gd name="connsiteY3" fmla="*/ 877646 h 877646"/>
              <a:gd name="connsiteX0" fmla="*/ 0 w 6169988"/>
              <a:gd name="connsiteY0" fmla="*/ 1941352 h 1942898"/>
              <a:gd name="connsiteX1" fmla="*/ 2090377 w 6169988"/>
              <a:gd name="connsiteY1" fmla="*/ 736140 h 1942898"/>
              <a:gd name="connsiteX2" fmla="*/ 2843363 w 6169988"/>
              <a:gd name="connsiteY2" fmla="*/ 7031 h 1942898"/>
              <a:gd name="connsiteX3" fmla="*/ 6169988 w 6169988"/>
              <a:gd name="connsiteY3" fmla="*/ 861357 h 1942898"/>
              <a:gd name="connsiteX0" fmla="*/ 0 w 6169988"/>
              <a:gd name="connsiteY0" fmla="*/ 1936793 h 1972340"/>
              <a:gd name="connsiteX1" fmla="*/ 696792 w 6169988"/>
              <a:gd name="connsiteY1" fmla="*/ 1718697 h 1972340"/>
              <a:gd name="connsiteX2" fmla="*/ 2843363 w 6169988"/>
              <a:gd name="connsiteY2" fmla="*/ 2472 h 1972340"/>
              <a:gd name="connsiteX3" fmla="*/ 6169988 w 6169988"/>
              <a:gd name="connsiteY3" fmla="*/ 856798 h 1972340"/>
              <a:gd name="connsiteX0" fmla="*/ 0 w 6169988"/>
              <a:gd name="connsiteY0" fmla="*/ 1249808 h 1264186"/>
              <a:gd name="connsiteX1" fmla="*/ 696792 w 6169988"/>
              <a:gd name="connsiteY1" fmla="*/ 1031712 h 1264186"/>
              <a:gd name="connsiteX2" fmla="*/ 1966753 w 6169988"/>
              <a:gd name="connsiteY2" fmla="*/ 3979 h 1264186"/>
              <a:gd name="connsiteX3" fmla="*/ 6169988 w 6169988"/>
              <a:gd name="connsiteY3" fmla="*/ 169813 h 1264186"/>
              <a:gd name="connsiteX0" fmla="*/ 0 w 6169988"/>
              <a:gd name="connsiteY0" fmla="*/ 1284260 h 1298638"/>
              <a:gd name="connsiteX1" fmla="*/ 696792 w 6169988"/>
              <a:gd name="connsiteY1" fmla="*/ 1066164 h 1298638"/>
              <a:gd name="connsiteX2" fmla="*/ 1966753 w 6169988"/>
              <a:gd name="connsiteY2" fmla="*/ 38431 h 1298638"/>
              <a:gd name="connsiteX3" fmla="*/ 4249546 w 6169988"/>
              <a:gd name="connsiteY3" fmla="*/ 310706 h 1298638"/>
              <a:gd name="connsiteX4" fmla="*/ 6169988 w 6169988"/>
              <a:gd name="connsiteY4" fmla="*/ 204265 h 1298638"/>
              <a:gd name="connsiteX0" fmla="*/ 0 w 6203703"/>
              <a:gd name="connsiteY0" fmla="*/ 1284260 h 1298638"/>
              <a:gd name="connsiteX1" fmla="*/ 696792 w 6203703"/>
              <a:gd name="connsiteY1" fmla="*/ 1066164 h 1298638"/>
              <a:gd name="connsiteX2" fmla="*/ 1966753 w 6203703"/>
              <a:gd name="connsiteY2" fmla="*/ 38431 h 1298638"/>
              <a:gd name="connsiteX3" fmla="*/ 4249546 w 6203703"/>
              <a:gd name="connsiteY3" fmla="*/ 310706 h 1298638"/>
              <a:gd name="connsiteX4" fmla="*/ 6203703 w 6203703"/>
              <a:gd name="connsiteY4" fmla="*/ 569249 h 1298638"/>
              <a:gd name="connsiteX0" fmla="*/ 0 w 6203703"/>
              <a:gd name="connsiteY0" fmla="*/ 1270531 h 1284909"/>
              <a:gd name="connsiteX1" fmla="*/ 696792 w 6203703"/>
              <a:gd name="connsiteY1" fmla="*/ 1052435 h 1284909"/>
              <a:gd name="connsiteX2" fmla="*/ 1966753 w 6203703"/>
              <a:gd name="connsiteY2" fmla="*/ 24702 h 1284909"/>
              <a:gd name="connsiteX3" fmla="*/ 4474318 w 6203703"/>
              <a:gd name="connsiteY3" fmla="*/ 587304 h 1284909"/>
              <a:gd name="connsiteX4" fmla="*/ 6203703 w 6203703"/>
              <a:gd name="connsiteY4" fmla="*/ 555520 h 1284909"/>
              <a:gd name="connsiteX0" fmla="*/ 0 w 6091317"/>
              <a:gd name="connsiteY0" fmla="*/ 1270531 h 1284909"/>
              <a:gd name="connsiteX1" fmla="*/ 696792 w 6091317"/>
              <a:gd name="connsiteY1" fmla="*/ 1052435 h 1284909"/>
              <a:gd name="connsiteX2" fmla="*/ 1966753 w 6091317"/>
              <a:gd name="connsiteY2" fmla="*/ 24702 h 1284909"/>
              <a:gd name="connsiteX3" fmla="*/ 4474318 w 6091317"/>
              <a:gd name="connsiteY3" fmla="*/ 587304 h 1284909"/>
              <a:gd name="connsiteX4" fmla="*/ 6091317 w 6091317"/>
              <a:gd name="connsiteY4" fmla="*/ 696536 h 1284909"/>
              <a:gd name="connsiteX0" fmla="*/ 0 w 6091317"/>
              <a:gd name="connsiteY0" fmla="*/ 1198378 h 1211522"/>
              <a:gd name="connsiteX1" fmla="*/ 696792 w 6091317"/>
              <a:gd name="connsiteY1" fmla="*/ 980282 h 1211522"/>
              <a:gd name="connsiteX2" fmla="*/ 2506205 w 6091317"/>
              <a:gd name="connsiteY2" fmla="*/ 27205 h 1211522"/>
              <a:gd name="connsiteX3" fmla="*/ 4474318 w 6091317"/>
              <a:gd name="connsiteY3" fmla="*/ 515151 h 1211522"/>
              <a:gd name="connsiteX4" fmla="*/ 6091317 w 6091317"/>
              <a:gd name="connsiteY4" fmla="*/ 624383 h 1211522"/>
              <a:gd name="connsiteX0" fmla="*/ 0 w 6091317"/>
              <a:gd name="connsiteY0" fmla="*/ 1195626 h 1208770"/>
              <a:gd name="connsiteX1" fmla="*/ 696792 w 6091317"/>
              <a:gd name="connsiteY1" fmla="*/ 977530 h 1208770"/>
              <a:gd name="connsiteX2" fmla="*/ 2506205 w 6091317"/>
              <a:gd name="connsiteY2" fmla="*/ 24453 h 1208770"/>
              <a:gd name="connsiteX3" fmla="*/ 4519272 w 6091317"/>
              <a:gd name="connsiteY3" fmla="*/ 595349 h 1208770"/>
              <a:gd name="connsiteX4" fmla="*/ 6091317 w 6091317"/>
              <a:gd name="connsiteY4" fmla="*/ 621631 h 1208770"/>
              <a:gd name="connsiteX0" fmla="*/ 0 w 6091317"/>
              <a:gd name="connsiteY0" fmla="*/ 1196130 h 1209274"/>
              <a:gd name="connsiteX1" fmla="*/ 696792 w 6091317"/>
              <a:gd name="connsiteY1" fmla="*/ 978034 h 1209274"/>
              <a:gd name="connsiteX2" fmla="*/ 2506205 w 6091317"/>
              <a:gd name="connsiteY2" fmla="*/ 24957 h 1209274"/>
              <a:gd name="connsiteX3" fmla="*/ 4856429 w 6091317"/>
              <a:gd name="connsiteY3" fmla="*/ 579263 h 1209274"/>
              <a:gd name="connsiteX4" fmla="*/ 6091317 w 6091317"/>
              <a:gd name="connsiteY4" fmla="*/ 622135 h 1209274"/>
              <a:gd name="connsiteX0" fmla="*/ 0 w 6091317"/>
              <a:gd name="connsiteY0" fmla="*/ 1196130 h 1209274"/>
              <a:gd name="connsiteX1" fmla="*/ 696792 w 6091317"/>
              <a:gd name="connsiteY1" fmla="*/ 978034 h 1209274"/>
              <a:gd name="connsiteX2" fmla="*/ 2506205 w 6091317"/>
              <a:gd name="connsiteY2" fmla="*/ 24957 h 1209274"/>
              <a:gd name="connsiteX3" fmla="*/ 4856429 w 6091317"/>
              <a:gd name="connsiteY3" fmla="*/ 579263 h 1209274"/>
              <a:gd name="connsiteX4" fmla="*/ 6091317 w 6091317"/>
              <a:gd name="connsiteY4" fmla="*/ 622135 h 1209274"/>
              <a:gd name="connsiteX0" fmla="*/ 0 w 6091317"/>
              <a:gd name="connsiteY0" fmla="*/ 1175770 h 1188914"/>
              <a:gd name="connsiteX1" fmla="*/ 696792 w 6091317"/>
              <a:gd name="connsiteY1" fmla="*/ 957674 h 1188914"/>
              <a:gd name="connsiteX2" fmla="*/ 2506205 w 6091317"/>
              <a:gd name="connsiteY2" fmla="*/ 4597 h 1188914"/>
              <a:gd name="connsiteX3" fmla="*/ 6091317 w 6091317"/>
              <a:gd name="connsiteY3" fmla="*/ 601775 h 1188914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091317"/>
              <a:gd name="connsiteY0" fmla="*/ 1195077 h 1208221"/>
              <a:gd name="connsiteX1" fmla="*/ 696792 w 6091317"/>
              <a:gd name="connsiteY1" fmla="*/ 976981 h 1208221"/>
              <a:gd name="connsiteX2" fmla="*/ 2506205 w 6091317"/>
              <a:gd name="connsiteY2" fmla="*/ 23904 h 1208221"/>
              <a:gd name="connsiteX3" fmla="*/ 4980055 w 6091317"/>
              <a:gd name="connsiteY3" fmla="*/ 569916 h 1208221"/>
              <a:gd name="connsiteX4" fmla="*/ 6091317 w 6091317"/>
              <a:gd name="connsiteY4" fmla="*/ 621082 h 1208221"/>
              <a:gd name="connsiteX0" fmla="*/ 0 w 6147510"/>
              <a:gd name="connsiteY0" fmla="*/ 1195077 h 1208221"/>
              <a:gd name="connsiteX1" fmla="*/ 696792 w 6147510"/>
              <a:gd name="connsiteY1" fmla="*/ 976981 h 1208221"/>
              <a:gd name="connsiteX2" fmla="*/ 2506205 w 6147510"/>
              <a:gd name="connsiteY2" fmla="*/ 23904 h 1208221"/>
              <a:gd name="connsiteX3" fmla="*/ 4980055 w 6147510"/>
              <a:gd name="connsiteY3" fmla="*/ 569916 h 1208221"/>
              <a:gd name="connsiteX4" fmla="*/ 6147510 w 6147510"/>
              <a:gd name="connsiteY4" fmla="*/ 712328 h 1208221"/>
              <a:gd name="connsiteX0" fmla="*/ 0 w 6147510"/>
              <a:gd name="connsiteY0" fmla="*/ 1192121 h 1205265"/>
              <a:gd name="connsiteX1" fmla="*/ 696792 w 6147510"/>
              <a:gd name="connsiteY1" fmla="*/ 974025 h 1205265"/>
              <a:gd name="connsiteX2" fmla="*/ 2506205 w 6147510"/>
              <a:gd name="connsiteY2" fmla="*/ 20948 h 1205265"/>
              <a:gd name="connsiteX3" fmla="*/ 5069964 w 6147510"/>
              <a:gd name="connsiteY3" fmla="*/ 666500 h 1205265"/>
              <a:gd name="connsiteX4" fmla="*/ 6147510 w 6147510"/>
              <a:gd name="connsiteY4" fmla="*/ 709372 h 1205265"/>
              <a:gd name="connsiteX0" fmla="*/ 0 w 6147510"/>
              <a:gd name="connsiteY0" fmla="*/ 1087526 h 1099156"/>
              <a:gd name="connsiteX1" fmla="*/ 696792 w 6147510"/>
              <a:gd name="connsiteY1" fmla="*/ 869430 h 1099156"/>
              <a:gd name="connsiteX2" fmla="*/ 2483728 w 6147510"/>
              <a:gd name="connsiteY2" fmla="*/ 24189 h 1099156"/>
              <a:gd name="connsiteX3" fmla="*/ 5069964 w 6147510"/>
              <a:gd name="connsiteY3" fmla="*/ 561905 h 1099156"/>
              <a:gd name="connsiteX4" fmla="*/ 6147510 w 6147510"/>
              <a:gd name="connsiteY4" fmla="*/ 604777 h 1099156"/>
              <a:gd name="connsiteX0" fmla="*/ 0 w 6147510"/>
              <a:gd name="connsiteY0" fmla="*/ 1130732 h 1142362"/>
              <a:gd name="connsiteX1" fmla="*/ 696792 w 6147510"/>
              <a:gd name="connsiteY1" fmla="*/ 912636 h 1142362"/>
              <a:gd name="connsiteX2" fmla="*/ 2483728 w 6147510"/>
              <a:gd name="connsiteY2" fmla="*/ 67395 h 1142362"/>
              <a:gd name="connsiteX3" fmla="*/ 3440367 w 6147510"/>
              <a:gd name="connsiteY3" fmla="*/ 115703 h 1142362"/>
              <a:gd name="connsiteX4" fmla="*/ 5069964 w 6147510"/>
              <a:gd name="connsiteY4" fmla="*/ 605111 h 1142362"/>
              <a:gd name="connsiteX5" fmla="*/ 6147510 w 6147510"/>
              <a:gd name="connsiteY5" fmla="*/ 647983 h 1142362"/>
              <a:gd name="connsiteX0" fmla="*/ 0 w 6147510"/>
              <a:gd name="connsiteY0" fmla="*/ 1123037 h 1134666"/>
              <a:gd name="connsiteX1" fmla="*/ 696792 w 6147510"/>
              <a:gd name="connsiteY1" fmla="*/ 904941 h 1134666"/>
              <a:gd name="connsiteX2" fmla="*/ 2483728 w 6147510"/>
              <a:gd name="connsiteY2" fmla="*/ 59700 h 1134666"/>
              <a:gd name="connsiteX3" fmla="*/ 3440367 w 6147510"/>
              <a:gd name="connsiteY3" fmla="*/ 108008 h 1134666"/>
              <a:gd name="connsiteX4" fmla="*/ 5069964 w 6147510"/>
              <a:gd name="connsiteY4" fmla="*/ 597416 h 1134666"/>
              <a:gd name="connsiteX5" fmla="*/ 6147510 w 6147510"/>
              <a:gd name="connsiteY5" fmla="*/ 640288 h 1134666"/>
              <a:gd name="connsiteX0" fmla="*/ 0 w 6147510"/>
              <a:gd name="connsiteY0" fmla="*/ 1123037 h 1134666"/>
              <a:gd name="connsiteX1" fmla="*/ 696792 w 6147510"/>
              <a:gd name="connsiteY1" fmla="*/ 904941 h 1134666"/>
              <a:gd name="connsiteX2" fmla="*/ 2483728 w 6147510"/>
              <a:gd name="connsiteY2" fmla="*/ 59700 h 1134666"/>
              <a:gd name="connsiteX3" fmla="*/ 3440367 w 6147510"/>
              <a:gd name="connsiteY3" fmla="*/ 108008 h 1134666"/>
              <a:gd name="connsiteX4" fmla="*/ 5069964 w 6147510"/>
              <a:gd name="connsiteY4" fmla="*/ 597416 h 1134666"/>
              <a:gd name="connsiteX5" fmla="*/ 6147510 w 6147510"/>
              <a:gd name="connsiteY5" fmla="*/ 640288 h 1134666"/>
              <a:gd name="connsiteX0" fmla="*/ 0 w 6147510"/>
              <a:gd name="connsiteY0" fmla="*/ 1065085 h 1075640"/>
              <a:gd name="connsiteX1" fmla="*/ 696792 w 6147510"/>
              <a:gd name="connsiteY1" fmla="*/ 846989 h 1075640"/>
              <a:gd name="connsiteX2" fmla="*/ 2202763 w 6147510"/>
              <a:gd name="connsiteY2" fmla="*/ 92994 h 1075640"/>
              <a:gd name="connsiteX3" fmla="*/ 3440367 w 6147510"/>
              <a:gd name="connsiteY3" fmla="*/ 50056 h 1075640"/>
              <a:gd name="connsiteX4" fmla="*/ 5069964 w 6147510"/>
              <a:gd name="connsiteY4" fmla="*/ 539464 h 1075640"/>
              <a:gd name="connsiteX5" fmla="*/ 6147510 w 6147510"/>
              <a:gd name="connsiteY5" fmla="*/ 582336 h 1075640"/>
              <a:gd name="connsiteX0" fmla="*/ 0 w 6147510"/>
              <a:gd name="connsiteY0" fmla="*/ 1065085 h 1075640"/>
              <a:gd name="connsiteX1" fmla="*/ 696792 w 6147510"/>
              <a:gd name="connsiteY1" fmla="*/ 846989 h 1075640"/>
              <a:gd name="connsiteX2" fmla="*/ 2202763 w 6147510"/>
              <a:gd name="connsiteY2" fmla="*/ 92994 h 1075640"/>
              <a:gd name="connsiteX3" fmla="*/ 3440367 w 6147510"/>
              <a:gd name="connsiteY3" fmla="*/ 50056 h 1075640"/>
              <a:gd name="connsiteX4" fmla="*/ 4710329 w 6147510"/>
              <a:gd name="connsiteY4" fmla="*/ 556054 h 1075640"/>
              <a:gd name="connsiteX5" fmla="*/ 6147510 w 6147510"/>
              <a:gd name="connsiteY5" fmla="*/ 582336 h 1075640"/>
              <a:gd name="connsiteX0" fmla="*/ 0 w 6147510"/>
              <a:gd name="connsiteY0" fmla="*/ 1036174 h 1046729"/>
              <a:gd name="connsiteX1" fmla="*/ 696792 w 6147510"/>
              <a:gd name="connsiteY1" fmla="*/ 818078 h 1046729"/>
              <a:gd name="connsiteX2" fmla="*/ 2202763 w 6147510"/>
              <a:gd name="connsiteY2" fmla="*/ 64083 h 1046729"/>
              <a:gd name="connsiteX3" fmla="*/ 3597707 w 6147510"/>
              <a:gd name="connsiteY3" fmla="*/ 95801 h 1046729"/>
              <a:gd name="connsiteX4" fmla="*/ 4710329 w 6147510"/>
              <a:gd name="connsiteY4" fmla="*/ 527143 h 1046729"/>
              <a:gd name="connsiteX5" fmla="*/ 6147510 w 6147510"/>
              <a:gd name="connsiteY5" fmla="*/ 553425 h 1046729"/>
              <a:gd name="connsiteX0" fmla="*/ 0 w 6147510"/>
              <a:gd name="connsiteY0" fmla="*/ 1019043 h 1029334"/>
              <a:gd name="connsiteX1" fmla="*/ 696792 w 6147510"/>
              <a:gd name="connsiteY1" fmla="*/ 800947 h 1029334"/>
              <a:gd name="connsiteX2" fmla="*/ 1719503 w 6147510"/>
              <a:gd name="connsiteY2" fmla="*/ 71837 h 1029334"/>
              <a:gd name="connsiteX3" fmla="*/ 3597707 w 6147510"/>
              <a:gd name="connsiteY3" fmla="*/ 78670 h 1029334"/>
              <a:gd name="connsiteX4" fmla="*/ 4710329 w 6147510"/>
              <a:gd name="connsiteY4" fmla="*/ 510012 h 1029334"/>
              <a:gd name="connsiteX5" fmla="*/ 6147510 w 6147510"/>
              <a:gd name="connsiteY5" fmla="*/ 536294 h 1029334"/>
              <a:gd name="connsiteX0" fmla="*/ 0 w 6147510"/>
              <a:gd name="connsiteY0" fmla="*/ 986554 h 996270"/>
              <a:gd name="connsiteX1" fmla="*/ 696792 w 6147510"/>
              <a:gd name="connsiteY1" fmla="*/ 768458 h 996270"/>
              <a:gd name="connsiteX2" fmla="*/ 1404822 w 6147510"/>
              <a:gd name="connsiteY2" fmla="*/ 97413 h 996270"/>
              <a:gd name="connsiteX3" fmla="*/ 3597707 w 6147510"/>
              <a:gd name="connsiteY3" fmla="*/ 46181 h 996270"/>
              <a:gd name="connsiteX4" fmla="*/ 4710329 w 6147510"/>
              <a:gd name="connsiteY4" fmla="*/ 477523 h 996270"/>
              <a:gd name="connsiteX5" fmla="*/ 6147510 w 6147510"/>
              <a:gd name="connsiteY5" fmla="*/ 503805 h 996270"/>
              <a:gd name="connsiteX0" fmla="*/ 0 w 6147510"/>
              <a:gd name="connsiteY0" fmla="*/ 986554 h 998709"/>
              <a:gd name="connsiteX1" fmla="*/ 494497 w 6147510"/>
              <a:gd name="connsiteY1" fmla="*/ 801638 h 998709"/>
              <a:gd name="connsiteX2" fmla="*/ 1404822 w 6147510"/>
              <a:gd name="connsiteY2" fmla="*/ 97413 h 998709"/>
              <a:gd name="connsiteX3" fmla="*/ 3597707 w 6147510"/>
              <a:gd name="connsiteY3" fmla="*/ 46181 h 998709"/>
              <a:gd name="connsiteX4" fmla="*/ 4710329 w 6147510"/>
              <a:gd name="connsiteY4" fmla="*/ 477523 h 998709"/>
              <a:gd name="connsiteX5" fmla="*/ 6147510 w 6147510"/>
              <a:gd name="connsiteY5" fmla="*/ 503805 h 998709"/>
              <a:gd name="connsiteX0" fmla="*/ 0 w 6147510"/>
              <a:gd name="connsiteY0" fmla="*/ 994578 h 1006967"/>
              <a:gd name="connsiteX1" fmla="*/ 494497 w 6147510"/>
              <a:gd name="connsiteY1" fmla="*/ 809662 h 1006967"/>
              <a:gd name="connsiteX2" fmla="*/ 1225005 w 6147510"/>
              <a:gd name="connsiteY2" fmla="*/ 88847 h 1006967"/>
              <a:gd name="connsiteX3" fmla="*/ 3597707 w 6147510"/>
              <a:gd name="connsiteY3" fmla="*/ 54205 h 1006967"/>
              <a:gd name="connsiteX4" fmla="*/ 4710329 w 6147510"/>
              <a:gd name="connsiteY4" fmla="*/ 485547 h 1006967"/>
              <a:gd name="connsiteX5" fmla="*/ 6147510 w 6147510"/>
              <a:gd name="connsiteY5" fmla="*/ 511829 h 1006967"/>
              <a:gd name="connsiteX0" fmla="*/ 0 w 6147510"/>
              <a:gd name="connsiteY0" fmla="*/ 977568 h 989957"/>
              <a:gd name="connsiteX1" fmla="*/ 494497 w 6147510"/>
              <a:gd name="connsiteY1" fmla="*/ 792652 h 989957"/>
              <a:gd name="connsiteX2" fmla="*/ 1225005 w 6147510"/>
              <a:gd name="connsiteY2" fmla="*/ 71837 h 989957"/>
              <a:gd name="connsiteX3" fmla="*/ 3822479 w 6147510"/>
              <a:gd name="connsiteY3" fmla="*/ 78670 h 989957"/>
              <a:gd name="connsiteX4" fmla="*/ 4710329 w 6147510"/>
              <a:gd name="connsiteY4" fmla="*/ 468537 h 989957"/>
              <a:gd name="connsiteX5" fmla="*/ 6147510 w 6147510"/>
              <a:gd name="connsiteY5" fmla="*/ 494819 h 989957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822479 w 6147510"/>
              <a:gd name="connsiteY4" fmla="*/ 165933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788763 w 6147510"/>
              <a:gd name="connsiteY4" fmla="*/ 207409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64831 h 1077220"/>
              <a:gd name="connsiteX1" fmla="*/ 494497 w 6147510"/>
              <a:gd name="connsiteY1" fmla="*/ 879915 h 1077220"/>
              <a:gd name="connsiteX2" fmla="*/ 1225005 w 6147510"/>
              <a:gd name="connsiteY2" fmla="*/ 159100 h 1077220"/>
              <a:gd name="connsiteX3" fmla="*/ 2574994 w 6147510"/>
              <a:gd name="connsiteY3" fmla="*/ 32 h 1077220"/>
              <a:gd name="connsiteX4" fmla="*/ 3788763 w 6147510"/>
              <a:gd name="connsiteY4" fmla="*/ 207409 h 1077220"/>
              <a:gd name="connsiteX5" fmla="*/ 4710329 w 6147510"/>
              <a:gd name="connsiteY5" fmla="*/ 555800 h 1077220"/>
              <a:gd name="connsiteX6" fmla="*/ 6147510 w 6147510"/>
              <a:gd name="connsiteY6" fmla="*/ 582082 h 1077220"/>
              <a:gd name="connsiteX0" fmla="*/ 0 w 6147510"/>
              <a:gd name="connsiteY0" fmla="*/ 1086541 h 1098930"/>
              <a:gd name="connsiteX1" fmla="*/ 494497 w 6147510"/>
              <a:gd name="connsiteY1" fmla="*/ 901625 h 1098930"/>
              <a:gd name="connsiteX2" fmla="*/ 1225005 w 6147510"/>
              <a:gd name="connsiteY2" fmla="*/ 180810 h 1098930"/>
              <a:gd name="connsiteX3" fmla="*/ 2574994 w 6147510"/>
              <a:gd name="connsiteY3" fmla="*/ 21742 h 1098930"/>
              <a:gd name="connsiteX4" fmla="*/ 4710329 w 6147510"/>
              <a:gd name="connsiteY4" fmla="*/ 577510 h 1098930"/>
              <a:gd name="connsiteX5" fmla="*/ 6147510 w 6147510"/>
              <a:gd name="connsiteY5" fmla="*/ 603792 h 1098930"/>
              <a:gd name="connsiteX0" fmla="*/ 0 w 6147510"/>
              <a:gd name="connsiteY0" fmla="*/ 1079379 h 1091768"/>
              <a:gd name="connsiteX1" fmla="*/ 494497 w 6147510"/>
              <a:gd name="connsiteY1" fmla="*/ 894463 h 1091768"/>
              <a:gd name="connsiteX2" fmla="*/ 1225005 w 6147510"/>
              <a:gd name="connsiteY2" fmla="*/ 173648 h 1091768"/>
              <a:gd name="connsiteX3" fmla="*/ 2957106 w 6147510"/>
              <a:gd name="connsiteY3" fmla="*/ 22875 h 1091768"/>
              <a:gd name="connsiteX4" fmla="*/ 4710329 w 6147510"/>
              <a:gd name="connsiteY4" fmla="*/ 570348 h 1091768"/>
              <a:gd name="connsiteX5" fmla="*/ 6147510 w 6147510"/>
              <a:gd name="connsiteY5" fmla="*/ 596630 h 1091768"/>
              <a:gd name="connsiteX0" fmla="*/ 0 w 6147510"/>
              <a:gd name="connsiteY0" fmla="*/ 0 h 919590"/>
              <a:gd name="connsiteX1" fmla="*/ 494497 w 6147510"/>
              <a:gd name="connsiteY1" fmla="*/ 918331 h 919590"/>
              <a:gd name="connsiteX2" fmla="*/ 1225005 w 6147510"/>
              <a:gd name="connsiteY2" fmla="*/ 197516 h 919590"/>
              <a:gd name="connsiteX3" fmla="*/ 2957106 w 6147510"/>
              <a:gd name="connsiteY3" fmla="*/ 46743 h 919590"/>
              <a:gd name="connsiteX4" fmla="*/ 4710329 w 6147510"/>
              <a:gd name="connsiteY4" fmla="*/ 594216 h 919590"/>
              <a:gd name="connsiteX5" fmla="*/ 6147510 w 6147510"/>
              <a:gd name="connsiteY5" fmla="*/ 620498 h 919590"/>
              <a:gd name="connsiteX0" fmla="*/ 0 w 6147510"/>
              <a:gd name="connsiteY0" fmla="*/ 0 h 632878"/>
              <a:gd name="connsiteX1" fmla="*/ 685554 w 6147510"/>
              <a:gd name="connsiteY1" fmla="*/ 569937 h 632878"/>
              <a:gd name="connsiteX2" fmla="*/ 1225005 w 6147510"/>
              <a:gd name="connsiteY2" fmla="*/ 197516 h 632878"/>
              <a:gd name="connsiteX3" fmla="*/ 2957106 w 6147510"/>
              <a:gd name="connsiteY3" fmla="*/ 46743 h 632878"/>
              <a:gd name="connsiteX4" fmla="*/ 4710329 w 6147510"/>
              <a:gd name="connsiteY4" fmla="*/ 594216 h 632878"/>
              <a:gd name="connsiteX5" fmla="*/ 6147510 w 6147510"/>
              <a:gd name="connsiteY5" fmla="*/ 620498 h 632878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2957106 w 6147510"/>
              <a:gd name="connsiteY3" fmla="*/ 46743 h 973121"/>
              <a:gd name="connsiteX4" fmla="*/ 4710329 w 6147510"/>
              <a:gd name="connsiteY4" fmla="*/ 594216 h 973121"/>
              <a:gd name="connsiteX5" fmla="*/ 6147510 w 6147510"/>
              <a:gd name="connsiteY5" fmla="*/ 620498 h 973121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3440366 w 6147510"/>
              <a:gd name="connsiteY3" fmla="*/ 926023 h 973121"/>
              <a:gd name="connsiteX4" fmla="*/ 4710329 w 6147510"/>
              <a:gd name="connsiteY4" fmla="*/ 594216 h 973121"/>
              <a:gd name="connsiteX5" fmla="*/ 6147510 w 6147510"/>
              <a:gd name="connsiteY5" fmla="*/ 620498 h 973121"/>
              <a:gd name="connsiteX0" fmla="*/ 0 w 6147510"/>
              <a:gd name="connsiteY0" fmla="*/ 0 h 973121"/>
              <a:gd name="connsiteX1" fmla="*/ 685554 w 6147510"/>
              <a:gd name="connsiteY1" fmla="*/ 569937 h 973121"/>
              <a:gd name="connsiteX2" fmla="*/ 1314914 w 6147510"/>
              <a:gd name="connsiteY2" fmla="*/ 944074 h 973121"/>
              <a:gd name="connsiteX3" fmla="*/ 3440366 w 6147510"/>
              <a:gd name="connsiteY3" fmla="*/ 926023 h 973121"/>
              <a:gd name="connsiteX4" fmla="*/ 4732806 w 6147510"/>
              <a:gd name="connsiteY4" fmla="*/ 718642 h 973121"/>
              <a:gd name="connsiteX5" fmla="*/ 6147510 w 6147510"/>
              <a:gd name="connsiteY5" fmla="*/ 620498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732806 w 6158749"/>
              <a:gd name="connsiteY4" fmla="*/ 718642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935101 w 6158749"/>
              <a:gd name="connsiteY4" fmla="*/ 212641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6158749 w 6158749"/>
              <a:gd name="connsiteY4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440366 w 6158749"/>
              <a:gd name="connsiteY3" fmla="*/ 926023 h 973121"/>
              <a:gd name="connsiteX4" fmla="*/ 4878906 w 6158749"/>
              <a:gd name="connsiteY4" fmla="*/ 171170 h 973121"/>
              <a:gd name="connsiteX5" fmla="*/ 6158749 w 6158749"/>
              <a:gd name="connsiteY5" fmla="*/ 97907 h 973121"/>
              <a:gd name="connsiteX0" fmla="*/ 0 w 6158749"/>
              <a:gd name="connsiteY0" fmla="*/ 0 h 973121"/>
              <a:gd name="connsiteX1" fmla="*/ 685554 w 6158749"/>
              <a:gd name="connsiteY1" fmla="*/ 569937 h 973121"/>
              <a:gd name="connsiteX2" fmla="*/ 1314914 w 6158749"/>
              <a:gd name="connsiteY2" fmla="*/ 944074 h 973121"/>
              <a:gd name="connsiteX3" fmla="*/ 3260548 w 6158749"/>
              <a:gd name="connsiteY3" fmla="*/ 834777 h 973121"/>
              <a:gd name="connsiteX4" fmla="*/ 4878906 w 6158749"/>
              <a:gd name="connsiteY4" fmla="*/ 171170 h 973121"/>
              <a:gd name="connsiteX5" fmla="*/ 6158749 w 6158749"/>
              <a:gd name="connsiteY5" fmla="*/ 97907 h 973121"/>
              <a:gd name="connsiteX0" fmla="*/ 0 w 6158749"/>
              <a:gd name="connsiteY0" fmla="*/ 0 h 848338"/>
              <a:gd name="connsiteX1" fmla="*/ 685554 w 6158749"/>
              <a:gd name="connsiteY1" fmla="*/ 569937 h 848338"/>
              <a:gd name="connsiteX2" fmla="*/ 3260548 w 6158749"/>
              <a:gd name="connsiteY2" fmla="*/ 834777 h 848338"/>
              <a:gd name="connsiteX3" fmla="*/ 4878906 w 6158749"/>
              <a:gd name="connsiteY3" fmla="*/ 171170 h 848338"/>
              <a:gd name="connsiteX4" fmla="*/ 6158749 w 6158749"/>
              <a:gd name="connsiteY4" fmla="*/ 97907 h 848338"/>
              <a:gd name="connsiteX0" fmla="*/ 0 w 6158749"/>
              <a:gd name="connsiteY0" fmla="*/ 0 h 942609"/>
              <a:gd name="connsiteX1" fmla="*/ 764224 w 6158749"/>
              <a:gd name="connsiteY1" fmla="*/ 876856 h 942609"/>
              <a:gd name="connsiteX2" fmla="*/ 3260548 w 6158749"/>
              <a:gd name="connsiteY2" fmla="*/ 834777 h 942609"/>
              <a:gd name="connsiteX3" fmla="*/ 4878906 w 6158749"/>
              <a:gd name="connsiteY3" fmla="*/ 171170 h 942609"/>
              <a:gd name="connsiteX4" fmla="*/ 6158749 w 6158749"/>
              <a:gd name="connsiteY4" fmla="*/ 97907 h 942609"/>
              <a:gd name="connsiteX0" fmla="*/ 0 w 6158749"/>
              <a:gd name="connsiteY0" fmla="*/ 0 h 1150649"/>
              <a:gd name="connsiteX1" fmla="*/ 764224 w 6158749"/>
              <a:gd name="connsiteY1" fmla="*/ 876856 h 1150649"/>
              <a:gd name="connsiteX2" fmla="*/ 3159401 w 6158749"/>
              <a:gd name="connsiteY2" fmla="*/ 1133401 h 1150649"/>
              <a:gd name="connsiteX3" fmla="*/ 4878906 w 6158749"/>
              <a:gd name="connsiteY3" fmla="*/ 171170 h 1150649"/>
              <a:gd name="connsiteX4" fmla="*/ 6158749 w 6158749"/>
              <a:gd name="connsiteY4" fmla="*/ 97907 h 1150649"/>
              <a:gd name="connsiteX0" fmla="*/ 0 w 6158749"/>
              <a:gd name="connsiteY0" fmla="*/ 0 h 1150649"/>
              <a:gd name="connsiteX1" fmla="*/ 764224 w 6158749"/>
              <a:gd name="connsiteY1" fmla="*/ 876856 h 1150649"/>
              <a:gd name="connsiteX2" fmla="*/ 3159401 w 6158749"/>
              <a:gd name="connsiteY2" fmla="*/ 1133401 h 1150649"/>
              <a:gd name="connsiteX3" fmla="*/ 5081200 w 6158749"/>
              <a:gd name="connsiteY3" fmla="*/ 237531 h 1150649"/>
              <a:gd name="connsiteX4" fmla="*/ 6158749 w 6158749"/>
              <a:gd name="connsiteY4" fmla="*/ 97907 h 1150649"/>
              <a:gd name="connsiteX0" fmla="*/ 0 w 6158749"/>
              <a:gd name="connsiteY0" fmla="*/ 0 h 1161128"/>
              <a:gd name="connsiteX1" fmla="*/ 651838 w 6158749"/>
              <a:gd name="connsiteY1" fmla="*/ 959807 h 1161128"/>
              <a:gd name="connsiteX2" fmla="*/ 3159401 w 6158749"/>
              <a:gd name="connsiteY2" fmla="*/ 1133401 h 1161128"/>
              <a:gd name="connsiteX3" fmla="*/ 5081200 w 6158749"/>
              <a:gd name="connsiteY3" fmla="*/ 237531 h 1161128"/>
              <a:gd name="connsiteX4" fmla="*/ 6158749 w 6158749"/>
              <a:gd name="connsiteY4" fmla="*/ 97907 h 1161128"/>
              <a:gd name="connsiteX0" fmla="*/ 0 w 6158749"/>
              <a:gd name="connsiteY0" fmla="*/ 0 h 1219524"/>
              <a:gd name="connsiteX1" fmla="*/ 651838 w 6158749"/>
              <a:gd name="connsiteY1" fmla="*/ 959807 h 1219524"/>
              <a:gd name="connsiteX2" fmla="*/ 3091970 w 6158749"/>
              <a:gd name="connsiteY2" fmla="*/ 1199762 h 1219524"/>
              <a:gd name="connsiteX3" fmla="*/ 5081200 w 6158749"/>
              <a:gd name="connsiteY3" fmla="*/ 237531 h 1219524"/>
              <a:gd name="connsiteX4" fmla="*/ 6158749 w 6158749"/>
              <a:gd name="connsiteY4" fmla="*/ 97907 h 1219524"/>
              <a:gd name="connsiteX0" fmla="*/ 0 w 6169988"/>
              <a:gd name="connsiteY0" fmla="*/ 109471 h 1118667"/>
              <a:gd name="connsiteX1" fmla="*/ 663077 w 6169988"/>
              <a:gd name="connsiteY1" fmla="*/ 861900 h 1118667"/>
              <a:gd name="connsiteX2" fmla="*/ 3103209 w 6169988"/>
              <a:gd name="connsiteY2" fmla="*/ 1101855 h 1118667"/>
              <a:gd name="connsiteX3" fmla="*/ 5092439 w 6169988"/>
              <a:gd name="connsiteY3" fmla="*/ 139624 h 1118667"/>
              <a:gd name="connsiteX4" fmla="*/ 6169988 w 6169988"/>
              <a:gd name="connsiteY4" fmla="*/ 0 h 1118667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17536"/>
              <a:gd name="connsiteX1" fmla="*/ 663077 w 6169988"/>
              <a:gd name="connsiteY1" fmla="*/ 861900 h 1117536"/>
              <a:gd name="connsiteX2" fmla="*/ 3103209 w 6169988"/>
              <a:gd name="connsiteY2" fmla="*/ 1101855 h 1117536"/>
              <a:gd name="connsiteX3" fmla="*/ 5092439 w 6169988"/>
              <a:gd name="connsiteY3" fmla="*/ 139624 h 1117536"/>
              <a:gd name="connsiteX4" fmla="*/ 6169988 w 6169988"/>
              <a:gd name="connsiteY4" fmla="*/ 0 h 1117536"/>
              <a:gd name="connsiteX0" fmla="*/ 0 w 6169988"/>
              <a:gd name="connsiteY0" fmla="*/ 109471 h 1117536"/>
              <a:gd name="connsiteX1" fmla="*/ 248606 w 6169988"/>
              <a:gd name="connsiteY1" fmla="*/ 205985 h 1117536"/>
              <a:gd name="connsiteX2" fmla="*/ 663077 w 6169988"/>
              <a:gd name="connsiteY2" fmla="*/ 861900 h 1117536"/>
              <a:gd name="connsiteX3" fmla="*/ 3103209 w 6169988"/>
              <a:gd name="connsiteY3" fmla="*/ 1101855 h 1117536"/>
              <a:gd name="connsiteX4" fmla="*/ 5092439 w 6169988"/>
              <a:gd name="connsiteY4" fmla="*/ 139624 h 1117536"/>
              <a:gd name="connsiteX5" fmla="*/ 6169988 w 6169988"/>
              <a:gd name="connsiteY5" fmla="*/ 0 h 1117536"/>
              <a:gd name="connsiteX0" fmla="*/ 0 w 6169988"/>
              <a:gd name="connsiteY0" fmla="*/ 109471 h 1123967"/>
              <a:gd name="connsiteX1" fmla="*/ 248606 w 6169988"/>
              <a:gd name="connsiteY1" fmla="*/ 205985 h 1123967"/>
              <a:gd name="connsiteX2" fmla="*/ 797940 w 6169988"/>
              <a:gd name="connsiteY2" fmla="*/ 928261 h 1123967"/>
              <a:gd name="connsiteX3" fmla="*/ 3103209 w 6169988"/>
              <a:gd name="connsiteY3" fmla="*/ 1101855 h 1123967"/>
              <a:gd name="connsiteX4" fmla="*/ 5092439 w 6169988"/>
              <a:gd name="connsiteY4" fmla="*/ 139624 h 1123967"/>
              <a:gd name="connsiteX5" fmla="*/ 6169988 w 6169988"/>
              <a:gd name="connsiteY5" fmla="*/ 0 h 1123967"/>
              <a:gd name="connsiteX0" fmla="*/ 0 w 6169988"/>
              <a:gd name="connsiteY0" fmla="*/ 109471 h 1123967"/>
              <a:gd name="connsiteX1" fmla="*/ 248606 w 6169988"/>
              <a:gd name="connsiteY1" fmla="*/ 205985 h 1123967"/>
              <a:gd name="connsiteX2" fmla="*/ 797940 w 6169988"/>
              <a:gd name="connsiteY2" fmla="*/ 928261 h 1123967"/>
              <a:gd name="connsiteX3" fmla="*/ 3103209 w 6169988"/>
              <a:gd name="connsiteY3" fmla="*/ 1101855 h 1123967"/>
              <a:gd name="connsiteX4" fmla="*/ 5058723 w 6169988"/>
              <a:gd name="connsiteY4" fmla="*/ 396771 h 1123967"/>
              <a:gd name="connsiteX5" fmla="*/ 6169988 w 6169988"/>
              <a:gd name="connsiteY5" fmla="*/ 0 h 1123967"/>
              <a:gd name="connsiteX0" fmla="*/ 0 w 6158750"/>
              <a:gd name="connsiteY0" fmla="*/ 0 h 1014496"/>
              <a:gd name="connsiteX1" fmla="*/ 248606 w 6158750"/>
              <a:gd name="connsiteY1" fmla="*/ 96514 h 1014496"/>
              <a:gd name="connsiteX2" fmla="*/ 797940 w 6158750"/>
              <a:gd name="connsiteY2" fmla="*/ 818790 h 1014496"/>
              <a:gd name="connsiteX3" fmla="*/ 3103209 w 6158750"/>
              <a:gd name="connsiteY3" fmla="*/ 992384 h 1014496"/>
              <a:gd name="connsiteX4" fmla="*/ 5058723 w 6158750"/>
              <a:gd name="connsiteY4" fmla="*/ 287300 h 1014496"/>
              <a:gd name="connsiteX5" fmla="*/ 6158750 w 6158750"/>
              <a:gd name="connsiteY5" fmla="*/ 122792 h 1014496"/>
              <a:gd name="connsiteX0" fmla="*/ 0 w 6158750"/>
              <a:gd name="connsiteY0" fmla="*/ 0 h 1014496"/>
              <a:gd name="connsiteX1" fmla="*/ 248606 w 6158750"/>
              <a:gd name="connsiteY1" fmla="*/ 96514 h 1014496"/>
              <a:gd name="connsiteX2" fmla="*/ 797940 w 6158750"/>
              <a:gd name="connsiteY2" fmla="*/ 818790 h 1014496"/>
              <a:gd name="connsiteX3" fmla="*/ 3103209 w 6158750"/>
              <a:gd name="connsiteY3" fmla="*/ 992384 h 1014496"/>
              <a:gd name="connsiteX4" fmla="*/ 5058723 w 6158750"/>
              <a:gd name="connsiteY4" fmla="*/ 287300 h 1014496"/>
              <a:gd name="connsiteX5" fmla="*/ 6158750 w 6158750"/>
              <a:gd name="connsiteY5" fmla="*/ 122792 h 1014496"/>
              <a:gd name="connsiteX0" fmla="*/ 0 w 6158750"/>
              <a:gd name="connsiteY0" fmla="*/ 0 h 1162042"/>
              <a:gd name="connsiteX1" fmla="*/ 248606 w 6158750"/>
              <a:gd name="connsiteY1" fmla="*/ 96514 h 1162042"/>
              <a:gd name="connsiteX2" fmla="*/ 797940 w 6158750"/>
              <a:gd name="connsiteY2" fmla="*/ 818790 h 1162042"/>
              <a:gd name="connsiteX3" fmla="*/ 2923391 w 6158750"/>
              <a:gd name="connsiteY3" fmla="*/ 1149990 h 1162042"/>
              <a:gd name="connsiteX4" fmla="*/ 5058723 w 6158750"/>
              <a:gd name="connsiteY4" fmla="*/ 287300 h 1162042"/>
              <a:gd name="connsiteX5" fmla="*/ 6158750 w 6158750"/>
              <a:gd name="connsiteY5" fmla="*/ 122792 h 1162042"/>
              <a:gd name="connsiteX0" fmla="*/ 0 w 6158750"/>
              <a:gd name="connsiteY0" fmla="*/ 0 h 1162042"/>
              <a:gd name="connsiteX1" fmla="*/ 248606 w 6158750"/>
              <a:gd name="connsiteY1" fmla="*/ 96514 h 1162042"/>
              <a:gd name="connsiteX2" fmla="*/ 797940 w 6158750"/>
              <a:gd name="connsiteY2" fmla="*/ 818790 h 1162042"/>
              <a:gd name="connsiteX3" fmla="*/ 2923391 w 6158750"/>
              <a:gd name="connsiteY3" fmla="*/ 1149990 h 1162042"/>
              <a:gd name="connsiteX4" fmla="*/ 5036245 w 6158750"/>
              <a:gd name="connsiteY4" fmla="*/ 378546 h 1162042"/>
              <a:gd name="connsiteX5" fmla="*/ 6158750 w 6158750"/>
              <a:gd name="connsiteY5" fmla="*/ 122792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923391 w 6136273"/>
              <a:gd name="connsiteY3" fmla="*/ 1149990 h 1162042"/>
              <a:gd name="connsiteX4" fmla="*/ 5036245 w 6136273"/>
              <a:gd name="connsiteY4" fmla="*/ 37854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923391 w 6136273"/>
              <a:gd name="connsiteY3" fmla="*/ 1149990 h 1162042"/>
              <a:gd name="connsiteX4" fmla="*/ 5036245 w 6136273"/>
              <a:gd name="connsiteY4" fmla="*/ 42831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551684 w 6136273"/>
              <a:gd name="connsiteY3" fmla="*/ 1149990 h 1162042"/>
              <a:gd name="connsiteX4" fmla="*/ 5036245 w 6136273"/>
              <a:gd name="connsiteY4" fmla="*/ 428316 h 1162042"/>
              <a:gd name="connsiteX5" fmla="*/ 6136273 w 6136273"/>
              <a:gd name="connsiteY5" fmla="*/ 205743 h 1162042"/>
              <a:gd name="connsiteX0" fmla="*/ 0 w 6136273"/>
              <a:gd name="connsiteY0" fmla="*/ 0 h 1162042"/>
              <a:gd name="connsiteX1" fmla="*/ 248606 w 6136273"/>
              <a:gd name="connsiteY1" fmla="*/ 96514 h 1162042"/>
              <a:gd name="connsiteX2" fmla="*/ 797940 w 6136273"/>
              <a:gd name="connsiteY2" fmla="*/ 818790 h 1162042"/>
              <a:gd name="connsiteX3" fmla="*/ 2551684 w 6136273"/>
              <a:gd name="connsiteY3" fmla="*/ 1149990 h 1162042"/>
              <a:gd name="connsiteX4" fmla="*/ 5048635 w 6136273"/>
              <a:gd name="connsiteY4" fmla="*/ 495746 h 1162042"/>
              <a:gd name="connsiteX5" fmla="*/ 6136273 w 6136273"/>
              <a:gd name="connsiteY5" fmla="*/ 205743 h 1162042"/>
              <a:gd name="connsiteX0" fmla="*/ 0 w 6148664"/>
              <a:gd name="connsiteY0" fmla="*/ 0 h 1162042"/>
              <a:gd name="connsiteX1" fmla="*/ 248606 w 6148664"/>
              <a:gd name="connsiteY1" fmla="*/ 96514 h 1162042"/>
              <a:gd name="connsiteX2" fmla="*/ 797940 w 6148664"/>
              <a:gd name="connsiteY2" fmla="*/ 818790 h 1162042"/>
              <a:gd name="connsiteX3" fmla="*/ 2551684 w 6148664"/>
              <a:gd name="connsiteY3" fmla="*/ 1149990 h 1162042"/>
              <a:gd name="connsiteX4" fmla="*/ 5048635 w 6148664"/>
              <a:gd name="connsiteY4" fmla="*/ 495746 h 1162042"/>
              <a:gd name="connsiteX5" fmla="*/ 6148664 w 6148664"/>
              <a:gd name="connsiteY5" fmla="*/ 273175 h 1162042"/>
              <a:gd name="connsiteX0" fmla="*/ 0 w 6148664"/>
              <a:gd name="connsiteY0" fmla="*/ 0 h 1150006"/>
              <a:gd name="connsiteX1" fmla="*/ 248606 w 6148664"/>
              <a:gd name="connsiteY1" fmla="*/ 96514 h 1150006"/>
              <a:gd name="connsiteX2" fmla="*/ 797940 w 6148664"/>
              <a:gd name="connsiteY2" fmla="*/ 818790 h 1150006"/>
              <a:gd name="connsiteX3" fmla="*/ 2551684 w 6148664"/>
              <a:gd name="connsiteY3" fmla="*/ 1149990 h 1150006"/>
              <a:gd name="connsiteX4" fmla="*/ 3809888 w 6148664"/>
              <a:gd name="connsiteY4" fmla="*/ 669793 h 1150006"/>
              <a:gd name="connsiteX5" fmla="*/ 5048635 w 6148664"/>
              <a:gd name="connsiteY5" fmla="*/ 495746 h 1150006"/>
              <a:gd name="connsiteX6" fmla="*/ 6148664 w 6148664"/>
              <a:gd name="connsiteY6" fmla="*/ 273175 h 1150006"/>
              <a:gd name="connsiteX0" fmla="*/ 0 w 6148664"/>
              <a:gd name="connsiteY0" fmla="*/ 0 h 1150006"/>
              <a:gd name="connsiteX1" fmla="*/ 248606 w 6148664"/>
              <a:gd name="connsiteY1" fmla="*/ 96514 h 1150006"/>
              <a:gd name="connsiteX2" fmla="*/ 797940 w 6148664"/>
              <a:gd name="connsiteY2" fmla="*/ 818790 h 1150006"/>
              <a:gd name="connsiteX3" fmla="*/ 2551684 w 6148664"/>
              <a:gd name="connsiteY3" fmla="*/ 1149990 h 1150006"/>
              <a:gd name="connsiteX4" fmla="*/ 3809888 w 6148664"/>
              <a:gd name="connsiteY4" fmla="*/ 669793 h 1150006"/>
              <a:gd name="connsiteX5" fmla="*/ 4989841 w 6148664"/>
              <a:gd name="connsiteY5" fmla="*/ 380562 h 1150006"/>
              <a:gd name="connsiteX6" fmla="*/ 6148664 w 6148664"/>
              <a:gd name="connsiteY6" fmla="*/ 273175 h 1150006"/>
              <a:gd name="connsiteX0" fmla="*/ 0 w 6136905"/>
              <a:gd name="connsiteY0" fmla="*/ 0 h 1354778"/>
              <a:gd name="connsiteX1" fmla="*/ 236847 w 6136905"/>
              <a:gd name="connsiteY1" fmla="*/ 301286 h 1354778"/>
              <a:gd name="connsiteX2" fmla="*/ 786181 w 6136905"/>
              <a:gd name="connsiteY2" fmla="*/ 1023562 h 1354778"/>
              <a:gd name="connsiteX3" fmla="*/ 2539925 w 6136905"/>
              <a:gd name="connsiteY3" fmla="*/ 1354762 h 1354778"/>
              <a:gd name="connsiteX4" fmla="*/ 3798129 w 6136905"/>
              <a:gd name="connsiteY4" fmla="*/ 874565 h 1354778"/>
              <a:gd name="connsiteX5" fmla="*/ 4978082 w 6136905"/>
              <a:gd name="connsiteY5" fmla="*/ 585334 h 1354778"/>
              <a:gd name="connsiteX6" fmla="*/ 6136905 w 6136905"/>
              <a:gd name="connsiteY6" fmla="*/ 477947 h 1354778"/>
              <a:gd name="connsiteX0" fmla="*/ 0 w 6007557"/>
              <a:gd name="connsiteY0" fmla="*/ 0 h 1418770"/>
              <a:gd name="connsiteX1" fmla="*/ 107499 w 6007557"/>
              <a:gd name="connsiteY1" fmla="*/ 365278 h 1418770"/>
              <a:gd name="connsiteX2" fmla="*/ 656833 w 6007557"/>
              <a:gd name="connsiteY2" fmla="*/ 1087554 h 1418770"/>
              <a:gd name="connsiteX3" fmla="*/ 2410577 w 6007557"/>
              <a:gd name="connsiteY3" fmla="*/ 1418754 h 1418770"/>
              <a:gd name="connsiteX4" fmla="*/ 3668781 w 6007557"/>
              <a:gd name="connsiteY4" fmla="*/ 938557 h 1418770"/>
              <a:gd name="connsiteX5" fmla="*/ 4848734 w 6007557"/>
              <a:gd name="connsiteY5" fmla="*/ 649326 h 1418770"/>
              <a:gd name="connsiteX6" fmla="*/ 6007557 w 6007557"/>
              <a:gd name="connsiteY6" fmla="*/ 541939 h 1418770"/>
              <a:gd name="connsiteX0" fmla="*/ 0 w 6007557"/>
              <a:gd name="connsiteY0" fmla="*/ 0 h 1418779"/>
              <a:gd name="connsiteX1" fmla="*/ 107499 w 6007557"/>
              <a:gd name="connsiteY1" fmla="*/ 365278 h 1418779"/>
              <a:gd name="connsiteX2" fmla="*/ 656833 w 6007557"/>
              <a:gd name="connsiteY2" fmla="*/ 1087554 h 1418779"/>
              <a:gd name="connsiteX3" fmla="*/ 2410577 w 6007557"/>
              <a:gd name="connsiteY3" fmla="*/ 1418754 h 1418779"/>
              <a:gd name="connsiteX4" fmla="*/ 3539433 w 6007557"/>
              <a:gd name="connsiteY4" fmla="*/ 1066539 h 1418779"/>
              <a:gd name="connsiteX5" fmla="*/ 4848734 w 6007557"/>
              <a:gd name="connsiteY5" fmla="*/ 649326 h 1418779"/>
              <a:gd name="connsiteX6" fmla="*/ 6007557 w 6007557"/>
              <a:gd name="connsiteY6" fmla="*/ 541939 h 1418779"/>
              <a:gd name="connsiteX0" fmla="*/ 0 w 6007557"/>
              <a:gd name="connsiteY0" fmla="*/ 0 h 1418786"/>
              <a:gd name="connsiteX1" fmla="*/ 107499 w 6007557"/>
              <a:gd name="connsiteY1" fmla="*/ 365278 h 1418786"/>
              <a:gd name="connsiteX2" fmla="*/ 656833 w 6007557"/>
              <a:gd name="connsiteY2" fmla="*/ 1087554 h 1418786"/>
              <a:gd name="connsiteX3" fmla="*/ 2410577 w 6007557"/>
              <a:gd name="connsiteY3" fmla="*/ 1418754 h 1418786"/>
              <a:gd name="connsiteX4" fmla="*/ 3539433 w 6007557"/>
              <a:gd name="connsiteY4" fmla="*/ 1066539 h 1418786"/>
              <a:gd name="connsiteX5" fmla="*/ 4848734 w 6007557"/>
              <a:gd name="connsiteY5" fmla="*/ 649326 h 1418786"/>
              <a:gd name="connsiteX6" fmla="*/ 6007557 w 6007557"/>
              <a:gd name="connsiteY6" fmla="*/ 541939 h 1418786"/>
              <a:gd name="connsiteX0" fmla="*/ 0 w 6007557"/>
              <a:gd name="connsiteY0" fmla="*/ 0 h 1418806"/>
              <a:gd name="connsiteX1" fmla="*/ 107499 w 6007557"/>
              <a:gd name="connsiteY1" fmla="*/ 365278 h 1418806"/>
              <a:gd name="connsiteX2" fmla="*/ 656833 w 6007557"/>
              <a:gd name="connsiteY2" fmla="*/ 1087554 h 1418806"/>
              <a:gd name="connsiteX3" fmla="*/ 2410577 w 6007557"/>
              <a:gd name="connsiteY3" fmla="*/ 1418754 h 1418806"/>
              <a:gd name="connsiteX4" fmla="*/ 3586469 w 6007557"/>
              <a:gd name="connsiteY4" fmla="*/ 1143330 h 1418806"/>
              <a:gd name="connsiteX5" fmla="*/ 4848734 w 6007557"/>
              <a:gd name="connsiteY5" fmla="*/ 649326 h 1418806"/>
              <a:gd name="connsiteX6" fmla="*/ 6007557 w 6007557"/>
              <a:gd name="connsiteY6" fmla="*/ 541939 h 1418806"/>
              <a:gd name="connsiteX0" fmla="*/ 0 w 6007557"/>
              <a:gd name="connsiteY0" fmla="*/ 0 h 1418806"/>
              <a:gd name="connsiteX1" fmla="*/ 107499 w 6007557"/>
              <a:gd name="connsiteY1" fmla="*/ 365278 h 1418806"/>
              <a:gd name="connsiteX2" fmla="*/ 656833 w 6007557"/>
              <a:gd name="connsiteY2" fmla="*/ 1087554 h 1418806"/>
              <a:gd name="connsiteX3" fmla="*/ 2410577 w 6007557"/>
              <a:gd name="connsiteY3" fmla="*/ 1418754 h 1418806"/>
              <a:gd name="connsiteX4" fmla="*/ 3586469 w 6007557"/>
              <a:gd name="connsiteY4" fmla="*/ 1143330 h 1418806"/>
              <a:gd name="connsiteX5" fmla="*/ 4719386 w 6007557"/>
              <a:gd name="connsiteY5" fmla="*/ 636528 h 1418806"/>
              <a:gd name="connsiteX6" fmla="*/ 6007557 w 6007557"/>
              <a:gd name="connsiteY6" fmla="*/ 541939 h 1418806"/>
              <a:gd name="connsiteX0" fmla="*/ 0 w 5984040"/>
              <a:gd name="connsiteY0" fmla="*/ 0 h 1418806"/>
              <a:gd name="connsiteX1" fmla="*/ 107499 w 5984040"/>
              <a:gd name="connsiteY1" fmla="*/ 365278 h 1418806"/>
              <a:gd name="connsiteX2" fmla="*/ 656833 w 5984040"/>
              <a:gd name="connsiteY2" fmla="*/ 1087554 h 1418806"/>
              <a:gd name="connsiteX3" fmla="*/ 2410577 w 5984040"/>
              <a:gd name="connsiteY3" fmla="*/ 1418754 h 1418806"/>
              <a:gd name="connsiteX4" fmla="*/ 3586469 w 5984040"/>
              <a:gd name="connsiteY4" fmla="*/ 1143330 h 1418806"/>
              <a:gd name="connsiteX5" fmla="*/ 4719386 w 5984040"/>
              <a:gd name="connsiteY5" fmla="*/ 636528 h 1418806"/>
              <a:gd name="connsiteX6" fmla="*/ 5984040 w 5984040"/>
              <a:gd name="connsiteY6" fmla="*/ 490746 h 1418806"/>
              <a:gd name="connsiteX0" fmla="*/ 0 w 5998151"/>
              <a:gd name="connsiteY0" fmla="*/ 750 h 1419556"/>
              <a:gd name="connsiteX1" fmla="*/ 107499 w 5998151"/>
              <a:gd name="connsiteY1" fmla="*/ 366028 h 1419556"/>
              <a:gd name="connsiteX2" fmla="*/ 656833 w 5998151"/>
              <a:gd name="connsiteY2" fmla="*/ 1088304 h 1419556"/>
              <a:gd name="connsiteX3" fmla="*/ 2410577 w 5998151"/>
              <a:gd name="connsiteY3" fmla="*/ 1419504 h 1419556"/>
              <a:gd name="connsiteX4" fmla="*/ 3586469 w 5998151"/>
              <a:gd name="connsiteY4" fmla="*/ 1144080 h 1419556"/>
              <a:gd name="connsiteX5" fmla="*/ 4719386 w 5998151"/>
              <a:gd name="connsiteY5" fmla="*/ 637278 h 1419556"/>
              <a:gd name="connsiteX6" fmla="*/ 5998151 w 5998151"/>
              <a:gd name="connsiteY6" fmla="*/ 0 h 1419556"/>
              <a:gd name="connsiteX0" fmla="*/ 0 w 5998151"/>
              <a:gd name="connsiteY0" fmla="*/ 750 h 1419556"/>
              <a:gd name="connsiteX1" fmla="*/ 107499 w 5998151"/>
              <a:gd name="connsiteY1" fmla="*/ 366028 h 1419556"/>
              <a:gd name="connsiteX2" fmla="*/ 656833 w 5998151"/>
              <a:gd name="connsiteY2" fmla="*/ 1088304 h 1419556"/>
              <a:gd name="connsiteX3" fmla="*/ 2410577 w 5998151"/>
              <a:gd name="connsiteY3" fmla="*/ 1419504 h 1419556"/>
              <a:gd name="connsiteX4" fmla="*/ 3586469 w 5998151"/>
              <a:gd name="connsiteY4" fmla="*/ 1144080 h 1419556"/>
              <a:gd name="connsiteX5" fmla="*/ 4662941 w 5998151"/>
              <a:gd name="connsiteY5" fmla="*/ 330093 h 1419556"/>
              <a:gd name="connsiteX6" fmla="*/ 5998151 w 5998151"/>
              <a:gd name="connsiteY6" fmla="*/ 0 h 1419556"/>
              <a:gd name="connsiteX0" fmla="*/ 0 w 5998151"/>
              <a:gd name="connsiteY0" fmla="*/ 750 h 1419531"/>
              <a:gd name="connsiteX1" fmla="*/ 107499 w 5998151"/>
              <a:gd name="connsiteY1" fmla="*/ 366028 h 1419531"/>
              <a:gd name="connsiteX2" fmla="*/ 656833 w 5998151"/>
              <a:gd name="connsiteY2" fmla="*/ 1088304 h 1419531"/>
              <a:gd name="connsiteX3" fmla="*/ 2410577 w 5998151"/>
              <a:gd name="connsiteY3" fmla="*/ 1419504 h 1419531"/>
              <a:gd name="connsiteX4" fmla="*/ 3558247 w 5998151"/>
              <a:gd name="connsiteY4" fmla="*/ 1036565 h 1419531"/>
              <a:gd name="connsiteX5" fmla="*/ 4662941 w 5998151"/>
              <a:gd name="connsiteY5" fmla="*/ 330093 h 1419531"/>
              <a:gd name="connsiteX6" fmla="*/ 5998151 w 5998151"/>
              <a:gd name="connsiteY6" fmla="*/ 0 h 1419531"/>
              <a:gd name="connsiteX0" fmla="*/ 0 w 5998151"/>
              <a:gd name="connsiteY0" fmla="*/ 750 h 1388817"/>
              <a:gd name="connsiteX1" fmla="*/ 107499 w 5998151"/>
              <a:gd name="connsiteY1" fmla="*/ 366028 h 1388817"/>
              <a:gd name="connsiteX2" fmla="*/ 656833 w 5998151"/>
              <a:gd name="connsiteY2" fmla="*/ 1088304 h 1388817"/>
              <a:gd name="connsiteX3" fmla="*/ 2763354 w 5998151"/>
              <a:gd name="connsiteY3" fmla="*/ 1388786 h 1388817"/>
              <a:gd name="connsiteX4" fmla="*/ 3558247 w 5998151"/>
              <a:gd name="connsiteY4" fmla="*/ 1036565 h 1388817"/>
              <a:gd name="connsiteX5" fmla="*/ 4662941 w 5998151"/>
              <a:gd name="connsiteY5" fmla="*/ 330093 h 1388817"/>
              <a:gd name="connsiteX6" fmla="*/ 5998151 w 5998151"/>
              <a:gd name="connsiteY6" fmla="*/ 0 h 1388817"/>
              <a:gd name="connsiteX0" fmla="*/ 0 w 5998151"/>
              <a:gd name="connsiteY0" fmla="*/ 750 h 1388845"/>
              <a:gd name="connsiteX1" fmla="*/ 107499 w 5998151"/>
              <a:gd name="connsiteY1" fmla="*/ 366028 h 1388845"/>
              <a:gd name="connsiteX2" fmla="*/ 656833 w 5998151"/>
              <a:gd name="connsiteY2" fmla="*/ 1088304 h 1388845"/>
              <a:gd name="connsiteX3" fmla="*/ 2763354 w 5998151"/>
              <a:gd name="connsiteY3" fmla="*/ 1388786 h 1388845"/>
              <a:gd name="connsiteX4" fmla="*/ 3473581 w 5998151"/>
              <a:gd name="connsiteY4" fmla="*/ 1128720 h 1388845"/>
              <a:gd name="connsiteX5" fmla="*/ 4662941 w 5998151"/>
              <a:gd name="connsiteY5" fmla="*/ 330093 h 1388845"/>
              <a:gd name="connsiteX6" fmla="*/ 5998151 w 5998151"/>
              <a:gd name="connsiteY6" fmla="*/ 0 h 1388845"/>
              <a:gd name="connsiteX0" fmla="*/ 0 w 5998151"/>
              <a:gd name="connsiteY0" fmla="*/ 750 h 1422589"/>
              <a:gd name="connsiteX1" fmla="*/ 107499 w 5998151"/>
              <a:gd name="connsiteY1" fmla="*/ 366028 h 1422589"/>
              <a:gd name="connsiteX2" fmla="*/ 656833 w 5998151"/>
              <a:gd name="connsiteY2" fmla="*/ 1088304 h 1422589"/>
              <a:gd name="connsiteX3" fmla="*/ 2763354 w 5998151"/>
              <a:gd name="connsiteY3" fmla="*/ 1388786 h 1422589"/>
              <a:gd name="connsiteX4" fmla="*/ 4662941 w 5998151"/>
              <a:gd name="connsiteY4" fmla="*/ 330093 h 1422589"/>
              <a:gd name="connsiteX5" fmla="*/ 5998151 w 5998151"/>
              <a:gd name="connsiteY5" fmla="*/ 0 h 1422589"/>
              <a:gd name="connsiteX0" fmla="*/ 0 w 5998151"/>
              <a:gd name="connsiteY0" fmla="*/ 750 h 1422589"/>
              <a:gd name="connsiteX1" fmla="*/ 107499 w 5998151"/>
              <a:gd name="connsiteY1" fmla="*/ 366028 h 1422589"/>
              <a:gd name="connsiteX2" fmla="*/ 656833 w 5998151"/>
              <a:gd name="connsiteY2" fmla="*/ 1088304 h 1422589"/>
              <a:gd name="connsiteX3" fmla="*/ 2763354 w 5998151"/>
              <a:gd name="connsiteY3" fmla="*/ 1388786 h 1422589"/>
              <a:gd name="connsiteX4" fmla="*/ 4535941 w 5998151"/>
              <a:gd name="connsiteY4" fmla="*/ 237938 h 1422589"/>
              <a:gd name="connsiteX5" fmla="*/ 5998151 w 5998151"/>
              <a:gd name="connsiteY5" fmla="*/ 0 h 1422589"/>
              <a:gd name="connsiteX0" fmla="*/ 0 w 5998151"/>
              <a:gd name="connsiteY0" fmla="*/ 292575 h 1714414"/>
              <a:gd name="connsiteX1" fmla="*/ 107499 w 5998151"/>
              <a:gd name="connsiteY1" fmla="*/ 657853 h 1714414"/>
              <a:gd name="connsiteX2" fmla="*/ 656833 w 5998151"/>
              <a:gd name="connsiteY2" fmla="*/ 1380129 h 1714414"/>
              <a:gd name="connsiteX3" fmla="*/ 2763354 w 5998151"/>
              <a:gd name="connsiteY3" fmla="*/ 1680611 h 1714414"/>
              <a:gd name="connsiteX4" fmla="*/ 4535941 w 5998151"/>
              <a:gd name="connsiteY4" fmla="*/ 529763 h 1714414"/>
              <a:gd name="connsiteX5" fmla="*/ 5998151 w 5998151"/>
              <a:gd name="connsiteY5" fmla="*/ 0 h 1714414"/>
              <a:gd name="connsiteX0" fmla="*/ 0 w 5998151"/>
              <a:gd name="connsiteY0" fmla="*/ 292575 h 1714414"/>
              <a:gd name="connsiteX1" fmla="*/ 107499 w 5998151"/>
              <a:gd name="connsiteY1" fmla="*/ 657853 h 1714414"/>
              <a:gd name="connsiteX2" fmla="*/ 656833 w 5998151"/>
              <a:gd name="connsiteY2" fmla="*/ 1380129 h 1714414"/>
              <a:gd name="connsiteX3" fmla="*/ 2763354 w 5998151"/>
              <a:gd name="connsiteY3" fmla="*/ 1680611 h 1714414"/>
              <a:gd name="connsiteX4" fmla="*/ 4535941 w 5998151"/>
              <a:gd name="connsiteY4" fmla="*/ 299374 h 1714414"/>
              <a:gd name="connsiteX5" fmla="*/ 5998151 w 5998151"/>
              <a:gd name="connsiteY5" fmla="*/ 0 h 1714414"/>
              <a:gd name="connsiteX0" fmla="*/ 0 w 5998151"/>
              <a:gd name="connsiteY0" fmla="*/ 292575 h 1703061"/>
              <a:gd name="connsiteX1" fmla="*/ 107499 w 5998151"/>
              <a:gd name="connsiteY1" fmla="*/ 657853 h 1703061"/>
              <a:gd name="connsiteX2" fmla="*/ 656833 w 5998151"/>
              <a:gd name="connsiteY2" fmla="*/ 1195819 h 1703061"/>
              <a:gd name="connsiteX3" fmla="*/ 2763354 w 5998151"/>
              <a:gd name="connsiteY3" fmla="*/ 1680611 h 1703061"/>
              <a:gd name="connsiteX4" fmla="*/ 4535941 w 5998151"/>
              <a:gd name="connsiteY4" fmla="*/ 299374 h 1703061"/>
              <a:gd name="connsiteX5" fmla="*/ 5998151 w 5998151"/>
              <a:gd name="connsiteY5" fmla="*/ 0 h 1703061"/>
              <a:gd name="connsiteX0" fmla="*/ 0 w 5998151"/>
              <a:gd name="connsiteY0" fmla="*/ 292575 h 1707475"/>
              <a:gd name="connsiteX1" fmla="*/ 220388 w 5998151"/>
              <a:gd name="connsiteY1" fmla="*/ 89562 h 1707475"/>
              <a:gd name="connsiteX2" fmla="*/ 656833 w 5998151"/>
              <a:gd name="connsiteY2" fmla="*/ 1195819 h 1707475"/>
              <a:gd name="connsiteX3" fmla="*/ 2763354 w 5998151"/>
              <a:gd name="connsiteY3" fmla="*/ 1680611 h 1707475"/>
              <a:gd name="connsiteX4" fmla="*/ 4535941 w 5998151"/>
              <a:gd name="connsiteY4" fmla="*/ 299374 h 1707475"/>
              <a:gd name="connsiteX5" fmla="*/ 5998151 w 5998151"/>
              <a:gd name="connsiteY5" fmla="*/ 0 h 1707475"/>
              <a:gd name="connsiteX0" fmla="*/ 0 w 6082817"/>
              <a:gd name="connsiteY0" fmla="*/ 0 h 3672707"/>
              <a:gd name="connsiteX1" fmla="*/ 305054 w 6082817"/>
              <a:gd name="connsiteY1" fmla="*/ 2054794 h 3672707"/>
              <a:gd name="connsiteX2" fmla="*/ 741499 w 6082817"/>
              <a:gd name="connsiteY2" fmla="*/ 3161051 h 3672707"/>
              <a:gd name="connsiteX3" fmla="*/ 2848020 w 6082817"/>
              <a:gd name="connsiteY3" fmla="*/ 3645843 h 3672707"/>
              <a:gd name="connsiteX4" fmla="*/ 4620607 w 6082817"/>
              <a:gd name="connsiteY4" fmla="*/ 2264606 h 3672707"/>
              <a:gd name="connsiteX5" fmla="*/ 6082817 w 6082817"/>
              <a:gd name="connsiteY5" fmla="*/ 1965232 h 3672707"/>
              <a:gd name="connsiteX0" fmla="*/ 0 w 6082817"/>
              <a:gd name="connsiteY0" fmla="*/ 0 h 3686018"/>
              <a:gd name="connsiteX1" fmla="*/ 234499 w 6082817"/>
              <a:gd name="connsiteY1" fmla="*/ 1025725 h 3686018"/>
              <a:gd name="connsiteX2" fmla="*/ 741499 w 6082817"/>
              <a:gd name="connsiteY2" fmla="*/ 3161051 h 3686018"/>
              <a:gd name="connsiteX3" fmla="*/ 2848020 w 6082817"/>
              <a:gd name="connsiteY3" fmla="*/ 3645843 h 3686018"/>
              <a:gd name="connsiteX4" fmla="*/ 4620607 w 6082817"/>
              <a:gd name="connsiteY4" fmla="*/ 2264606 h 3686018"/>
              <a:gd name="connsiteX5" fmla="*/ 6082817 w 6082817"/>
              <a:gd name="connsiteY5" fmla="*/ 1965232 h 3686018"/>
              <a:gd name="connsiteX0" fmla="*/ 0 w 6082817"/>
              <a:gd name="connsiteY0" fmla="*/ 0 h 3209882"/>
              <a:gd name="connsiteX1" fmla="*/ 234499 w 6082817"/>
              <a:gd name="connsiteY1" fmla="*/ 549589 h 3209882"/>
              <a:gd name="connsiteX2" fmla="*/ 741499 w 6082817"/>
              <a:gd name="connsiteY2" fmla="*/ 2684915 h 3209882"/>
              <a:gd name="connsiteX3" fmla="*/ 2848020 w 6082817"/>
              <a:gd name="connsiteY3" fmla="*/ 3169707 h 3209882"/>
              <a:gd name="connsiteX4" fmla="*/ 4620607 w 6082817"/>
              <a:gd name="connsiteY4" fmla="*/ 1788470 h 3209882"/>
              <a:gd name="connsiteX5" fmla="*/ 6082817 w 6082817"/>
              <a:gd name="connsiteY5" fmla="*/ 1489096 h 3209882"/>
              <a:gd name="connsiteX0" fmla="*/ 0 w 6082817"/>
              <a:gd name="connsiteY0" fmla="*/ 0 h 3209882"/>
              <a:gd name="connsiteX1" fmla="*/ 333276 w 6082817"/>
              <a:gd name="connsiteY1" fmla="*/ 549589 h 3209882"/>
              <a:gd name="connsiteX2" fmla="*/ 741499 w 6082817"/>
              <a:gd name="connsiteY2" fmla="*/ 2684915 h 3209882"/>
              <a:gd name="connsiteX3" fmla="*/ 2848020 w 6082817"/>
              <a:gd name="connsiteY3" fmla="*/ 3169707 h 3209882"/>
              <a:gd name="connsiteX4" fmla="*/ 4620607 w 6082817"/>
              <a:gd name="connsiteY4" fmla="*/ 1788470 h 3209882"/>
              <a:gd name="connsiteX5" fmla="*/ 6082817 w 6082817"/>
              <a:gd name="connsiteY5" fmla="*/ 1489096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620607 w 6111039"/>
              <a:gd name="connsiteY4" fmla="*/ 1788470 h 3209882"/>
              <a:gd name="connsiteX5" fmla="*/ 6111039 w 6111039"/>
              <a:gd name="connsiteY5" fmla="*/ 1458378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620607 w 6111039"/>
              <a:gd name="connsiteY4" fmla="*/ 1788470 h 3209882"/>
              <a:gd name="connsiteX5" fmla="*/ 6111039 w 6111039"/>
              <a:gd name="connsiteY5" fmla="*/ 1458378 h 3209882"/>
              <a:gd name="connsiteX0" fmla="*/ 0 w 6111039"/>
              <a:gd name="connsiteY0" fmla="*/ 0 h 3209882"/>
              <a:gd name="connsiteX1" fmla="*/ 333276 w 6111039"/>
              <a:gd name="connsiteY1" fmla="*/ 549589 h 3209882"/>
              <a:gd name="connsiteX2" fmla="*/ 741499 w 6111039"/>
              <a:gd name="connsiteY2" fmla="*/ 2684915 h 3209882"/>
              <a:gd name="connsiteX3" fmla="*/ 2848020 w 6111039"/>
              <a:gd name="connsiteY3" fmla="*/ 3169707 h 3209882"/>
              <a:gd name="connsiteX4" fmla="*/ 4521829 w 6111039"/>
              <a:gd name="connsiteY4" fmla="*/ 1942062 h 3209882"/>
              <a:gd name="connsiteX5" fmla="*/ 6111039 w 6111039"/>
              <a:gd name="connsiteY5" fmla="*/ 1458378 h 3209882"/>
              <a:gd name="connsiteX0" fmla="*/ 0 w 6111039"/>
              <a:gd name="connsiteY0" fmla="*/ 0 h 3182412"/>
              <a:gd name="connsiteX1" fmla="*/ 333276 w 6111039"/>
              <a:gd name="connsiteY1" fmla="*/ 549589 h 3182412"/>
              <a:gd name="connsiteX2" fmla="*/ 741499 w 6111039"/>
              <a:gd name="connsiteY2" fmla="*/ 2684915 h 3182412"/>
              <a:gd name="connsiteX3" fmla="*/ 3017353 w 6111039"/>
              <a:gd name="connsiteY3" fmla="*/ 3138989 h 3182412"/>
              <a:gd name="connsiteX4" fmla="*/ 4521829 w 6111039"/>
              <a:gd name="connsiteY4" fmla="*/ 1942062 h 3182412"/>
              <a:gd name="connsiteX5" fmla="*/ 6111039 w 6111039"/>
              <a:gd name="connsiteY5" fmla="*/ 1458378 h 3182412"/>
              <a:gd name="connsiteX0" fmla="*/ 0 w 6111039"/>
              <a:gd name="connsiteY0" fmla="*/ 0 h 3214986"/>
              <a:gd name="connsiteX1" fmla="*/ 333276 w 6111039"/>
              <a:gd name="connsiteY1" fmla="*/ 549589 h 3214986"/>
              <a:gd name="connsiteX2" fmla="*/ 741499 w 6111039"/>
              <a:gd name="connsiteY2" fmla="*/ 2684915 h 3214986"/>
              <a:gd name="connsiteX3" fmla="*/ 3017353 w 6111039"/>
              <a:gd name="connsiteY3" fmla="*/ 3138989 h 3214986"/>
              <a:gd name="connsiteX4" fmla="*/ 6111039 w 6111039"/>
              <a:gd name="connsiteY4" fmla="*/ 1458378 h 3214986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594762 w 6111039"/>
              <a:gd name="connsiteY4" fmla="*/ 1782637 h 3154758"/>
              <a:gd name="connsiteX5" fmla="*/ 6111039 w 6111039"/>
              <a:gd name="connsiteY5" fmla="*/ 1458378 h 3154758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679429 w 6111039"/>
              <a:gd name="connsiteY4" fmla="*/ 1736560 h 3154758"/>
              <a:gd name="connsiteX5" fmla="*/ 6111039 w 6111039"/>
              <a:gd name="connsiteY5" fmla="*/ 1458378 h 3154758"/>
              <a:gd name="connsiteX0" fmla="*/ 0 w 6111039"/>
              <a:gd name="connsiteY0" fmla="*/ 0 h 3154758"/>
              <a:gd name="connsiteX1" fmla="*/ 333276 w 6111039"/>
              <a:gd name="connsiteY1" fmla="*/ 549589 h 3154758"/>
              <a:gd name="connsiteX2" fmla="*/ 741499 w 6111039"/>
              <a:gd name="connsiteY2" fmla="*/ 2684915 h 3154758"/>
              <a:gd name="connsiteX3" fmla="*/ 3017353 w 6111039"/>
              <a:gd name="connsiteY3" fmla="*/ 3138989 h 3154758"/>
              <a:gd name="connsiteX4" fmla="*/ 4679429 w 6111039"/>
              <a:gd name="connsiteY4" fmla="*/ 1736560 h 3154758"/>
              <a:gd name="connsiteX5" fmla="*/ 6111039 w 6111039"/>
              <a:gd name="connsiteY5" fmla="*/ 1458378 h 3154758"/>
              <a:gd name="connsiteX0" fmla="*/ 0 w 6111039"/>
              <a:gd name="connsiteY0" fmla="*/ 0 h 3197983"/>
              <a:gd name="connsiteX1" fmla="*/ 333276 w 6111039"/>
              <a:gd name="connsiteY1" fmla="*/ 549589 h 3197983"/>
              <a:gd name="connsiteX2" fmla="*/ 741499 w 6111039"/>
              <a:gd name="connsiteY2" fmla="*/ 2684915 h 3197983"/>
              <a:gd name="connsiteX3" fmla="*/ 2904464 w 6111039"/>
              <a:gd name="connsiteY3" fmla="*/ 3185067 h 3197983"/>
              <a:gd name="connsiteX4" fmla="*/ 4679429 w 6111039"/>
              <a:gd name="connsiteY4" fmla="*/ 1736560 h 3197983"/>
              <a:gd name="connsiteX5" fmla="*/ 6111039 w 6111039"/>
              <a:gd name="connsiteY5" fmla="*/ 1458378 h 3197983"/>
              <a:gd name="connsiteX0" fmla="*/ 0 w 6111039"/>
              <a:gd name="connsiteY0" fmla="*/ 0 h 3202984"/>
              <a:gd name="connsiteX1" fmla="*/ 333276 w 6111039"/>
              <a:gd name="connsiteY1" fmla="*/ 549589 h 3202984"/>
              <a:gd name="connsiteX2" fmla="*/ 727388 w 6111039"/>
              <a:gd name="connsiteY2" fmla="*/ 2746352 h 3202984"/>
              <a:gd name="connsiteX3" fmla="*/ 2904464 w 6111039"/>
              <a:gd name="connsiteY3" fmla="*/ 3185067 h 3202984"/>
              <a:gd name="connsiteX4" fmla="*/ 4679429 w 6111039"/>
              <a:gd name="connsiteY4" fmla="*/ 1736560 h 3202984"/>
              <a:gd name="connsiteX5" fmla="*/ 6111039 w 6111039"/>
              <a:gd name="connsiteY5" fmla="*/ 1458378 h 3202984"/>
              <a:gd name="connsiteX0" fmla="*/ 0 w 6111039"/>
              <a:gd name="connsiteY0" fmla="*/ 0 h 3202984"/>
              <a:gd name="connsiteX1" fmla="*/ 333276 w 6111039"/>
              <a:gd name="connsiteY1" fmla="*/ 549589 h 3202984"/>
              <a:gd name="connsiteX2" fmla="*/ 727388 w 6111039"/>
              <a:gd name="connsiteY2" fmla="*/ 2746352 h 3202984"/>
              <a:gd name="connsiteX3" fmla="*/ 2904464 w 6111039"/>
              <a:gd name="connsiteY3" fmla="*/ 3185067 h 3202984"/>
              <a:gd name="connsiteX4" fmla="*/ 4651206 w 6111039"/>
              <a:gd name="connsiteY4" fmla="*/ 1813357 h 3202984"/>
              <a:gd name="connsiteX5" fmla="*/ 6111039 w 6111039"/>
              <a:gd name="connsiteY5" fmla="*/ 1458378 h 3202984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4651206 w 6111039"/>
              <a:gd name="connsiteY5" fmla="*/ 1813357 h 3198137"/>
              <a:gd name="connsiteX6" fmla="*/ 6111039 w 6111039"/>
              <a:gd name="connsiteY6" fmla="*/ 1458378 h 3198137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6111039 w 6111039"/>
              <a:gd name="connsiteY5" fmla="*/ 1458378 h 3198137"/>
              <a:gd name="connsiteX0" fmla="*/ 0 w 6111039"/>
              <a:gd name="connsiteY0" fmla="*/ 0 h 3198137"/>
              <a:gd name="connsiteX1" fmla="*/ 333276 w 6111039"/>
              <a:gd name="connsiteY1" fmla="*/ 549589 h 3198137"/>
              <a:gd name="connsiteX2" fmla="*/ 727388 w 6111039"/>
              <a:gd name="connsiteY2" fmla="*/ 2746352 h 3198137"/>
              <a:gd name="connsiteX3" fmla="*/ 2904464 w 6111039"/>
              <a:gd name="connsiteY3" fmla="*/ 3185067 h 3198137"/>
              <a:gd name="connsiteX4" fmla="*/ 4016206 w 6111039"/>
              <a:gd name="connsiteY4" fmla="*/ 2535240 h 3198137"/>
              <a:gd name="connsiteX5" fmla="*/ 4721762 w 6111039"/>
              <a:gd name="connsiteY5" fmla="*/ 1797997 h 3198137"/>
              <a:gd name="connsiteX6" fmla="*/ 6111039 w 6111039"/>
              <a:gd name="connsiteY6" fmla="*/ 1458378 h 3198137"/>
              <a:gd name="connsiteX0" fmla="*/ 0 w 6111039"/>
              <a:gd name="connsiteY0" fmla="*/ 0 h 3244981"/>
              <a:gd name="connsiteX1" fmla="*/ 333276 w 6111039"/>
              <a:gd name="connsiteY1" fmla="*/ 549589 h 3244981"/>
              <a:gd name="connsiteX2" fmla="*/ 727388 w 6111039"/>
              <a:gd name="connsiteY2" fmla="*/ 2746352 h 3244981"/>
              <a:gd name="connsiteX3" fmla="*/ 2904464 w 6111039"/>
              <a:gd name="connsiteY3" fmla="*/ 3185067 h 3244981"/>
              <a:gd name="connsiteX4" fmla="*/ 4721762 w 6111039"/>
              <a:gd name="connsiteY4" fmla="*/ 1797997 h 3244981"/>
              <a:gd name="connsiteX5" fmla="*/ 6111039 w 6111039"/>
              <a:gd name="connsiteY5" fmla="*/ 1458378 h 3244981"/>
              <a:gd name="connsiteX0" fmla="*/ 0 w 6111039"/>
              <a:gd name="connsiteY0" fmla="*/ 0 h 3203971"/>
              <a:gd name="connsiteX1" fmla="*/ 333276 w 6111039"/>
              <a:gd name="connsiteY1" fmla="*/ 549589 h 3203971"/>
              <a:gd name="connsiteX2" fmla="*/ 727388 w 6111039"/>
              <a:gd name="connsiteY2" fmla="*/ 2746352 h 3203971"/>
              <a:gd name="connsiteX3" fmla="*/ 2904464 w 6111039"/>
              <a:gd name="connsiteY3" fmla="*/ 3185067 h 3203971"/>
              <a:gd name="connsiteX4" fmla="*/ 4058540 w 6111039"/>
              <a:gd name="connsiteY4" fmla="*/ 2473802 h 3203971"/>
              <a:gd name="connsiteX5" fmla="*/ 4721762 w 6111039"/>
              <a:gd name="connsiteY5" fmla="*/ 1797997 h 3203971"/>
              <a:gd name="connsiteX6" fmla="*/ 6111039 w 6111039"/>
              <a:gd name="connsiteY6" fmla="*/ 1458378 h 3203971"/>
              <a:gd name="connsiteX0" fmla="*/ 0 w 6111039"/>
              <a:gd name="connsiteY0" fmla="*/ 0 h 3203972"/>
              <a:gd name="connsiteX1" fmla="*/ 333276 w 6111039"/>
              <a:gd name="connsiteY1" fmla="*/ 549589 h 3203972"/>
              <a:gd name="connsiteX2" fmla="*/ 727388 w 6111039"/>
              <a:gd name="connsiteY2" fmla="*/ 2746352 h 3203972"/>
              <a:gd name="connsiteX3" fmla="*/ 2904464 w 6111039"/>
              <a:gd name="connsiteY3" fmla="*/ 3185067 h 3203972"/>
              <a:gd name="connsiteX4" fmla="*/ 4058540 w 6111039"/>
              <a:gd name="connsiteY4" fmla="*/ 2473802 h 3203972"/>
              <a:gd name="connsiteX5" fmla="*/ 4721762 w 6111039"/>
              <a:gd name="connsiteY5" fmla="*/ 1797997 h 3203972"/>
              <a:gd name="connsiteX6" fmla="*/ 6111039 w 6111039"/>
              <a:gd name="connsiteY6" fmla="*/ 1458378 h 3203972"/>
              <a:gd name="connsiteX0" fmla="*/ 0 w 6111039"/>
              <a:gd name="connsiteY0" fmla="*/ 0 h 3244982"/>
              <a:gd name="connsiteX1" fmla="*/ 333276 w 6111039"/>
              <a:gd name="connsiteY1" fmla="*/ 549589 h 3244982"/>
              <a:gd name="connsiteX2" fmla="*/ 727388 w 6111039"/>
              <a:gd name="connsiteY2" fmla="*/ 2746352 h 3244982"/>
              <a:gd name="connsiteX3" fmla="*/ 2904464 w 6111039"/>
              <a:gd name="connsiteY3" fmla="*/ 3185067 h 3244982"/>
              <a:gd name="connsiteX4" fmla="*/ 4721762 w 6111039"/>
              <a:gd name="connsiteY4" fmla="*/ 1797997 h 3244982"/>
              <a:gd name="connsiteX5" fmla="*/ 6111039 w 6111039"/>
              <a:gd name="connsiteY5" fmla="*/ 1458378 h 3244982"/>
              <a:gd name="connsiteX0" fmla="*/ 0 w 6111039"/>
              <a:gd name="connsiteY0" fmla="*/ 0 h 3244981"/>
              <a:gd name="connsiteX1" fmla="*/ 333276 w 6111039"/>
              <a:gd name="connsiteY1" fmla="*/ 549589 h 3244981"/>
              <a:gd name="connsiteX2" fmla="*/ 727388 w 6111039"/>
              <a:gd name="connsiteY2" fmla="*/ 2746352 h 3244981"/>
              <a:gd name="connsiteX3" fmla="*/ 2904464 w 6111039"/>
              <a:gd name="connsiteY3" fmla="*/ 3185067 h 3244981"/>
              <a:gd name="connsiteX4" fmla="*/ 4594762 w 6111039"/>
              <a:gd name="connsiteY4" fmla="*/ 1797996 h 3244981"/>
              <a:gd name="connsiteX5" fmla="*/ 6111039 w 6111039"/>
              <a:gd name="connsiteY5" fmla="*/ 1458378 h 3244981"/>
              <a:gd name="connsiteX0" fmla="*/ 0 w 6111039"/>
              <a:gd name="connsiteY0" fmla="*/ 0 h 3218716"/>
              <a:gd name="connsiteX1" fmla="*/ 333276 w 6111039"/>
              <a:gd name="connsiteY1" fmla="*/ 549589 h 3218716"/>
              <a:gd name="connsiteX2" fmla="*/ 727388 w 6111039"/>
              <a:gd name="connsiteY2" fmla="*/ 2746352 h 3218716"/>
              <a:gd name="connsiteX3" fmla="*/ 3073797 w 6111039"/>
              <a:gd name="connsiteY3" fmla="*/ 3154349 h 3218716"/>
              <a:gd name="connsiteX4" fmla="*/ 4594762 w 6111039"/>
              <a:gd name="connsiteY4" fmla="*/ 1797996 h 3218716"/>
              <a:gd name="connsiteX5" fmla="*/ 6111039 w 6111039"/>
              <a:gd name="connsiteY5" fmla="*/ 1458378 h 3218716"/>
              <a:gd name="connsiteX0" fmla="*/ 0 w 6111039"/>
              <a:gd name="connsiteY0" fmla="*/ 0 h 3218716"/>
              <a:gd name="connsiteX1" fmla="*/ 333276 w 6111039"/>
              <a:gd name="connsiteY1" fmla="*/ 549589 h 3218716"/>
              <a:gd name="connsiteX2" fmla="*/ 727388 w 6111039"/>
              <a:gd name="connsiteY2" fmla="*/ 2746352 h 3218716"/>
              <a:gd name="connsiteX3" fmla="*/ 3073797 w 6111039"/>
              <a:gd name="connsiteY3" fmla="*/ 3154349 h 3218716"/>
              <a:gd name="connsiteX4" fmla="*/ 4622984 w 6111039"/>
              <a:gd name="connsiteY4" fmla="*/ 1890151 h 3218716"/>
              <a:gd name="connsiteX5" fmla="*/ 6111039 w 6111039"/>
              <a:gd name="connsiteY5" fmla="*/ 1458378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581253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581253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22984 w 6125150"/>
              <a:gd name="connsiteY4" fmla="*/ 1890151 h 3218716"/>
              <a:gd name="connsiteX5" fmla="*/ 6125150 w 6125150"/>
              <a:gd name="connsiteY5" fmla="*/ 1489097 h 3218716"/>
              <a:gd name="connsiteX0" fmla="*/ 0 w 6125150"/>
              <a:gd name="connsiteY0" fmla="*/ 0 h 3218716"/>
              <a:gd name="connsiteX1" fmla="*/ 333276 w 6125150"/>
              <a:gd name="connsiteY1" fmla="*/ 549589 h 3218716"/>
              <a:gd name="connsiteX2" fmla="*/ 727388 w 6125150"/>
              <a:gd name="connsiteY2" fmla="*/ 2746352 h 3218716"/>
              <a:gd name="connsiteX3" fmla="*/ 3073797 w 6125150"/>
              <a:gd name="connsiteY3" fmla="*/ 3154349 h 3218716"/>
              <a:gd name="connsiteX4" fmla="*/ 4693540 w 6125150"/>
              <a:gd name="connsiteY4" fmla="*/ 1767277 h 3218716"/>
              <a:gd name="connsiteX5" fmla="*/ 6125150 w 6125150"/>
              <a:gd name="connsiteY5" fmla="*/ 1489097 h 3218716"/>
              <a:gd name="connsiteX0" fmla="*/ 0 w 6125150"/>
              <a:gd name="connsiteY0" fmla="*/ 0 h 3227071"/>
              <a:gd name="connsiteX1" fmla="*/ 333276 w 6125150"/>
              <a:gd name="connsiteY1" fmla="*/ 549589 h 3227071"/>
              <a:gd name="connsiteX2" fmla="*/ 727388 w 6125150"/>
              <a:gd name="connsiteY2" fmla="*/ 2746352 h 3227071"/>
              <a:gd name="connsiteX3" fmla="*/ 3073797 w 6125150"/>
              <a:gd name="connsiteY3" fmla="*/ 3154349 h 3227071"/>
              <a:gd name="connsiteX4" fmla="*/ 4849848 w 6125150"/>
              <a:gd name="connsiteY4" fmla="*/ 1682211 h 3227071"/>
              <a:gd name="connsiteX5" fmla="*/ 6125150 w 6125150"/>
              <a:gd name="connsiteY5" fmla="*/ 1489097 h 3227071"/>
              <a:gd name="connsiteX0" fmla="*/ 0 w 6125150"/>
              <a:gd name="connsiteY0" fmla="*/ 0 h 3227071"/>
              <a:gd name="connsiteX1" fmla="*/ 333276 w 6125150"/>
              <a:gd name="connsiteY1" fmla="*/ 549589 h 3227071"/>
              <a:gd name="connsiteX2" fmla="*/ 727388 w 6125150"/>
              <a:gd name="connsiteY2" fmla="*/ 2746352 h 3227071"/>
              <a:gd name="connsiteX3" fmla="*/ 3073797 w 6125150"/>
              <a:gd name="connsiteY3" fmla="*/ 3154349 h 3227071"/>
              <a:gd name="connsiteX4" fmla="*/ 4849848 w 6125150"/>
              <a:gd name="connsiteY4" fmla="*/ 1682211 h 3227071"/>
              <a:gd name="connsiteX5" fmla="*/ 6125150 w 6125150"/>
              <a:gd name="connsiteY5" fmla="*/ 1404030 h 3227071"/>
              <a:gd name="connsiteX0" fmla="*/ 0 w 6125150"/>
              <a:gd name="connsiteY0" fmla="*/ 0 h 3453886"/>
              <a:gd name="connsiteX1" fmla="*/ 333276 w 6125150"/>
              <a:gd name="connsiteY1" fmla="*/ 549589 h 3453886"/>
              <a:gd name="connsiteX2" fmla="*/ 727388 w 6125150"/>
              <a:gd name="connsiteY2" fmla="*/ 2746352 h 3453886"/>
              <a:gd name="connsiteX3" fmla="*/ 3168255 w 6125150"/>
              <a:gd name="connsiteY3" fmla="*/ 3408103 h 3453886"/>
              <a:gd name="connsiteX4" fmla="*/ 4849848 w 6125150"/>
              <a:gd name="connsiteY4" fmla="*/ 1682211 h 3453886"/>
              <a:gd name="connsiteX5" fmla="*/ 6125150 w 6125150"/>
              <a:gd name="connsiteY5" fmla="*/ 1404030 h 3453886"/>
              <a:gd name="connsiteX0" fmla="*/ 0 w 6125150"/>
              <a:gd name="connsiteY0" fmla="*/ 0 h 3517462"/>
              <a:gd name="connsiteX1" fmla="*/ 333276 w 6125150"/>
              <a:gd name="connsiteY1" fmla="*/ 549589 h 3517462"/>
              <a:gd name="connsiteX2" fmla="*/ 884817 w 6125150"/>
              <a:gd name="connsiteY2" fmla="*/ 3034710 h 3517462"/>
              <a:gd name="connsiteX3" fmla="*/ 3168255 w 6125150"/>
              <a:gd name="connsiteY3" fmla="*/ 3408103 h 3517462"/>
              <a:gd name="connsiteX4" fmla="*/ 4849848 w 6125150"/>
              <a:gd name="connsiteY4" fmla="*/ 1682211 h 3517462"/>
              <a:gd name="connsiteX5" fmla="*/ 6125150 w 6125150"/>
              <a:gd name="connsiteY5" fmla="*/ 1404030 h 3517462"/>
              <a:gd name="connsiteX0" fmla="*/ 0 w 6125150"/>
              <a:gd name="connsiteY0" fmla="*/ 0 h 3466254"/>
              <a:gd name="connsiteX1" fmla="*/ 333276 w 6125150"/>
              <a:gd name="connsiteY1" fmla="*/ 549589 h 3466254"/>
              <a:gd name="connsiteX2" fmla="*/ 884817 w 6125150"/>
              <a:gd name="connsiteY2" fmla="*/ 3034710 h 3466254"/>
              <a:gd name="connsiteX3" fmla="*/ 3168255 w 6125150"/>
              <a:gd name="connsiteY3" fmla="*/ 3408103 h 3466254"/>
              <a:gd name="connsiteX4" fmla="*/ 5017772 w 6125150"/>
              <a:gd name="connsiteY4" fmla="*/ 2374268 h 3466254"/>
              <a:gd name="connsiteX5" fmla="*/ 6125150 w 6125150"/>
              <a:gd name="connsiteY5" fmla="*/ 1404030 h 3466254"/>
              <a:gd name="connsiteX0" fmla="*/ 0 w 6156635"/>
              <a:gd name="connsiteY0" fmla="*/ 0 h 3466254"/>
              <a:gd name="connsiteX1" fmla="*/ 333276 w 6156635"/>
              <a:gd name="connsiteY1" fmla="*/ 549589 h 3466254"/>
              <a:gd name="connsiteX2" fmla="*/ 884817 w 6156635"/>
              <a:gd name="connsiteY2" fmla="*/ 3034710 h 3466254"/>
              <a:gd name="connsiteX3" fmla="*/ 3168255 w 6156635"/>
              <a:gd name="connsiteY3" fmla="*/ 3408103 h 3466254"/>
              <a:gd name="connsiteX4" fmla="*/ 5017772 w 6156635"/>
              <a:gd name="connsiteY4" fmla="*/ 2374268 h 3466254"/>
              <a:gd name="connsiteX5" fmla="*/ 6156635 w 6156635"/>
              <a:gd name="connsiteY5" fmla="*/ 2349841 h 3466254"/>
              <a:gd name="connsiteX0" fmla="*/ 0 w 6156635"/>
              <a:gd name="connsiteY0" fmla="*/ 0 h 3444939"/>
              <a:gd name="connsiteX1" fmla="*/ 333276 w 6156635"/>
              <a:gd name="connsiteY1" fmla="*/ 549589 h 3444939"/>
              <a:gd name="connsiteX2" fmla="*/ 884817 w 6156635"/>
              <a:gd name="connsiteY2" fmla="*/ 3034710 h 3444939"/>
              <a:gd name="connsiteX3" fmla="*/ 3168255 w 6156635"/>
              <a:gd name="connsiteY3" fmla="*/ 3408103 h 3444939"/>
              <a:gd name="connsiteX4" fmla="*/ 5028267 w 6156635"/>
              <a:gd name="connsiteY4" fmla="*/ 2662626 h 3444939"/>
              <a:gd name="connsiteX5" fmla="*/ 6156635 w 6156635"/>
              <a:gd name="connsiteY5" fmla="*/ 2349841 h 3444939"/>
              <a:gd name="connsiteX0" fmla="*/ 0 w 6156635"/>
              <a:gd name="connsiteY0" fmla="*/ 0 h 3438975"/>
              <a:gd name="connsiteX1" fmla="*/ 333276 w 6156635"/>
              <a:gd name="connsiteY1" fmla="*/ 549589 h 3438975"/>
              <a:gd name="connsiteX2" fmla="*/ 884817 w 6156635"/>
              <a:gd name="connsiteY2" fmla="*/ 3034710 h 3438975"/>
              <a:gd name="connsiteX3" fmla="*/ 3168255 w 6156635"/>
              <a:gd name="connsiteY3" fmla="*/ 3408103 h 3438975"/>
              <a:gd name="connsiteX4" fmla="*/ 4818362 w 6156635"/>
              <a:gd name="connsiteY4" fmla="*/ 2743366 h 3438975"/>
              <a:gd name="connsiteX5" fmla="*/ 6156635 w 6156635"/>
              <a:gd name="connsiteY5" fmla="*/ 2349841 h 3438975"/>
              <a:gd name="connsiteX0" fmla="*/ 0 w 6156635"/>
              <a:gd name="connsiteY0" fmla="*/ 0 h 3528330"/>
              <a:gd name="connsiteX1" fmla="*/ 333276 w 6156635"/>
              <a:gd name="connsiteY1" fmla="*/ 549589 h 3528330"/>
              <a:gd name="connsiteX2" fmla="*/ 884817 w 6156635"/>
              <a:gd name="connsiteY2" fmla="*/ 3034710 h 3528330"/>
              <a:gd name="connsiteX3" fmla="*/ 2979340 w 6156635"/>
              <a:gd name="connsiteY3" fmla="*/ 3511911 h 3528330"/>
              <a:gd name="connsiteX4" fmla="*/ 4818362 w 6156635"/>
              <a:gd name="connsiteY4" fmla="*/ 2743366 h 3528330"/>
              <a:gd name="connsiteX5" fmla="*/ 6156635 w 6156635"/>
              <a:gd name="connsiteY5" fmla="*/ 2349841 h 3528330"/>
              <a:gd name="connsiteX0" fmla="*/ 0 w 6156635"/>
              <a:gd name="connsiteY0" fmla="*/ 0 h 3537762"/>
              <a:gd name="connsiteX1" fmla="*/ 333276 w 6156635"/>
              <a:gd name="connsiteY1" fmla="*/ 549589 h 3537762"/>
              <a:gd name="connsiteX2" fmla="*/ 800854 w 6156635"/>
              <a:gd name="connsiteY2" fmla="*/ 3080847 h 3537762"/>
              <a:gd name="connsiteX3" fmla="*/ 2979340 w 6156635"/>
              <a:gd name="connsiteY3" fmla="*/ 3511911 h 3537762"/>
              <a:gd name="connsiteX4" fmla="*/ 4818362 w 6156635"/>
              <a:gd name="connsiteY4" fmla="*/ 2743366 h 3537762"/>
              <a:gd name="connsiteX5" fmla="*/ 6156635 w 6156635"/>
              <a:gd name="connsiteY5" fmla="*/ 2349841 h 3537762"/>
              <a:gd name="connsiteX0" fmla="*/ 0 w 6156635"/>
              <a:gd name="connsiteY0" fmla="*/ 0 h 3538051"/>
              <a:gd name="connsiteX1" fmla="*/ 249314 w 6156635"/>
              <a:gd name="connsiteY1" fmla="*/ 538056 h 3538051"/>
              <a:gd name="connsiteX2" fmla="*/ 800854 w 6156635"/>
              <a:gd name="connsiteY2" fmla="*/ 3080847 h 3538051"/>
              <a:gd name="connsiteX3" fmla="*/ 2979340 w 6156635"/>
              <a:gd name="connsiteY3" fmla="*/ 3511911 h 3538051"/>
              <a:gd name="connsiteX4" fmla="*/ 4818362 w 6156635"/>
              <a:gd name="connsiteY4" fmla="*/ 2743366 h 3538051"/>
              <a:gd name="connsiteX5" fmla="*/ 6156635 w 6156635"/>
              <a:gd name="connsiteY5" fmla="*/ 2349841 h 3538051"/>
              <a:gd name="connsiteX0" fmla="*/ 0 w 6135644"/>
              <a:gd name="connsiteY0" fmla="*/ 0 h 3538051"/>
              <a:gd name="connsiteX1" fmla="*/ 249314 w 6135644"/>
              <a:gd name="connsiteY1" fmla="*/ 538056 h 3538051"/>
              <a:gd name="connsiteX2" fmla="*/ 800854 w 6135644"/>
              <a:gd name="connsiteY2" fmla="*/ 3080847 h 3538051"/>
              <a:gd name="connsiteX3" fmla="*/ 2979340 w 6135644"/>
              <a:gd name="connsiteY3" fmla="*/ 3511911 h 3538051"/>
              <a:gd name="connsiteX4" fmla="*/ 4818362 w 6135644"/>
              <a:gd name="connsiteY4" fmla="*/ 2743366 h 3538051"/>
              <a:gd name="connsiteX5" fmla="*/ 6135644 w 6135644"/>
              <a:gd name="connsiteY5" fmla="*/ 2395978 h 3538051"/>
              <a:gd name="connsiteX0" fmla="*/ 0 w 6135644"/>
              <a:gd name="connsiteY0" fmla="*/ 0 h 3538051"/>
              <a:gd name="connsiteX1" fmla="*/ 249314 w 6135644"/>
              <a:gd name="connsiteY1" fmla="*/ 538056 h 3538051"/>
              <a:gd name="connsiteX2" fmla="*/ 800854 w 6135644"/>
              <a:gd name="connsiteY2" fmla="*/ 3080847 h 3538051"/>
              <a:gd name="connsiteX3" fmla="*/ 2979340 w 6135644"/>
              <a:gd name="connsiteY3" fmla="*/ 3511911 h 3538051"/>
              <a:gd name="connsiteX4" fmla="*/ 4818362 w 6135644"/>
              <a:gd name="connsiteY4" fmla="*/ 2743366 h 3538051"/>
              <a:gd name="connsiteX5" fmla="*/ 6135644 w 6135644"/>
              <a:gd name="connsiteY5" fmla="*/ 2395978 h 3538051"/>
              <a:gd name="connsiteX0" fmla="*/ 0 w 6135644"/>
              <a:gd name="connsiteY0" fmla="*/ 0 h 3527017"/>
              <a:gd name="connsiteX1" fmla="*/ 280799 w 6135644"/>
              <a:gd name="connsiteY1" fmla="*/ 1137838 h 3527017"/>
              <a:gd name="connsiteX2" fmla="*/ 800854 w 6135644"/>
              <a:gd name="connsiteY2" fmla="*/ 3080847 h 3527017"/>
              <a:gd name="connsiteX3" fmla="*/ 2979340 w 6135644"/>
              <a:gd name="connsiteY3" fmla="*/ 3511911 h 3527017"/>
              <a:gd name="connsiteX4" fmla="*/ 4818362 w 6135644"/>
              <a:gd name="connsiteY4" fmla="*/ 2743366 h 3527017"/>
              <a:gd name="connsiteX5" fmla="*/ 6135644 w 6135644"/>
              <a:gd name="connsiteY5" fmla="*/ 2395978 h 3527017"/>
              <a:gd name="connsiteX0" fmla="*/ 0 w 6125148"/>
              <a:gd name="connsiteY0" fmla="*/ 0 h 2869563"/>
              <a:gd name="connsiteX1" fmla="*/ 270303 w 6125148"/>
              <a:gd name="connsiteY1" fmla="*/ 480384 h 2869563"/>
              <a:gd name="connsiteX2" fmla="*/ 790358 w 6125148"/>
              <a:gd name="connsiteY2" fmla="*/ 2423393 h 2869563"/>
              <a:gd name="connsiteX3" fmla="*/ 2968844 w 6125148"/>
              <a:gd name="connsiteY3" fmla="*/ 2854457 h 2869563"/>
              <a:gd name="connsiteX4" fmla="*/ 4807866 w 6125148"/>
              <a:gd name="connsiteY4" fmla="*/ 2085912 h 2869563"/>
              <a:gd name="connsiteX5" fmla="*/ 6125148 w 6125148"/>
              <a:gd name="connsiteY5" fmla="*/ 1738524 h 2869563"/>
              <a:gd name="connsiteX0" fmla="*/ 0 w 6125148"/>
              <a:gd name="connsiteY0" fmla="*/ 0 h 2869139"/>
              <a:gd name="connsiteX1" fmla="*/ 144360 w 6125148"/>
              <a:gd name="connsiteY1" fmla="*/ 514988 h 2869139"/>
              <a:gd name="connsiteX2" fmla="*/ 790358 w 6125148"/>
              <a:gd name="connsiteY2" fmla="*/ 2423393 h 2869139"/>
              <a:gd name="connsiteX3" fmla="*/ 2968844 w 6125148"/>
              <a:gd name="connsiteY3" fmla="*/ 2854457 h 2869139"/>
              <a:gd name="connsiteX4" fmla="*/ 4807866 w 6125148"/>
              <a:gd name="connsiteY4" fmla="*/ 2085912 h 2869139"/>
              <a:gd name="connsiteX5" fmla="*/ 6125148 w 6125148"/>
              <a:gd name="connsiteY5" fmla="*/ 1738524 h 2869139"/>
              <a:gd name="connsiteX0" fmla="*/ 0 w 6125148"/>
              <a:gd name="connsiteY0" fmla="*/ 0 h 2858211"/>
              <a:gd name="connsiteX1" fmla="*/ 144360 w 6125148"/>
              <a:gd name="connsiteY1" fmla="*/ 514988 h 2858211"/>
              <a:gd name="connsiteX2" fmla="*/ 790358 w 6125148"/>
              <a:gd name="connsiteY2" fmla="*/ 2423393 h 2858211"/>
              <a:gd name="connsiteX3" fmla="*/ 2968844 w 6125148"/>
              <a:gd name="connsiteY3" fmla="*/ 2854457 h 2858211"/>
              <a:gd name="connsiteX4" fmla="*/ 4849847 w 6125148"/>
              <a:gd name="connsiteY4" fmla="*/ 2293529 h 2858211"/>
              <a:gd name="connsiteX5" fmla="*/ 6125148 w 6125148"/>
              <a:gd name="connsiteY5" fmla="*/ 1738524 h 2858211"/>
              <a:gd name="connsiteX0" fmla="*/ 0 w 6104158"/>
              <a:gd name="connsiteY0" fmla="*/ 0 h 2858211"/>
              <a:gd name="connsiteX1" fmla="*/ 144360 w 6104158"/>
              <a:gd name="connsiteY1" fmla="*/ 514988 h 2858211"/>
              <a:gd name="connsiteX2" fmla="*/ 790358 w 6104158"/>
              <a:gd name="connsiteY2" fmla="*/ 2423393 h 2858211"/>
              <a:gd name="connsiteX3" fmla="*/ 2968844 w 6104158"/>
              <a:gd name="connsiteY3" fmla="*/ 2854457 h 2858211"/>
              <a:gd name="connsiteX4" fmla="*/ 4849847 w 6104158"/>
              <a:gd name="connsiteY4" fmla="*/ 2293529 h 2858211"/>
              <a:gd name="connsiteX5" fmla="*/ 6104158 w 6104158"/>
              <a:gd name="connsiteY5" fmla="*/ 1980745 h 2858211"/>
              <a:gd name="connsiteX0" fmla="*/ 0 w 6104158"/>
              <a:gd name="connsiteY0" fmla="*/ 0 h 2855248"/>
              <a:gd name="connsiteX1" fmla="*/ 144360 w 6104158"/>
              <a:gd name="connsiteY1" fmla="*/ 514988 h 2855248"/>
              <a:gd name="connsiteX2" fmla="*/ 790358 w 6104158"/>
              <a:gd name="connsiteY2" fmla="*/ 2423393 h 2855248"/>
              <a:gd name="connsiteX3" fmla="*/ 2968844 w 6104158"/>
              <a:gd name="connsiteY3" fmla="*/ 2854457 h 2855248"/>
              <a:gd name="connsiteX4" fmla="*/ 4870838 w 6104158"/>
              <a:gd name="connsiteY4" fmla="*/ 2374269 h 2855248"/>
              <a:gd name="connsiteX5" fmla="*/ 6104158 w 6104158"/>
              <a:gd name="connsiteY5" fmla="*/ 1980745 h 2855248"/>
              <a:gd name="connsiteX0" fmla="*/ 0 w 6104158"/>
              <a:gd name="connsiteY0" fmla="*/ 0 h 2993158"/>
              <a:gd name="connsiteX1" fmla="*/ 144360 w 6104158"/>
              <a:gd name="connsiteY1" fmla="*/ 514988 h 2993158"/>
              <a:gd name="connsiteX2" fmla="*/ 790358 w 6104158"/>
              <a:gd name="connsiteY2" fmla="*/ 2423393 h 2993158"/>
              <a:gd name="connsiteX3" fmla="*/ 2800920 w 6104158"/>
              <a:gd name="connsiteY3" fmla="*/ 2992869 h 2993158"/>
              <a:gd name="connsiteX4" fmla="*/ 4870838 w 6104158"/>
              <a:gd name="connsiteY4" fmla="*/ 2374269 h 2993158"/>
              <a:gd name="connsiteX5" fmla="*/ 6104158 w 6104158"/>
              <a:gd name="connsiteY5" fmla="*/ 1980745 h 2993158"/>
              <a:gd name="connsiteX0" fmla="*/ 0 w 6104158"/>
              <a:gd name="connsiteY0" fmla="*/ 0 h 2995687"/>
              <a:gd name="connsiteX1" fmla="*/ 144360 w 6104158"/>
              <a:gd name="connsiteY1" fmla="*/ 514988 h 2995687"/>
              <a:gd name="connsiteX2" fmla="*/ 727387 w 6104158"/>
              <a:gd name="connsiteY2" fmla="*/ 2504133 h 2995687"/>
              <a:gd name="connsiteX3" fmla="*/ 2800920 w 6104158"/>
              <a:gd name="connsiteY3" fmla="*/ 2992869 h 2995687"/>
              <a:gd name="connsiteX4" fmla="*/ 4870838 w 6104158"/>
              <a:gd name="connsiteY4" fmla="*/ 2374269 h 2995687"/>
              <a:gd name="connsiteX5" fmla="*/ 6104158 w 6104158"/>
              <a:gd name="connsiteY5" fmla="*/ 1980745 h 2995687"/>
              <a:gd name="connsiteX0" fmla="*/ 0 w 6104158"/>
              <a:gd name="connsiteY0" fmla="*/ 0 h 2853703"/>
              <a:gd name="connsiteX1" fmla="*/ 144360 w 6104158"/>
              <a:gd name="connsiteY1" fmla="*/ 514988 h 2853703"/>
              <a:gd name="connsiteX2" fmla="*/ 727387 w 6104158"/>
              <a:gd name="connsiteY2" fmla="*/ 2504133 h 2853703"/>
              <a:gd name="connsiteX3" fmla="*/ 2779929 w 6104158"/>
              <a:gd name="connsiteY3" fmla="*/ 2842924 h 2853703"/>
              <a:gd name="connsiteX4" fmla="*/ 4870838 w 6104158"/>
              <a:gd name="connsiteY4" fmla="*/ 2374269 h 2853703"/>
              <a:gd name="connsiteX5" fmla="*/ 6104158 w 6104158"/>
              <a:gd name="connsiteY5" fmla="*/ 1980745 h 2853703"/>
              <a:gd name="connsiteX0" fmla="*/ 0 w 6104158"/>
              <a:gd name="connsiteY0" fmla="*/ 0 h 2844445"/>
              <a:gd name="connsiteX1" fmla="*/ 144360 w 6104158"/>
              <a:gd name="connsiteY1" fmla="*/ 514988 h 2844445"/>
              <a:gd name="connsiteX2" fmla="*/ 769368 w 6104158"/>
              <a:gd name="connsiteY2" fmla="*/ 2434927 h 2844445"/>
              <a:gd name="connsiteX3" fmla="*/ 2779929 w 6104158"/>
              <a:gd name="connsiteY3" fmla="*/ 2842924 h 2844445"/>
              <a:gd name="connsiteX4" fmla="*/ 4870838 w 6104158"/>
              <a:gd name="connsiteY4" fmla="*/ 2374269 h 2844445"/>
              <a:gd name="connsiteX5" fmla="*/ 6104158 w 6104158"/>
              <a:gd name="connsiteY5" fmla="*/ 1980745 h 2844445"/>
              <a:gd name="connsiteX0" fmla="*/ 0 w 6104158"/>
              <a:gd name="connsiteY0" fmla="*/ 0 h 2778506"/>
              <a:gd name="connsiteX1" fmla="*/ 144360 w 6104158"/>
              <a:gd name="connsiteY1" fmla="*/ 514988 h 2778506"/>
              <a:gd name="connsiteX2" fmla="*/ 769368 w 6104158"/>
              <a:gd name="connsiteY2" fmla="*/ 2434927 h 2778506"/>
              <a:gd name="connsiteX3" fmla="*/ 2727453 w 6104158"/>
              <a:gd name="connsiteY3" fmla="*/ 2773718 h 2778506"/>
              <a:gd name="connsiteX4" fmla="*/ 4870838 w 6104158"/>
              <a:gd name="connsiteY4" fmla="*/ 2374269 h 2778506"/>
              <a:gd name="connsiteX5" fmla="*/ 6104158 w 6104158"/>
              <a:gd name="connsiteY5" fmla="*/ 1980745 h 2778506"/>
              <a:gd name="connsiteX0" fmla="*/ 0 w 6104158"/>
              <a:gd name="connsiteY0" fmla="*/ 0 h 2779251"/>
              <a:gd name="connsiteX1" fmla="*/ 144360 w 6104158"/>
              <a:gd name="connsiteY1" fmla="*/ 514988 h 2779251"/>
              <a:gd name="connsiteX2" fmla="*/ 769368 w 6104158"/>
              <a:gd name="connsiteY2" fmla="*/ 2434927 h 2779251"/>
              <a:gd name="connsiteX3" fmla="*/ 2727453 w 6104158"/>
              <a:gd name="connsiteY3" fmla="*/ 2773718 h 2779251"/>
              <a:gd name="connsiteX4" fmla="*/ 4744895 w 6104158"/>
              <a:gd name="connsiteY4" fmla="*/ 2362735 h 2779251"/>
              <a:gd name="connsiteX5" fmla="*/ 6104158 w 6104158"/>
              <a:gd name="connsiteY5" fmla="*/ 1980745 h 2779251"/>
              <a:gd name="connsiteX0" fmla="*/ 0 w 6167129"/>
              <a:gd name="connsiteY0" fmla="*/ 0 h 2779251"/>
              <a:gd name="connsiteX1" fmla="*/ 207331 w 6167129"/>
              <a:gd name="connsiteY1" fmla="*/ 514988 h 2779251"/>
              <a:gd name="connsiteX2" fmla="*/ 832339 w 6167129"/>
              <a:gd name="connsiteY2" fmla="*/ 2434927 h 2779251"/>
              <a:gd name="connsiteX3" fmla="*/ 2790424 w 6167129"/>
              <a:gd name="connsiteY3" fmla="*/ 2773718 h 2779251"/>
              <a:gd name="connsiteX4" fmla="*/ 4807866 w 6167129"/>
              <a:gd name="connsiteY4" fmla="*/ 2362735 h 2779251"/>
              <a:gd name="connsiteX5" fmla="*/ 6167129 w 6167129"/>
              <a:gd name="connsiteY5" fmla="*/ 1980745 h 2779251"/>
              <a:gd name="connsiteX0" fmla="*/ 0 w 6167129"/>
              <a:gd name="connsiteY0" fmla="*/ 0 h 2779251"/>
              <a:gd name="connsiteX1" fmla="*/ 207331 w 6167129"/>
              <a:gd name="connsiteY1" fmla="*/ 514988 h 2779251"/>
              <a:gd name="connsiteX2" fmla="*/ 832339 w 6167129"/>
              <a:gd name="connsiteY2" fmla="*/ 2434927 h 2779251"/>
              <a:gd name="connsiteX3" fmla="*/ 2790424 w 6167129"/>
              <a:gd name="connsiteY3" fmla="*/ 2773718 h 2779251"/>
              <a:gd name="connsiteX4" fmla="*/ 4807866 w 6167129"/>
              <a:gd name="connsiteY4" fmla="*/ 2362735 h 2779251"/>
              <a:gd name="connsiteX5" fmla="*/ 6167129 w 6167129"/>
              <a:gd name="connsiteY5" fmla="*/ 1980745 h 2779251"/>
              <a:gd name="connsiteX0" fmla="*/ 0 w 6167129"/>
              <a:gd name="connsiteY0" fmla="*/ 0 h 2780530"/>
              <a:gd name="connsiteX1" fmla="*/ 217827 w 6167129"/>
              <a:gd name="connsiteY1" fmla="*/ 445782 h 2780530"/>
              <a:gd name="connsiteX2" fmla="*/ 832339 w 6167129"/>
              <a:gd name="connsiteY2" fmla="*/ 2434927 h 2780530"/>
              <a:gd name="connsiteX3" fmla="*/ 2790424 w 6167129"/>
              <a:gd name="connsiteY3" fmla="*/ 2773718 h 2780530"/>
              <a:gd name="connsiteX4" fmla="*/ 4807866 w 6167129"/>
              <a:gd name="connsiteY4" fmla="*/ 2362735 h 2780530"/>
              <a:gd name="connsiteX5" fmla="*/ 6167129 w 6167129"/>
              <a:gd name="connsiteY5" fmla="*/ 1980745 h 2780530"/>
              <a:gd name="connsiteX0" fmla="*/ 0 w 6156634"/>
              <a:gd name="connsiteY0" fmla="*/ 3855 h 2611371"/>
              <a:gd name="connsiteX1" fmla="*/ 207332 w 6156634"/>
              <a:gd name="connsiteY1" fmla="*/ 276623 h 2611371"/>
              <a:gd name="connsiteX2" fmla="*/ 821844 w 6156634"/>
              <a:gd name="connsiteY2" fmla="*/ 2265768 h 2611371"/>
              <a:gd name="connsiteX3" fmla="*/ 2779929 w 6156634"/>
              <a:gd name="connsiteY3" fmla="*/ 2604559 h 2611371"/>
              <a:gd name="connsiteX4" fmla="*/ 4797371 w 6156634"/>
              <a:gd name="connsiteY4" fmla="*/ 2193576 h 2611371"/>
              <a:gd name="connsiteX5" fmla="*/ 6156634 w 6156634"/>
              <a:gd name="connsiteY5" fmla="*/ 1811586 h 2611371"/>
              <a:gd name="connsiteX0" fmla="*/ 0 w 6156634"/>
              <a:gd name="connsiteY0" fmla="*/ 0 h 2605026"/>
              <a:gd name="connsiteX1" fmla="*/ 228323 w 6156634"/>
              <a:gd name="connsiteY1" fmla="*/ 422713 h 2605026"/>
              <a:gd name="connsiteX2" fmla="*/ 821844 w 6156634"/>
              <a:gd name="connsiteY2" fmla="*/ 2261913 h 2605026"/>
              <a:gd name="connsiteX3" fmla="*/ 2779929 w 6156634"/>
              <a:gd name="connsiteY3" fmla="*/ 2600704 h 2605026"/>
              <a:gd name="connsiteX4" fmla="*/ 4797371 w 6156634"/>
              <a:gd name="connsiteY4" fmla="*/ 2189721 h 2605026"/>
              <a:gd name="connsiteX5" fmla="*/ 6156634 w 6156634"/>
              <a:gd name="connsiteY5" fmla="*/ 1807731 h 2605026"/>
              <a:gd name="connsiteX0" fmla="*/ 0 w 6156634"/>
              <a:gd name="connsiteY0" fmla="*/ 0 h 2603007"/>
              <a:gd name="connsiteX1" fmla="*/ 333276 w 6156634"/>
              <a:gd name="connsiteY1" fmla="*/ 641865 h 2603007"/>
              <a:gd name="connsiteX2" fmla="*/ 821844 w 6156634"/>
              <a:gd name="connsiteY2" fmla="*/ 2261913 h 2603007"/>
              <a:gd name="connsiteX3" fmla="*/ 2779929 w 6156634"/>
              <a:gd name="connsiteY3" fmla="*/ 2600704 h 2603007"/>
              <a:gd name="connsiteX4" fmla="*/ 4797371 w 6156634"/>
              <a:gd name="connsiteY4" fmla="*/ 2189721 h 2603007"/>
              <a:gd name="connsiteX5" fmla="*/ 6156634 w 6156634"/>
              <a:gd name="connsiteY5" fmla="*/ 1807731 h 2603007"/>
              <a:gd name="connsiteX0" fmla="*/ 0 w 6156634"/>
              <a:gd name="connsiteY0" fmla="*/ 0 h 2634475"/>
              <a:gd name="connsiteX1" fmla="*/ 333276 w 6156634"/>
              <a:gd name="connsiteY1" fmla="*/ 641865 h 2634475"/>
              <a:gd name="connsiteX2" fmla="*/ 968778 w 6156634"/>
              <a:gd name="connsiteY2" fmla="*/ 2388790 h 2634475"/>
              <a:gd name="connsiteX3" fmla="*/ 2779929 w 6156634"/>
              <a:gd name="connsiteY3" fmla="*/ 2600704 h 2634475"/>
              <a:gd name="connsiteX4" fmla="*/ 4797371 w 6156634"/>
              <a:gd name="connsiteY4" fmla="*/ 2189721 h 2634475"/>
              <a:gd name="connsiteX5" fmla="*/ 6156634 w 6156634"/>
              <a:gd name="connsiteY5" fmla="*/ 1807731 h 2634475"/>
              <a:gd name="connsiteX0" fmla="*/ 0 w 6156634"/>
              <a:gd name="connsiteY0" fmla="*/ 0 h 2625499"/>
              <a:gd name="connsiteX1" fmla="*/ 333276 w 6156634"/>
              <a:gd name="connsiteY1" fmla="*/ 641865 h 2625499"/>
              <a:gd name="connsiteX2" fmla="*/ 1105217 w 6156634"/>
              <a:gd name="connsiteY2" fmla="*/ 2365721 h 2625499"/>
              <a:gd name="connsiteX3" fmla="*/ 2779929 w 6156634"/>
              <a:gd name="connsiteY3" fmla="*/ 2600704 h 2625499"/>
              <a:gd name="connsiteX4" fmla="*/ 4797371 w 6156634"/>
              <a:gd name="connsiteY4" fmla="*/ 2189721 h 2625499"/>
              <a:gd name="connsiteX5" fmla="*/ 6156634 w 6156634"/>
              <a:gd name="connsiteY5" fmla="*/ 1807731 h 2625499"/>
              <a:gd name="connsiteX0" fmla="*/ 0 w 6156634"/>
              <a:gd name="connsiteY0" fmla="*/ 0 h 2672290"/>
              <a:gd name="connsiteX1" fmla="*/ 333276 w 6156634"/>
              <a:gd name="connsiteY1" fmla="*/ 641865 h 2672290"/>
              <a:gd name="connsiteX2" fmla="*/ 1105217 w 6156634"/>
              <a:gd name="connsiteY2" fmla="*/ 2365721 h 2672290"/>
              <a:gd name="connsiteX3" fmla="*/ 2800919 w 6156634"/>
              <a:gd name="connsiteY3" fmla="*/ 2658376 h 2672290"/>
              <a:gd name="connsiteX4" fmla="*/ 4797371 w 6156634"/>
              <a:gd name="connsiteY4" fmla="*/ 2189721 h 2672290"/>
              <a:gd name="connsiteX5" fmla="*/ 6156634 w 6156634"/>
              <a:gd name="connsiteY5" fmla="*/ 1807731 h 2672290"/>
              <a:gd name="connsiteX0" fmla="*/ 0 w 6156634"/>
              <a:gd name="connsiteY0" fmla="*/ 0 h 2676015"/>
              <a:gd name="connsiteX1" fmla="*/ 364762 w 6156634"/>
              <a:gd name="connsiteY1" fmla="*/ 503453 h 2676015"/>
              <a:gd name="connsiteX2" fmla="*/ 1105217 w 6156634"/>
              <a:gd name="connsiteY2" fmla="*/ 2365721 h 2676015"/>
              <a:gd name="connsiteX3" fmla="*/ 2800919 w 6156634"/>
              <a:gd name="connsiteY3" fmla="*/ 2658376 h 2676015"/>
              <a:gd name="connsiteX4" fmla="*/ 4797371 w 6156634"/>
              <a:gd name="connsiteY4" fmla="*/ 2189721 h 2676015"/>
              <a:gd name="connsiteX5" fmla="*/ 6156634 w 6156634"/>
              <a:gd name="connsiteY5" fmla="*/ 1807731 h 2676015"/>
              <a:gd name="connsiteX0" fmla="*/ 0 w 6156634"/>
              <a:gd name="connsiteY0" fmla="*/ 0 h 2668926"/>
              <a:gd name="connsiteX1" fmla="*/ 406743 w 6156634"/>
              <a:gd name="connsiteY1" fmla="*/ 803344 h 2668926"/>
              <a:gd name="connsiteX2" fmla="*/ 1105217 w 6156634"/>
              <a:gd name="connsiteY2" fmla="*/ 2365721 h 2668926"/>
              <a:gd name="connsiteX3" fmla="*/ 2800919 w 6156634"/>
              <a:gd name="connsiteY3" fmla="*/ 2658376 h 2668926"/>
              <a:gd name="connsiteX4" fmla="*/ 4797371 w 6156634"/>
              <a:gd name="connsiteY4" fmla="*/ 2189721 h 2668926"/>
              <a:gd name="connsiteX5" fmla="*/ 6156634 w 6156634"/>
              <a:gd name="connsiteY5" fmla="*/ 1807731 h 2668926"/>
              <a:gd name="connsiteX0" fmla="*/ 0 w 6156634"/>
              <a:gd name="connsiteY0" fmla="*/ 0 h 2668926"/>
              <a:gd name="connsiteX1" fmla="*/ 406743 w 6156634"/>
              <a:gd name="connsiteY1" fmla="*/ 803344 h 2668926"/>
              <a:gd name="connsiteX2" fmla="*/ 1105217 w 6156634"/>
              <a:gd name="connsiteY2" fmla="*/ 2365721 h 2668926"/>
              <a:gd name="connsiteX3" fmla="*/ 2800919 w 6156634"/>
              <a:gd name="connsiteY3" fmla="*/ 2658376 h 2668926"/>
              <a:gd name="connsiteX4" fmla="*/ 4797371 w 6156634"/>
              <a:gd name="connsiteY4" fmla="*/ 2189721 h 2668926"/>
              <a:gd name="connsiteX5" fmla="*/ 6156634 w 6156634"/>
              <a:gd name="connsiteY5" fmla="*/ 1807731 h 266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6634" h="2668926">
                <a:moveTo>
                  <a:pt x="0" y="0"/>
                </a:moveTo>
                <a:cubicBezTo>
                  <a:pt x="6589" y="21141"/>
                  <a:pt x="296007" y="409058"/>
                  <a:pt x="406743" y="803344"/>
                </a:cubicBezTo>
                <a:cubicBezTo>
                  <a:pt x="517479" y="1197630"/>
                  <a:pt x="706188" y="2056549"/>
                  <a:pt x="1105217" y="2365721"/>
                </a:cubicBezTo>
                <a:cubicBezTo>
                  <a:pt x="1504246" y="2674893"/>
                  <a:pt x="2185560" y="2687709"/>
                  <a:pt x="2800919" y="2658376"/>
                </a:cubicBezTo>
                <a:cubicBezTo>
                  <a:pt x="3416278" y="2629043"/>
                  <a:pt x="4262942" y="2477502"/>
                  <a:pt x="4797371" y="2189721"/>
                </a:cubicBezTo>
                <a:cubicBezTo>
                  <a:pt x="5146510" y="2010244"/>
                  <a:pt x="5763163" y="1807987"/>
                  <a:pt x="6156634" y="1807731"/>
                </a:cubicBezTo>
              </a:path>
            </a:pathLst>
          </a:custGeom>
          <a:ln w="5715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17920" y="4189382"/>
            <a:ext cx="2409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Fish Biomass</a:t>
            </a:r>
            <a:endParaRPr lang="en-US" b="1" baseline="30000" dirty="0"/>
          </a:p>
        </p:txBody>
      </p:sp>
      <p:sp>
        <p:nvSpPr>
          <p:cNvPr id="3" name="Oval 2"/>
          <p:cNvSpPr/>
          <p:nvPr/>
        </p:nvSpPr>
        <p:spPr>
          <a:xfrm>
            <a:off x="752119" y="3432609"/>
            <a:ext cx="308384" cy="29888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101524" y="4234742"/>
            <a:ext cx="308384" cy="29888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52119" y="3435568"/>
            <a:ext cx="308384" cy="29888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52119" y="3438527"/>
            <a:ext cx="308384" cy="29888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08910" y="1630722"/>
            <a:ext cx="341219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Kaylor</a:t>
            </a:r>
            <a:r>
              <a:rPr lang="en-US" sz="2800" dirty="0" smtClean="0"/>
              <a:t> et al. </a:t>
            </a:r>
            <a:r>
              <a:rPr lang="en-US" sz="2800" i="1" dirty="0" smtClean="0"/>
              <a:t>In </a:t>
            </a:r>
            <a:r>
              <a:rPr lang="en-US" sz="2800" i="1" dirty="0" smtClean="0"/>
              <a:t>review</a:t>
            </a:r>
            <a:endParaRPr lang="en-US" sz="2800" i="1" dirty="0"/>
          </a:p>
        </p:txBody>
      </p:sp>
      <p:sp>
        <p:nvSpPr>
          <p:cNvPr id="44" name="Oval 43"/>
          <p:cNvSpPr/>
          <p:nvPr/>
        </p:nvSpPr>
        <p:spPr>
          <a:xfrm>
            <a:off x="752119" y="3442503"/>
            <a:ext cx="308384" cy="29888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44419" y="97555"/>
            <a:ext cx="8770974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Conceptual model for changin</a:t>
            </a:r>
            <a:r>
              <a:rPr lang="en-US" sz="3200" dirty="0">
                <a:solidFill>
                  <a:srgbClr val="000000"/>
                </a:solidFill>
              </a:rPr>
              <a:t>g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vert. biomass </a:t>
            </a:r>
            <a:r>
              <a:rPr lang="en-US" sz="3200" dirty="0" smtClean="0">
                <a:solidFill>
                  <a:srgbClr val="000000"/>
                </a:solidFill>
              </a:rPr>
              <a:t>over time in a forested headwater stream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5068818" y="2889697"/>
            <a:ext cx="109208" cy="153585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163399" y="2889697"/>
            <a:ext cx="971305" cy="109223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2274053" y="3801941"/>
            <a:ext cx="304615" cy="91201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2578667" y="3801941"/>
            <a:ext cx="630450" cy="104033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186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C -0.00104 0.00648 -0.00191 0.01204 -0.00347 0.01829 C -0.00225 0.04792 -0.00833 0.04514 0.00452 0.05047 C 0.0066 0.05486 0.01268 0.06273 0.01268 0.06297 C 0.01441 0.07361 0.01754 0.08148 0.02066 0.0919 C 0.02101 0.09537 0.02101 0.09884 0.0217 0.10255 C 0.02222 0.10556 0.02413 0.11181 0.02413 0.11204 C 0.02587 0.13218 0.02292 0.11713 0.02865 0.13009 C 0.03177 0.13727 0.02761 0.13195 0.0309 0.14074 C 0.03229 0.14445 0.03663 0.14699 0.03906 0.15 C 0.0415 0.16134 0.0559 0.16806 0.06424 0.17292 C 0.07552 0.18866 0.08299 0.19699 0.09983 0.20047 C 0.10504 0.20278 0.11025 0.20509 0.11597 0.20672 C 0.12066 0.21297 0.12535 0.21273 0.13195 0.21273 L 0.14566 0.22037 " pathEditMode="relative" rAng="0" ptsTypes="fffffffffffff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8" y="1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C 0.00174 0.01435 0.00104 0.02129 0.01684 0.02407 C 0.02222 0.03032 0.02205 0.03888 0.02761 0.0449 C 0.02865 0.05115 0.03056 0.05601 0.0349 0.06087 C 0.03715 0.06921 0.05035 0.06412 0.05747 0.06851 C 0.05972 0.0699 0.06059 0.0831 0.06372 0.08518 C 0.06476 0.08587 0.06736 0.0875 0.06736 0.08773 C 0.07031 0.09189 0.07136 0.09722 0.07587 0.10092 C 0.08368 0.10694 0.09254 0.09699 0.10087 0.10254 C 0.10278 0.10856 0.10695 0.128 0.11302 0.12916 C 0.11684 0.13495 0.12552 0.12384 0.13229 0.12523 C 0.1349 0.13287 0.13299 0.13078 0.13594 0.13379 L 0.14566 0.1375 " pathEditMode="relative" rAng="0" ptsTypes="fffffffffffAf">
                                      <p:cBhvr>
                                        <p:cTn id="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687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C 0.00191 0.03148 -0.00017 0.01319 0.00295 0.03264 C 0.00295 0.03356 0.004 0.04398 0.00608 0.04653 C 0.01198 0.0537 0.02084 0.05625 0.02465 0.06666 C 0.02917 0.07315 0.02917 0.08379 0.0342 0.09166 C 0.03924 0.09954 0.05035 0.10602 0.05538 0.11389 C 0.05799 0.12153 0.05903 0.13333 0.06493 0.13842 C 0.06875 0.14166 0.07761 0.1419 0.07761 0.14213 C 0.07813 0.14375 0.07587 0.1537 0.07743 0.15532 C 0.08212 0.16088 0.09063 0.17268 0.09757 0.17454 C 0.09931 0.17754 0.10452 0.17291 0.10834 0.17407 C 0.11736 0.17685 0.12709 0.17847 0.13611 0.18194 C 0.13837 0.18773 0.13906 0.18981 0.14566 0.18981 " pathEditMode="relative" rAng="0" ptsTypes="ffffaffffffff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949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2.59259E-6 C 0.00122 0.03959 -0.00017 0.01644 0.00243 0.04097 C 0.00243 0.04236 0.00365 0.05533 0.00556 0.05857 C 0.01146 0.06783 0.02049 0.07107 0.02396 0.08403 C 0.0309 0.1088 0.03438 0.13912 0.04913 0.15903 C 0.05139 0.16875 0.05868 0.16852 0.06459 0.175 C 0.0684 0.17917 0.07552 0.18889 0.07552 0.18912 C 0.07587 0.19121 0.07552 0.19445 0.07674 0.19653 C 0.0816 0.20324 0.09497 0.20602 0.10174 0.20834 C 0.10365 0.21227 0.10417 0.21852 0.10799 0.22014 C 0.11684 0.22361 0.12674 0.2257 0.13559 0.2301 C 0.13802 0.23727 0.13837 0.24028 0.14566 0.24028 " pathEditMode="relative" rAng="0" ptsTypes="fffffffffff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1201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5" grpId="0" animBg="1"/>
      <p:bldP spid="46" grpId="0" animBg="1"/>
      <p:bldP spid="44" grpId="0" animBg="1"/>
      <p:bldP spid="4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Study Design: </a:t>
            </a:r>
            <a:r>
              <a:rPr lang="en-US" sz="3600" b="1" u="sng" dirty="0" err="1" smtClean="0">
                <a:solidFill>
                  <a:srgbClr val="FF0000"/>
                </a:solidFill>
              </a:rPr>
              <a:t>Hyp</a:t>
            </a:r>
            <a:r>
              <a:rPr lang="en-US" sz="3600" b="1" u="sng" dirty="0" smtClean="0">
                <a:solidFill>
                  <a:srgbClr val="FF0000"/>
                </a:solidFill>
              </a:rPr>
              <a:t> </a:t>
            </a:r>
            <a:r>
              <a:rPr lang="en-US" sz="3600" b="1" u="sng" dirty="0">
                <a:solidFill>
                  <a:srgbClr val="FF0000"/>
                </a:solidFill>
              </a:rPr>
              <a:t>3</a:t>
            </a:r>
            <a:endParaRPr lang="en-US" sz="36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52801" y="1931618"/>
            <a:ext cx="7847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Picked 3 of the reach pairs assessed by M. </a:t>
            </a:r>
            <a:r>
              <a:rPr lang="en-US" sz="2400" dirty="0" err="1" smtClean="0"/>
              <a:t>Kaylor</a:t>
            </a:r>
            <a:r>
              <a:rPr lang="en-US" sz="2400" dirty="0" smtClean="0"/>
              <a:t> in 2014 and shaded one of the reaches in each pair for one summer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Determine if partial shading impacts primary production, invertebrates, fish and salamanders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567767" y="1023813"/>
            <a:ext cx="52024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“Stream shading experiment”</a:t>
            </a:r>
            <a:endParaRPr lang="en-US" sz="32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7453" y="4028102"/>
            <a:ext cx="2647011" cy="2652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81769" y="3729214"/>
            <a:ext cx="3054502" cy="2951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86700" y="186413"/>
            <a:ext cx="175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(Emily </a:t>
            </a:r>
            <a:r>
              <a:rPr lang="en-US" b="1" dirty="0" err="1" smtClean="0">
                <a:solidFill>
                  <a:srgbClr val="0000FF"/>
                </a:solidFill>
              </a:rPr>
              <a:t>Heaston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457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0"/>
    </mc:Choice>
    <mc:Fallback xmlns="">
      <p:transition spd="slow" advTm="82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Study Design</a:t>
            </a:r>
            <a:endParaRPr lang="en-US" sz="36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6331"/>
            <a:ext cx="8763000" cy="6036734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6999260" y="4175720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326360" y="4724400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943600" y="3966616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3988440" y="3580858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4724400" y="2577156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631160" y="2781300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5105400" y="2819400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235500" y="4348460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4703140" y="2890540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5273080" y="2577156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5859760" y="2781300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4109460" y="3413178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172200" y="3982640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5410200" y="4973340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413720" y="1752800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13720" y="1452960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4" t="6260" r="2500" b="76823"/>
          <a:stretch/>
        </p:blipFill>
        <p:spPr>
          <a:xfrm>
            <a:off x="6019800" y="87489"/>
            <a:ext cx="3071855" cy="23509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57200" y="990600"/>
            <a:ext cx="2877740" cy="16703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2900" y="979311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H.J. Andrews Experimental Forest, OR</a:t>
            </a:r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795140" y="2121769"/>
            <a:ext cx="167680" cy="16768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805260" y="1817511"/>
            <a:ext cx="167680" cy="167680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2940" y="1752800"/>
            <a:ext cx="2141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Old-growth</a:t>
            </a:r>
          </a:p>
          <a:p>
            <a:r>
              <a:rPr lang="en-US" dirty="0" smtClean="0"/>
              <a:t>Previously Harvested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6870909" y="3966616"/>
            <a:ext cx="684818" cy="721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799834" y="3705921"/>
            <a:ext cx="684818" cy="721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767051" y="3220299"/>
            <a:ext cx="684818" cy="721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114080" y="2817803"/>
            <a:ext cx="13656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MR404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5105400" y="3351128"/>
            <a:ext cx="13548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L703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6989004" y="3520405"/>
            <a:ext cx="13426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L701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57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0"/>
    </mc:Choice>
    <mc:Fallback xmlns="">
      <p:transition spd="slow" advTm="825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  <p:bldP spid="37" grpId="0" animBg="1"/>
      <p:bldP spid="38" grpId="0" animBg="1"/>
      <p:bldP spid="3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49286" y="292844"/>
            <a:ext cx="7281556" cy="6170771"/>
            <a:chOff x="154606" y="3104041"/>
            <a:chExt cx="7281556" cy="6170771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51271813"/>
                </p:ext>
              </p:extLst>
            </p:nvPr>
          </p:nvGraphicFramePr>
          <p:xfrm>
            <a:off x="491476" y="5252675"/>
            <a:ext cx="6943001" cy="18562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34720730"/>
                </p:ext>
              </p:extLst>
            </p:nvPr>
          </p:nvGraphicFramePr>
          <p:xfrm>
            <a:off x="493160" y="3107605"/>
            <a:ext cx="6943002" cy="19113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9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37319837"/>
                </p:ext>
              </p:extLst>
            </p:nvPr>
          </p:nvGraphicFramePr>
          <p:xfrm>
            <a:off x="491476" y="7341520"/>
            <a:ext cx="6943002" cy="19332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0" name="Rectangle 9"/>
            <p:cNvSpPr/>
            <p:nvPr/>
          </p:nvSpPr>
          <p:spPr>
            <a:xfrm rot="16200000">
              <a:off x="-953468" y="5948493"/>
              <a:ext cx="255470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000" b="0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600" dirty="0" smtClean="0"/>
                <a:t>PAR (</a:t>
              </a:r>
              <a:r>
                <a:rPr lang="en-US" sz="1600" dirty="0" err="1" smtClean="0"/>
                <a:t>mol</a:t>
              </a:r>
              <a:r>
                <a:rPr lang="en-US" sz="1600" dirty="0" smtClean="0"/>
                <a:t> m</a:t>
              </a:r>
              <a:r>
                <a:rPr lang="en-US" sz="1600" baseline="30000" dirty="0" smtClean="0"/>
                <a:t>-</a:t>
              </a:r>
              <a:r>
                <a:rPr lang="en-US" sz="1600" baseline="30000" dirty="0"/>
                <a:t>2 </a:t>
              </a:r>
              <a:r>
                <a:rPr lang="en-US" sz="1600" dirty="0" smtClean="0"/>
                <a:t>day</a:t>
              </a:r>
              <a:r>
                <a:rPr lang="en-US" sz="1600" baseline="30000" dirty="0" smtClean="0"/>
                <a:t>-</a:t>
              </a:r>
              <a:r>
                <a:rPr lang="en-US" sz="1600" baseline="30000" dirty="0"/>
                <a:t>1</a:t>
              </a:r>
              <a:r>
                <a:rPr lang="en-US" sz="1600" dirty="0"/>
                <a:t>) 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7608" y="3186301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2014</a:t>
              </a:r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57608" y="3473373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2016</a:t>
              </a:r>
              <a:endParaRPr lang="en-US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10008" y="5371950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2014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10008" y="5659022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2016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11612" y="7519909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2014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11612" y="7806981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2016</a:t>
              </a:r>
              <a:endParaRPr lang="en-US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16084" y="3104041"/>
              <a:ext cx="1161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(a) MR404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16084" y="5222195"/>
              <a:ext cx="946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(b) L703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16084" y="7365367"/>
              <a:ext cx="922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(c) L701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657608" y="3494078"/>
              <a:ext cx="548648" cy="287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3953388" y="2883125"/>
            <a:ext cx="548648" cy="287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006292" y="5020429"/>
            <a:ext cx="548648" cy="287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621436" y="6463615"/>
            <a:ext cx="136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(m)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29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0"/>
    </mc:Choice>
    <mc:Fallback xmlns="">
      <p:transition spd="slow" advTm="82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49286" y="292844"/>
            <a:ext cx="7281556" cy="6170771"/>
            <a:chOff x="154606" y="3104041"/>
            <a:chExt cx="7281556" cy="6170771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51631143"/>
                </p:ext>
              </p:extLst>
            </p:nvPr>
          </p:nvGraphicFramePr>
          <p:xfrm>
            <a:off x="491476" y="5252675"/>
            <a:ext cx="6943001" cy="18562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3082945"/>
                </p:ext>
              </p:extLst>
            </p:nvPr>
          </p:nvGraphicFramePr>
          <p:xfrm>
            <a:off x="493160" y="3107605"/>
            <a:ext cx="6943002" cy="19113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9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380093532"/>
                </p:ext>
              </p:extLst>
            </p:nvPr>
          </p:nvGraphicFramePr>
          <p:xfrm>
            <a:off x="491476" y="7341520"/>
            <a:ext cx="6943002" cy="19332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0" name="Rectangle 9"/>
            <p:cNvSpPr/>
            <p:nvPr/>
          </p:nvSpPr>
          <p:spPr>
            <a:xfrm rot="16200000">
              <a:off x="-953468" y="5948493"/>
              <a:ext cx="255470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000" b="0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600" dirty="0" smtClean="0"/>
                <a:t>PAR (</a:t>
              </a:r>
              <a:r>
                <a:rPr lang="en-US" sz="1600" dirty="0" err="1" smtClean="0"/>
                <a:t>mol</a:t>
              </a:r>
              <a:r>
                <a:rPr lang="en-US" sz="1600" dirty="0" smtClean="0"/>
                <a:t> m</a:t>
              </a:r>
              <a:r>
                <a:rPr lang="en-US" sz="1600" baseline="30000" dirty="0" smtClean="0"/>
                <a:t>-</a:t>
              </a:r>
              <a:r>
                <a:rPr lang="en-US" sz="1600" baseline="30000" dirty="0"/>
                <a:t>2 </a:t>
              </a:r>
              <a:r>
                <a:rPr lang="en-US" sz="1600" dirty="0" smtClean="0"/>
                <a:t>day</a:t>
              </a:r>
              <a:r>
                <a:rPr lang="en-US" sz="1600" baseline="30000" dirty="0" smtClean="0"/>
                <a:t>-</a:t>
              </a:r>
              <a:r>
                <a:rPr lang="en-US" sz="1600" baseline="30000" dirty="0"/>
                <a:t>1</a:t>
              </a:r>
              <a:r>
                <a:rPr lang="en-US" sz="1600" dirty="0"/>
                <a:t>) 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95261" y="5812911"/>
              <a:ext cx="206531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05176" y="5812911"/>
              <a:ext cx="113848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16621" y="5812911"/>
              <a:ext cx="20943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24984" y="5812911"/>
              <a:ext cx="20943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335836" y="5812911"/>
              <a:ext cx="20943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37920" y="3679550"/>
              <a:ext cx="10525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58684" y="3680446"/>
              <a:ext cx="20943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87191" y="3679550"/>
              <a:ext cx="20943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21402" y="3680446"/>
              <a:ext cx="20943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54739" y="3680446"/>
              <a:ext cx="191257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49927" y="7960870"/>
              <a:ext cx="130109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202" y="7960870"/>
              <a:ext cx="130109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980021" y="7960870"/>
              <a:ext cx="130109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404241" y="7960870"/>
              <a:ext cx="207637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185894" y="7960870"/>
              <a:ext cx="130109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7608" y="3186301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2014</a:t>
              </a:r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57608" y="3473373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2016</a:t>
              </a:r>
              <a:endParaRPr lang="en-US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10008" y="5371950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2014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10008" y="5659022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2016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11612" y="7519909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2014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11612" y="7806981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2016</a:t>
              </a:r>
              <a:endParaRPr lang="en-US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16084" y="3104041"/>
              <a:ext cx="1161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(a) MR404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16084" y="5222195"/>
              <a:ext cx="946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(b) L703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16084" y="7365367"/>
              <a:ext cx="922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(c) L701</a:t>
              </a:r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621436" y="6463615"/>
            <a:ext cx="136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(m)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3959084" y="2868530"/>
            <a:ext cx="548648" cy="287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959084" y="5020429"/>
            <a:ext cx="548648" cy="287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837160" y="698102"/>
            <a:ext cx="548648" cy="287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154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0"/>
    </mc:Choice>
    <mc:Fallback xmlns="">
      <p:transition spd="slow" advTm="82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42362" y="292844"/>
            <a:ext cx="7281556" cy="6170771"/>
            <a:chOff x="154606" y="3104041"/>
            <a:chExt cx="7281556" cy="6170771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40397075"/>
                </p:ext>
              </p:extLst>
            </p:nvPr>
          </p:nvGraphicFramePr>
          <p:xfrm>
            <a:off x="491476" y="5252675"/>
            <a:ext cx="6943001" cy="18562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28669301"/>
                </p:ext>
              </p:extLst>
            </p:nvPr>
          </p:nvGraphicFramePr>
          <p:xfrm>
            <a:off x="493160" y="3107605"/>
            <a:ext cx="6943002" cy="19113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9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93085753"/>
                </p:ext>
              </p:extLst>
            </p:nvPr>
          </p:nvGraphicFramePr>
          <p:xfrm>
            <a:off x="491476" y="7341520"/>
            <a:ext cx="6943002" cy="19332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0" name="Rectangle 9"/>
            <p:cNvSpPr/>
            <p:nvPr/>
          </p:nvSpPr>
          <p:spPr>
            <a:xfrm rot="16200000">
              <a:off x="-953468" y="5948493"/>
              <a:ext cx="255470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000" b="0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600" dirty="0" smtClean="0"/>
                <a:t>PAR (</a:t>
              </a:r>
              <a:r>
                <a:rPr lang="en-US" sz="1600" dirty="0" err="1" smtClean="0"/>
                <a:t>mol</a:t>
              </a:r>
              <a:r>
                <a:rPr lang="en-US" sz="1600" dirty="0" smtClean="0"/>
                <a:t> m</a:t>
              </a:r>
              <a:r>
                <a:rPr lang="en-US" sz="1600" baseline="30000" dirty="0" smtClean="0"/>
                <a:t>-</a:t>
              </a:r>
              <a:r>
                <a:rPr lang="en-US" sz="1600" baseline="30000" dirty="0"/>
                <a:t>2 </a:t>
              </a:r>
              <a:r>
                <a:rPr lang="en-US" sz="1600" dirty="0" smtClean="0"/>
                <a:t>day</a:t>
              </a:r>
              <a:r>
                <a:rPr lang="en-US" sz="1600" baseline="30000" dirty="0" smtClean="0"/>
                <a:t>-</a:t>
              </a:r>
              <a:r>
                <a:rPr lang="en-US" sz="1600" baseline="30000" dirty="0"/>
                <a:t>1</a:t>
              </a:r>
              <a:r>
                <a:rPr lang="en-US" sz="1600" dirty="0"/>
                <a:t>) 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95261" y="5812911"/>
              <a:ext cx="206531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05176" y="5812911"/>
              <a:ext cx="113848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16621" y="5812911"/>
              <a:ext cx="20943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24984" y="5812911"/>
              <a:ext cx="20943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335836" y="5812911"/>
              <a:ext cx="20943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37920" y="3679550"/>
              <a:ext cx="10525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58684" y="3680446"/>
              <a:ext cx="20943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87191" y="3679550"/>
              <a:ext cx="20943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21402" y="3680446"/>
              <a:ext cx="20943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54739" y="3680446"/>
              <a:ext cx="191257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49927" y="7960870"/>
              <a:ext cx="130109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202" y="7960870"/>
              <a:ext cx="130109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980021" y="7960870"/>
              <a:ext cx="130109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404241" y="7960870"/>
              <a:ext cx="207637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185894" y="7960870"/>
              <a:ext cx="130109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7608" y="3186301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2014</a:t>
              </a:r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57608" y="3473373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2016</a:t>
              </a:r>
              <a:endParaRPr lang="en-US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10008" y="5371950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2014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10008" y="5659022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2016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11612" y="7519909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2014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11612" y="7806981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2016</a:t>
              </a:r>
              <a:endParaRPr lang="en-US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16084" y="3104041"/>
              <a:ext cx="1161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(a) MR404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16084" y="5222195"/>
              <a:ext cx="946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(b) L703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16084" y="7365367"/>
              <a:ext cx="922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(c) L701</a:t>
              </a:r>
              <a:endParaRPr lang="en-US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621436" y="6463615"/>
            <a:ext cx="136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(m)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749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0"/>
    </mc:Choice>
    <mc:Fallback xmlns="">
      <p:transition spd="slow" advTm="82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42362" y="292844"/>
            <a:ext cx="7281556" cy="6170771"/>
            <a:chOff x="154606" y="3104041"/>
            <a:chExt cx="7281556" cy="6170771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76349574"/>
                </p:ext>
              </p:extLst>
            </p:nvPr>
          </p:nvGraphicFramePr>
          <p:xfrm>
            <a:off x="491476" y="5252675"/>
            <a:ext cx="6943001" cy="18562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59262293"/>
                </p:ext>
              </p:extLst>
            </p:nvPr>
          </p:nvGraphicFramePr>
          <p:xfrm>
            <a:off x="493160" y="3107605"/>
            <a:ext cx="6943002" cy="19113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9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19235992"/>
                </p:ext>
              </p:extLst>
            </p:nvPr>
          </p:nvGraphicFramePr>
          <p:xfrm>
            <a:off x="491476" y="7341520"/>
            <a:ext cx="6943002" cy="19332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0" name="Rectangle 9"/>
            <p:cNvSpPr/>
            <p:nvPr/>
          </p:nvSpPr>
          <p:spPr>
            <a:xfrm rot="16200000">
              <a:off x="-953468" y="5948493"/>
              <a:ext cx="255470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000" b="0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600" dirty="0" smtClean="0"/>
                <a:t>PAR (</a:t>
              </a:r>
              <a:r>
                <a:rPr lang="en-US" sz="1600" dirty="0" err="1" smtClean="0"/>
                <a:t>mol</a:t>
              </a:r>
              <a:r>
                <a:rPr lang="en-US" sz="1600" dirty="0" smtClean="0"/>
                <a:t> m</a:t>
              </a:r>
              <a:r>
                <a:rPr lang="en-US" sz="1600" baseline="30000" dirty="0" smtClean="0"/>
                <a:t>-</a:t>
              </a:r>
              <a:r>
                <a:rPr lang="en-US" sz="1600" baseline="30000" dirty="0"/>
                <a:t>2 </a:t>
              </a:r>
              <a:r>
                <a:rPr lang="en-US" sz="1600" dirty="0" smtClean="0"/>
                <a:t>day</a:t>
              </a:r>
              <a:r>
                <a:rPr lang="en-US" sz="1600" baseline="30000" dirty="0" smtClean="0"/>
                <a:t>-</a:t>
              </a:r>
              <a:r>
                <a:rPr lang="en-US" sz="1600" baseline="30000" dirty="0"/>
                <a:t>1</a:t>
              </a:r>
              <a:r>
                <a:rPr lang="en-US" sz="1600" dirty="0"/>
                <a:t>) 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95261" y="5812911"/>
              <a:ext cx="206531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05176" y="5812911"/>
              <a:ext cx="113848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16621" y="5812911"/>
              <a:ext cx="20943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24984" y="5812911"/>
              <a:ext cx="20943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335836" y="5812911"/>
              <a:ext cx="20943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37920" y="3679550"/>
              <a:ext cx="10525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58684" y="3680446"/>
              <a:ext cx="20943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87191" y="3679550"/>
              <a:ext cx="20943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21402" y="3680446"/>
              <a:ext cx="209435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54739" y="3680446"/>
              <a:ext cx="191257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49927" y="7960870"/>
              <a:ext cx="130109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202" y="7960870"/>
              <a:ext cx="130109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980021" y="7960870"/>
              <a:ext cx="130109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404241" y="7960870"/>
              <a:ext cx="207637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185894" y="7960870"/>
              <a:ext cx="130109" cy="1058372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1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7608" y="3186301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2014</a:t>
              </a:r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57608" y="3473373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2016</a:t>
              </a:r>
              <a:endParaRPr lang="en-US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10008" y="5371950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2014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10008" y="5659022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2016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11612" y="7519909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2014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11612" y="7806981"/>
              <a:ext cx="54864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2016</a:t>
              </a:r>
              <a:endParaRPr lang="en-US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16084" y="3104041"/>
              <a:ext cx="1161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(a) MR404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16084" y="5222195"/>
              <a:ext cx="946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(b) L703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16084" y="7365367"/>
              <a:ext cx="922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(c) L701</a:t>
              </a:r>
              <a:endParaRPr lang="en-US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621436" y="6463615"/>
            <a:ext cx="136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(m)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187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0"/>
    </mc:Choice>
    <mc:Fallback xmlns="">
      <p:transition spd="slow" advTm="82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Chart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8955671"/>
              </p:ext>
            </p:extLst>
          </p:nvPr>
        </p:nvGraphicFramePr>
        <p:xfrm>
          <a:off x="67231" y="492237"/>
          <a:ext cx="5404275" cy="4885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Chart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5323084"/>
              </p:ext>
            </p:extLst>
          </p:nvPr>
        </p:nvGraphicFramePr>
        <p:xfrm>
          <a:off x="5471506" y="1128955"/>
          <a:ext cx="3558831" cy="3600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8" name="Straight Connector 37"/>
          <p:cNvCxnSpPr/>
          <p:nvPr/>
        </p:nvCxnSpPr>
        <p:spPr>
          <a:xfrm flipV="1">
            <a:off x="7429459" y="3018110"/>
            <a:ext cx="351573" cy="498887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6535110" y="1944310"/>
            <a:ext cx="354171" cy="1398482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8286098" y="3288716"/>
            <a:ext cx="351573" cy="212688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405059" y="4415369"/>
            <a:ext cx="79835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MR404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7277181" y="4408657"/>
            <a:ext cx="7811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L703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8113655" y="4408657"/>
            <a:ext cx="8216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L701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941798" y="4412024"/>
            <a:ext cx="13656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MR404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2401481" y="4412024"/>
            <a:ext cx="13548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L703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3867698" y="4431054"/>
            <a:ext cx="13426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L701</a:t>
            </a:r>
            <a:endParaRPr lang="en-US" sz="1600" dirty="0"/>
          </a:p>
        </p:txBody>
      </p:sp>
      <p:sp>
        <p:nvSpPr>
          <p:cNvPr id="51" name="Rectangle 50"/>
          <p:cNvSpPr/>
          <p:nvPr/>
        </p:nvSpPr>
        <p:spPr>
          <a:xfrm>
            <a:off x="2401481" y="1740470"/>
            <a:ext cx="3070025" cy="3010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10350" y="1301432"/>
            <a:ext cx="3933649" cy="35974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777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0"/>
    </mc:Choice>
    <mc:Fallback xmlns="">
      <p:transition spd="slow" advTm="82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0160" y="4699719"/>
            <a:ext cx="9166489" cy="2123323"/>
            <a:chOff x="10160" y="4699719"/>
            <a:chExt cx="9166489" cy="2123323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"/>
            <a:srcRect t="57512"/>
            <a:stretch/>
          </p:blipFill>
          <p:spPr>
            <a:xfrm>
              <a:off x="10160" y="4699719"/>
              <a:ext cx="9118600" cy="2088223"/>
            </a:xfrm>
            <a:prstGeom prst="rect">
              <a:avLst/>
            </a:prstGeom>
          </p:spPr>
        </p:pic>
        <p:grpSp>
          <p:nvGrpSpPr>
            <p:cNvPr id="45" name="Group 44"/>
            <p:cNvGrpSpPr/>
            <p:nvPr/>
          </p:nvGrpSpPr>
          <p:grpSpPr>
            <a:xfrm>
              <a:off x="864896" y="6166381"/>
              <a:ext cx="7823797" cy="352091"/>
              <a:chOff x="817007" y="4479635"/>
              <a:chExt cx="7823797" cy="352091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2223425" y="4489687"/>
                <a:ext cx="306617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0000FF"/>
                    </a:solidFill>
                  </a:rPr>
                  <a:t>Stem-exclusion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7143971" y="4479635"/>
                <a:ext cx="149683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0000FF"/>
                    </a:solidFill>
                  </a:rPr>
                  <a:t>Gap-dynamic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17007" y="4485572"/>
                <a:ext cx="222296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FF"/>
                    </a:solidFill>
                  </a:rPr>
                  <a:t>Stand initiation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978101" y="4493172"/>
                <a:ext cx="225658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0000FF"/>
                    </a:solidFill>
                  </a:rPr>
                  <a:t>Understory </a:t>
                </a:r>
                <a:r>
                  <a:rPr lang="en-US" sz="1600" b="1" dirty="0" err="1" smtClean="0">
                    <a:solidFill>
                      <a:srgbClr val="0000FF"/>
                    </a:solidFill>
                  </a:rPr>
                  <a:t>reinitiation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796580" y="6546043"/>
              <a:ext cx="43800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err="1" smtClean="0"/>
                <a:t>Emborg</a:t>
              </a:r>
              <a:r>
                <a:rPr lang="en-US" sz="1200" dirty="0" smtClean="0"/>
                <a:t> 1998 </a:t>
              </a:r>
              <a:r>
                <a:rPr lang="en-US" sz="1200" i="1" dirty="0" smtClean="0"/>
                <a:t>For. Ecol. &amp; Manage.</a:t>
              </a:r>
              <a:endParaRPr lang="en-US" sz="1200" i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06919" y="352778"/>
            <a:ext cx="6886138" cy="4837722"/>
            <a:chOff x="1291690" y="330818"/>
            <a:chExt cx="6399227" cy="5574660"/>
          </a:xfrm>
        </p:grpSpPr>
        <p:sp>
          <p:nvSpPr>
            <p:cNvPr id="23" name="TextBox 22"/>
            <p:cNvSpPr txBox="1"/>
            <p:nvPr/>
          </p:nvSpPr>
          <p:spPr>
            <a:xfrm rot="2086763">
              <a:off x="2208712" y="5132072"/>
              <a:ext cx="1920730" cy="31919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Stand initiation (&lt;10 </a:t>
              </a:r>
              <a:r>
                <a:rPr lang="en-US" sz="1200" dirty="0" err="1" smtClean="0">
                  <a:solidFill>
                    <a:srgbClr val="0000FF"/>
                  </a:solidFill>
                </a:rPr>
                <a:t>yrs</a:t>
              </a:r>
              <a:r>
                <a:rPr lang="en-US" sz="1200" dirty="0" smtClean="0">
                  <a:solidFill>
                    <a:srgbClr val="0000FF"/>
                  </a:solidFill>
                </a:rPr>
                <a:t>)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2086763">
              <a:off x="3091651" y="5139989"/>
              <a:ext cx="2046806" cy="31919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Early stem-exclusion (10-40 </a:t>
              </a:r>
              <a:r>
                <a:rPr lang="en-US" sz="1200" dirty="0" err="1" smtClean="0">
                  <a:solidFill>
                    <a:srgbClr val="0000FF"/>
                  </a:solidFill>
                </a:rPr>
                <a:t>yrs</a:t>
              </a:r>
              <a:r>
                <a:rPr lang="en-US" sz="1200" dirty="0" smtClean="0">
                  <a:solidFill>
                    <a:srgbClr val="0000FF"/>
                  </a:solidFill>
                </a:rPr>
                <a:t>)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2086763">
              <a:off x="3965015" y="5189644"/>
              <a:ext cx="2108312" cy="31919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Late stem-exclusion (40-80 </a:t>
              </a:r>
              <a:r>
                <a:rPr lang="en-US" sz="1200" dirty="0" err="1" smtClean="0">
                  <a:solidFill>
                    <a:srgbClr val="0000FF"/>
                  </a:solidFill>
                </a:rPr>
                <a:t>yrs</a:t>
              </a:r>
              <a:r>
                <a:rPr lang="en-US" sz="1200" dirty="0" smtClean="0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2086763">
              <a:off x="4790814" y="5586283"/>
              <a:ext cx="2900103" cy="31919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Mature (understory regeneration) (80-170 </a:t>
              </a:r>
              <a:r>
                <a:rPr lang="en-US" sz="1200" dirty="0" err="1" smtClean="0">
                  <a:solidFill>
                    <a:srgbClr val="0000FF"/>
                  </a:solidFill>
                </a:rPr>
                <a:t>yrs</a:t>
              </a:r>
              <a:r>
                <a:rPr lang="en-US" sz="1200" dirty="0" smtClean="0">
                  <a:solidFill>
                    <a:srgbClr val="0000FF"/>
                  </a:solidFill>
                </a:rPr>
                <a:t>)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2086763">
              <a:off x="5808234" y="5029794"/>
              <a:ext cx="1636446" cy="31919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Old Growth (&gt;170 </a:t>
              </a:r>
              <a:r>
                <a:rPr lang="en-US" sz="1200" dirty="0" err="1" smtClean="0">
                  <a:solidFill>
                    <a:srgbClr val="0000FF"/>
                  </a:solidFill>
                </a:rPr>
                <a:t>yrs</a:t>
              </a:r>
              <a:r>
                <a:rPr lang="en-US" sz="1200" dirty="0" smtClean="0">
                  <a:solidFill>
                    <a:srgbClr val="0000FF"/>
                  </a:solidFill>
                </a:rPr>
                <a:t>)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/>
            <a:srcRect l="4876" b="14355"/>
            <a:stretch/>
          </p:blipFill>
          <p:spPr>
            <a:xfrm>
              <a:off x="1291690" y="330818"/>
              <a:ext cx="5494325" cy="4139493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 rot="16200000">
            <a:off x="-594363" y="2123446"/>
            <a:ext cx="2974202" cy="317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% open canopy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2032000" y="239614"/>
            <a:ext cx="5348111" cy="35298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851722" y="239614"/>
            <a:ext cx="5711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0000"/>
                </a:solidFill>
              </a:rPr>
              <a:t>% canopy openness versus stand age across the Pacific Northwest 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10655" y="4410516"/>
            <a:ext cx="1678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Kaylor</a:t>
            </a:r>
            <a:r>
              <a:rPr lang="en-US" sz="1400" dirty="0" smtClean="0"/>
              <a:t> et al. </a:t>
            </a:r>
            <a:r>
              <a:rPr lang="en-US" sz="1400" i="1" dirty="0" smtClean="0"/>
              <a:t>In Press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317844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Chart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768390"/>
              </p:ext>
            </p:extLst>
          </p:nvPr>
        </p:nvGraphicFramePr>
        <p:xfrm>
          <a:off x="67231" y="492237"/>
          <a:ext cx="5404275" cy="4885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Chart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2472760"/>
              </p:ext>
            </p:extLst>
          </p:nvPr>
        </p:nvGraphicFramePr>
        <p:xfrm>
          <a:off x="5471506" y="1128955"/>
          <a:ext cx="3558831" cy="3600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8" name="Straight Connector 37"/>
          <p:cNvCxnSpPr/>
          <p:nvPr/>
        </p:nvCxnSpPr>
        <p:spPr>
          <a:xfrm flipV="1">
            <a:off x="7429459" y="3018110"/>
            <a:ext cx="351573" cy="498887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6535110" y="1944310"/>
            <a:ext cx="354171" cy="1398482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8286098" y="3288716"/>
            <a:ext cx="351573" cy="212688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405059" y="4415369"/>
            <a:ext cx="79835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MR404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7277181" y="4408657"/>
            <a:ext cx="7811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L703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8113655" y="4408657"/>
            <a:ext cx="8216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L701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941798" y="4412024"/>
            <a:ext cx="13656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MR404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2401481" y="4412024"/>
            <a:ext cx="13548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L703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3867698" y="4431054"/>
            <a:ext cx="13426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L701</a:t>
            </a:r>
            <a:endParaRPr lang="en-US" sz="1600" dirty="0"/>
          </a:p>
        </p:txBody>
      </p:sp>
      <p:sp>
        <p:nvSpPr>
          <p:cNvPr id="51" name="Rectangle 50"/>
          <p:cNvSpPr/>
          <p:nvPr/>
        </p:nvSpPr>
        <p:spPr>
          <a:xfrm>
            <a:off x="2401481" y="1740470"/>
            <a:ext cx="3070025" cy="3010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77180" y="1301432"/>
            <a:ext cx="1866819" cy="35974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852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0"/>
    </mc:Choice>
    <mc:Fallback xmlns="">
      <p:transition spd="slow" advTm="82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Chart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474114"/>
              </p:ext>
            </p:extLst>
          </p:nvPr>
        </p:nvGraphicFramePr>
        <p:xfrm>
          <a:off x="67231" y="492237"/>
          <a:ext cx="5404275" cy="4885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Chart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4716753"/>
              </p:ext>
            </p:extLst>
          </p:nvPr>
        </p:nvGraphicFramePr>
        <p:xfrm>
          <a:off x="5471506" y="1128955"/>
          <a:ext cx="3558831" cy="3600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8" name="Straight Connector 37"/>
          <p:cNvCxnSpPr/>
          <p:nvPr/>
        </p:nvCxnSpPr>
        <p:spPr>
          <a:xfrm flipV="1">
            <a:off x="7429459" y="3018110"/>
            <a:ext cx="351573" cy="498887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8286098" y="3288716"/>
            <a:ext cx="351573" cy="212688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405059" y="4415369"/>
            <a:ext cx="79835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MR404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7277181" y="4408657"/>
            <a:ext cx="7811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L703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8113655" y="4408657"/>
            <a:ext cx="8216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L701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941798" y="4412024"/>
            <a:ext cx="13656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MR404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2401481" y="4412024"/>
            <a:ext cx="13548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L703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3867698" y="4431054"/>
            <a:ext cx="13426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L701</a:t>
            </a:r>
            <a:endParaRPr lang="en-US" sz="16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535110" y="1944310"/>
            <a:ext cx="354171" cy="1398482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075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0"/>
    </mc:Choice>
    <mc:Fallback xmlns="">
      <p:transition spd="slow" advTm="82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4100853"/>
              </p:ext>
            </p:extLst>
          </p:nvPr>
        </p:nvGraphicFramePr>
        <p:xfrm>
          <a:off x="141100" y="109757"/>
          <a:ext cx="5267696" cy="4688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1526192"/>
              </p:ext>
            </p:extLst>
          </p:nvPr>
        </p:nvGraphicFramePr>
        <p:xfrm>
          <a:off x="5210350" y="109757"/>
          <a:ext cx="3933649" cy="4170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9" name="Straight Connector 28"/>
          <p:cNvCxnSpPr/>
          <p:nvPr/>
        </p:nvCxnSpPr>
        <p:spPr>
          <a:xfrm flipV="1">
            <a:off x="6278530" y="1756527"/>
            <a:ext cx="449704" cy="183493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277181" y="2399024"/>
            <a:ext cx="465497" cy="16494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8262399" y="2399024"/>
            <a:ext cx="427776" cy="140202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034723" y="3486907"/>
            <a:ext cx="12698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MR404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2477071" y="3486907"/>
            <a:ext cx="124252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L703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3830982" y="3505937"/>
            <a:ext cx="13426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L701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8074254" y="3599434"/>
            <a:ext cx="9397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L701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5210350" y="0"/>
            <a:ext cx="3933649" cy="45853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333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0"/>
    </mc:Choice>
    <mc:Fallback xmlns="">
      <p:transition spd="slow" advTm="82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7826872"/>
              </p:ext>
            </p:extLst>
          </p:nvPr>
        </p:nvGraphicFramePr>
        <p:xfrm>
          <a:off x="141100" y="109757"/>
          <a:ext cx="5267696" cy="4688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0112730"/>
              </p:ext>
            </p:extLst>
          </p:nvPr>
        </p:nvGraphicFramePr>
        <p:xfrm>
          <a:off x="5210350" y="109757"/>
          <a:ext cx="3933649" cy="4170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9" name="Straight Connector 28"/>
          <p:cNvCxnSpPr/>
          <p:nvPr/>
        </p:nvCxnSpPr>
        <p:spPr>
          <a:xfrm flipV="1">
            <a:off x="6278530" y="1756527"/>
            <a:ext cx="449704" cy="183493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277181" y="2399024"/>
            <a:ext cx="465497" cy="16494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8262399" y="2399024"/>
            <a:ext cx="427776" cy="140202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034723" y="3486907"/>
            <a:ext cx="12698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MR404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2477071" y="3486907"/>
            <a:ext cx="124252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L703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3830982" y="3505937"/>
            <a:ext cx="13426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L701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6098614" y="3606146"/>
            <a:ext cx="9720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MR404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7104722" y="3599434"/>
            <a:ext cx="9068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L703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8074254" y="3599434"/>
            <a:ext cx="9397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L701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28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0"/>
    </mc:Choice>
    <mc:Fallback xmlns="">
      <p:transition spd="slow" advTm="82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1727850"/>
              </p:ext>
            </p:extLst>
          </p:nvPr>
        </p:nvGraphicFramePr>
        <p:xfrm>
          <a:off x="141100" y="109757"/>
          <a:ext cx="5267696" cy="4688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004711"/>
              </p:ext>
            </p:extLst>
          </p:nvPr>
        </p:nvGraphicFramePr>
        <p:xfrm>
          <a:off x="5210350" y="109757"/>
          <a:ext cx="3933649" cy="4170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9" name="Straight Connector 28"/>
          <p:cNvCxnSpPr/>
          <p:nvPr/>
        </p:nvCxnSpPr>
        <p:spPr>
          <a:xfrm flipV="1">
            <a:off x="6278530" y="1756527"/>
            <a:ext cx="449704" cy="183493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277181" y="2399024"/>
            <a:ext cx="465497" cy="16494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8262399" y="2399024"/>
            <a:ext cx="427776" cy="140202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034723" y="3486907"/>
            <a:ext cx="12698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MR404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2477071" y="3486907"/>
            <a:ext cx="124252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L703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3830982" y="3505937"/>
            <a:ext cx="13426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L701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6098614" y="3606146"/>
            <a:ext cx="9720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MR404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7104722" y="3599434"/>
            <a:ext cx="9068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L703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8074254" y="3599434"/>
            <a:ext cx="9397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L701</a:t>
            </a:r>
            <a:endParaRPr lang="en-US" sz="1400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1912469"/>
              </p:ext>
            </p:extLst>
          </p:nvPr>
        </p:nvGraphicFramePr>
        <p:xfrm>
          <a:off x="2633137" y="4193394"/>
          <a:ext cx="4405425" cy="2664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379421" y="4798050"/>
            <a:ext cx="1679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MR404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507056" y="5281711"/>
            <a:ext cx="128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L703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667785" y="5450988"/>
            <a:ext cx="128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L701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0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0"/>
    </mc:Choice>
    <mc:Fallback xmlns="">
      <p:transition spd="slow" advTm="82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NEXT STEPS</a:t>
            </a:r>
            <a:endParaRPr lang="en-US" sz="36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52801" y="1931618"/>
            <a:ext cx="7847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Cut gaps into a riparian zone with close-canopy second-growth forest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053775" y="1028432"/>
            <a:ext cx="41830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Stream gap experiment</a:t>
            </a:r>
            <a:endParaRPr lang="en-US" sz="32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323023" y="1243876"/>
            <a:ext cx="167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(Allison Swartz)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430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0"/>
    </mc:Choice>
    <mc:Fallback xmlns="">
      <p:transition spd="slow" advTm="825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229360" y="640080"/>
            <a:ext cx="6576425" cy="2919259"/>
            <a:chOff x="337058" y="31530"/>
            <a:chExt cx="7275812" cy="2337166"/>
          </a:xfrm>
        </p:grpSpPr>
        <p:graphicFrame>
          <p:nvGraphicFramePr>
            <p:cNvPr id="18" name="Chart 1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43154389"/>
                </p:ext>
              </p:extLst>
            </p:nvPr>
          </p:nvGraphicFramePr>
          <p:xfrm>
            <a:off x="337058" y="31530"/>
            <a:ext cx="6319308" cy="23371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2" name="TextBox 21"/>
            <p:cNvSpPr txBox="1"/>
            <p:nvPr/>
          </p:nvSpPr>
          <p:spPr>
            <a:xfrm>
              <a:off x="5934514" y="109128"/>
              <a:ext cx="1678356" cy="492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McCrae </a:t>
              </a:r>
              <a:r>
                <a:rPr lang="en-US" b="1" dirty="0"/>
                <a:t>Creek</a:t>
              </a:r>
            </a:p>
            <a:p>
              <a:r>
                <a:rPr lang="en-US" dirty="0"/>
                <a:t>   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29360" y="3559339"/>
            <a:ext cx="7223759" cy="3134487"/>
            <a:chOff x="337058" y="2186845"/>
            <a:chExt cx="7740449" cy="2331259"/>
          </a:xfrm>
        </p:grpSpPr>
        <p:graphicFrame>
          <p:nvGraphicFramePr>
            <p:cNvPr id="24" name="Chart 2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5953739"/>
                </p:ext>
              </p:extLst>
            </p:nvPr>
          </p:nvGraphicFramePr>
          <p:xfrm>
            <a:off x="337058" y="2186845"/>
            <a:ext cx="4237147" cy="23312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8" name="TextBox 27"/>
            <p:cNvSpPr txBox="1"/>
            <p:nvPr/>
          </p:nvSpPr>
          <p:spPr>
            <a:xfrm>
              <a:off x="5588811" y="2396759"/>
              <a:ext cx="2488696" cy="519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Chucksney</a:t>
              </a:r>
              <a:r>
                <a:rPr lang="en-US" b="1" dirty="0" smtClean="0"/>
                <a:t> </a:t>
              </a:r>
              <a:r>
                <a:rPr lang="en-US" b="1" dirty="0"/>
                <a:t>Mtn. Creek</a:t>
              </a:r>
            </a:p>
            <a:p>
              <a:r>
                <a:rPr lang="en-US" dirty="0"/>
                <a:t>      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 rot="16200000">
            <a:off x="-1270311" y="3556137"/>
            <a:ext cx="4357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24 hour accumulated PAR x1000 (umol</a:t>
            </a: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400" dirty="0" smtClean="0"/>
              <a:t>m</a:t>
            </a:r>
            <a:r>
              <a:rPr lang="en-US" sz="1400" baseline="30000" dirty="0" smtClean="0"/>
              <a:t>-2</a:t>
            </a:r>
            <a:r>
              <a:rPr lang="en-US" sz="1400" dirty="0" smtClean="0"/>
              <a:t>)</a:t>
            </a:r>
            <a:endParaRPr lang="en-US" sz="1400" baseline="30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702560" y="6454960"/>
            <a:ext cx="136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(m)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353125" y="2259454"/>
            <a:ext cx="1097280" cy="3586481"/>
            <a:chOff x="2702560" y="2357120"/>
            <a:chExt cx="1097280" cy="3586481"/>
          </a:xfrm>
        </p:grpSpPr>
        <p:sp>
          <p:nvSpPr>
            <p:cNvPr id="3" name="Freeform 2"/>
            <p:cNvSpPr/>
            <p:nvPr/>
          </p:nvSpPr>
          <p:spPr>
            <a:xfrm>
              <a:off x="3444240" y="4276522"/>
              <a:ext cx="355600" cy="1667079"/>
            </a:xfrm>
            <a:custGeom>
              <a:avLst/>
              <a:gdLst>
                <a:gd name="connsiteX0" fmla="*/ 0 w 274320"/>
                <a:gd name="connsiteY0" fmla="*/ 946431 h 946431"/>
                <a:gd name="connsiteX1" fmla="*/ 81280 w 274320"/>
                <a:gd name="connsiteY1" fmla="*/ 509551 h 946431"/>
                <a:gd name="connsiteX2" fmla="*/ 182880 w 274320"/>
                <a:gd name="connsiteY2" fmla="*/ 1551 h 946431"/>
                <a:gd name="connsiteX3" fmla="*/ 182880 w 274320"/>
                <a:gd name="connsiteY3" fmla="*/ 682271 h 946431"/>
                <a:gd name="connsiteX4" fmla="*/ 274320 w 274320"/>
                <a:gd name="connsiteY4" fmla="*/ 824511 h 946431"/>
                <a:gd name="connsiteX5" fmla="*/ 274320 w 274320"/>
                <a:gd name="connsiteY5" fmla="*/ 824511 h 946431"/>
                <a:gd name="connsiteX0" fmla="*/ 0 w 274320"/>
                <a:gd name="connsiteY0" fmla="*/ 1555164 h 1555164"/>
                <a:gd name="connsiteX1" fmla="*/ 81280 w 274320"/>
                <a:gd name="connsiteY1" fmla="*/ 1118284 h 1555164"/>
                <a:gd name="connsiteX2" fmla="*/ 162560 w 274320"/>
                <a:gd name="connsiteY2" fmla="*/ 684 h 1555164"/>
                <a:gd name="connsiteX3" fmla="*/ 182880 w 274320"/>
                <a:gd name="connsiteY3" fmla="*/ 1291004 h 1555164"/>
                <a:gd name="connsiteX4" fmla="*/ 274320 w 274320"/>
                <a:gd name="connsiteY4" fmla="*/ 1433244 h 1555164"/>
                <a:gd name="connsiteX5" fmla="*/ 274320 w 274320"/>
                <a:gd name="connsiteY5" fmla="*/ 1433244 h 1555164"/>
                <a:gd name="connsiteX0" fmla="*/ 0 w 282598"/>
                <a:gd name="connsiteY0" fmla="*/ 1554483 h 1554483"/>
                <a:gd name="connsiteX1" fmla="*/ 81280 w 282598"/>
                <a:gd name="connsiteY1" fmla="*/ 1117603 h 1554483"/>
                <a:gd name="connsiteX2" fmla="*/ 162560 w 282598"/>
                <a:gd name="connsiteY2" fmla="*/ 3 h 1554483"/>
                <a:gd name="connsiteX3" fmla="*/ 274320 w 282598"/>
                <a:gd name="connsiteY3" fmla="*/ 1107443 h 1554483"/>
                <a:gd name="connsiteX4" fmla="*/ 274320 w 282598"/>
                <a:gd name="connsiteY4" fmla="*/ 1432563 h 1554483"/>
                <a:gd name="connsiteX5" fmla="*/ 274320 w 282598"/>
                <a:gd name="connsiteY5" fmla="*/ 1432563 h 1554483"/>
                <a:gd name="connsiteX0" fmla="*/ 0 w 375920"/>
                <a:gd name="connsiteY0" fmla="*/ 1554483 h 1605283"/>
                <a:gd name="connsiteX1" fmla="*/ 81280 w 375920"/>
                <a:gd name="connsiteY1" fmla="*/ 1117603 h 1605283"/>
                <a:gd name="connsiteX2" fmla="*/ 162560 w 375920"/>
                <a:gd name="connsiteY2" fmla="*/ 3 h 1605283"/>
                <a:gd name="connsiteX3" fmla="*/ 274320 w 375920"/>
                <a:gd name="connsiteY3" fmla="*/ 1107443 h 1605283"/>
                <a:gd name="connsiteX4" fmla="*/ 274320 w 375920"/>
                <a:gd name="connsiteY4" fmla="*/ 1432563 h 1605283"/>
                <a:gd name="connsiteX5" fmla="*/ 375920 w 375920"/>
                <a:gd name="connsiteY5" fmla="*/ 1605283 h 1605283"/>
                <a:gd name="connsiteX0" fmla="*/ 0 w 375920"/>
                <a:gd name="connsiteY0" fmla="*/ 1554483 h 1605283"/>
                <a:gd name="connsiteX1" fmla="*/ 81280 w 375920"/>
                <a:gd name="connsiteY1" fmla="*/ 1117603 h 1605283"/>
                <a:gd name="connsiteX2" fmla="*/ 162560 w 375920"/>
                <a:gd name="connsiteY2" fmla="*/ 3 h 1605283"/>
                <a:gd name="connsiteX3" fmla="*/ 274320 w 375920"/>
                <a:gd name="connsiteY3" fmla="*/ 1107443 h 1605283"/>
                <a:gd name="connsiteX4" fmla="*/ 375920 w 375920"/>
                <a:gd name="connsiteY4" fmla="*/ 1605283 h 1605283"/>
                <a:gd name="connsiteX0" fmla="*/ 0 w 436880"/>
                <a:gd name="connsiteY0" fmla="*/ 1554483 h 1554483"/>
                <a:gd name="connsiteX1" fmla="*/ 81280 w 436880"/>
                <a:gd name="connsiteY1" fmla="*/ 1117603 h 1554483"/>
                <a:gd name="connsiteX2" fmla="*/ 162560 w 436880"/>
                <a:gd name="connsiteY2" fmla="*/ 3 h 1554483"/>
                <a:gd name="connsiteX3" fmla="*/ 274320 w 436880"/>
                <a:gd name="connsiteY3" fmla="*/ 1107443 h 1554483"/>
                <a:gd name="connsiteX4" fmla="*/ 436880 w 436880"/>
                <a:gd name="connsiteY4" fmla="*/ 1341123 h 1554483"/>
                <a:gd name="connsiteX0" fmla="*/ 0 w 436880"/>
                <a:gd name="connsiteY0" fmla="*/ 1556918 h 1556918"/>
                <a:gd name="connsiteX1" fmla="*/ 81280 w 436880"/>
                <a:gd name="connsiteY1" fmla="*/ 1120038 h 1556918"/>
                <a:gd name="connsiteX2" fmla="*/ 162560 w 436880"/>
                <a:gd name="connsiteY2" fmla="*/ 2438 h 1556918"/>
                <a:gd name="connsiteX3" fmla="*/ 274320 w 436880"/>
                <a:gd name="connsiteY3" fmla="*/ 835558 h 1556918"/>
                <a:gd name="connsiteX4" fmla="*/ 436880 w 436880"/>
                <a:gd name="connsiteY4" fmla="*/ 1343558 h 1556918"/>
                <a:gd name="connsiteX0" fmla="*/ 0 w 528320"/>
                <a:gd name="connsiteY0" fmla="*/ 1526438 h 1526438"/>
                <a:gd name="connsiteX1" fmla="*/ 172720 w 528320"/>
                <a:gd name="connsiteY1" fmla="*/ 1120038 h 1526438"/>
                <a:gd name="connsiteX2" fmla="*/ 254000 w 528320"/>
                <a:gd name="connsiteY2" fmla="*/ 2438 h 1526438"/>
                <a:gd name="connsiteX3" fmla="*/ 365760 w 528320"/>
                <a:gd name="connsiteY3" fmla="*/ 835558 h 1526438"/>
                <a:gd name="connsiteX4" fmla="*/ 528320 w 528320"/>
                <a:gd name="connsiteY4" fmla="*/ 1343558 h 1526438"/>
                <a:gd name="connsiteX0" fmla="*/ 0 w 528320"/>
                <a:gd name="connsiteY0" fmla="*/ 1530861 h 1530861"/>
                <a:gd name="connsiteX1" fmla="*/ 121920 w 528320"/>
                <a:gd name="connsiteY1" fmla="*/ 1337821 h 1530861"/>
                <a:gd name="connsiteX2" fmla="*/ 254000 w 528320"/>
                <a:gd name="connsiteY2" fmla="*/ 6861 h 1530861"/>
                <a:gd name="connsiteX3" fmla="*/ 365760 w 528320"/>
                <a:gd name="connsiteY3" fmla="*/ 839981 h 1530861"/>
                <a:gd name="connsiteX4" fmla="*/ 528320 w 528320"/>
                <a:gd name="connsiteY4" fmla="*/ 1347981 h 1530861"/>
                <a:gd name="connsiteX0" fmla="*/ 0 w 528320"/>
                <a:gd name="connsiteY0" fmla="*/ 1525823 h 1525823"/>
                <a:gd name="connsiteX1" fmla="*/ 121920 w 528320"/>
                <a:gd name="connsiteY1" fmla="*/ 1332783 h 1525823"/>
                <a:gd name="connsiteX2" fmla="*/ 233680 w 528320"/>
                <a:gd name="connsiteY2" fmla="*/ 1078784 h 1525823"/>
                <a:gd name="connsiteX3" fmla="*/ 254000 w 528320"/>
                <a:gd name="connsiteY3" fmla="*/ 1823 h 1525823"/>
                <a:gd name="connsiteX4" fmla="*/ 365760 w 528320"/>
                <a:gd name="connsiteY4" fmla="*/ 834943 h 1525823"/>
                <a:gd name="connsiteX5" fmla="*/ 528320 w 528320"/>
                <a:gd name="connsiteY5" fmla="*/ 1342943 h 1525823"/>
                <a:gd name="connsiteX0" fmla="*/ 0 w 528320"/>
                <a:gd name="connsiteY0" fmla="*/ 1536776 h 1536776"/>
                <a:gd name="connsiteX1" fmla="*/ 121920 w 528320"/>
                <a:gd name="connsiteY1" fmla="*/ 1343736 h 1536776"/>
                <a:gd name="connsiteX2" fmla="*/ 233680 w 528320"/>
                <a:gd name="connsiteY2" fmla="*/ 1089737 h 1536776"/>
                <a:gd name="connsiteX3" fmla="*/ 254000 w 528320"/>
                <a:gd name="connsiteY3" fmla="*/ 12776 h 1536776"/>
                <a:gd name="connsiteX4" fmla="*/ 467360 w 528320"/>
                <a:gd name="connsiteY4" fmla="*/ 551256 h 1536776"/>
                <a:gd name="connsiteX5" fmla="*/ 528320 w 528320"/>
                <a:gd name="connsiteY5" fmla="*/ 1353896 h 1536776"/>
                <a:gd name="connsiteX0" fmla="*/ 0 w 528320"/>
                <a:gd name="connsiteY0" fmla="*/ 1527961 h 1527961"/>
                <a:gd name="connsiteX1" fmla="*/ 121920 w 528320"/>
                <a:gd name="connsiteY1" fmla="*/ 1334921 h 1527961"/>
                <a:gd name="connsiteX2" fmla="*/ 172720 w 528320"/>
                <a:gd name="connsiteY2" fmla="*/ 816762 h 1527961"/>
                <a:gd name="connsiteX3" fmla="*/ 254000 w 528320"/>
                <a:gd name="connsiteY3" fmla="*/ 3961 h 1527961"/>
                <a:gd name="connsiteX4" fmla="*/ 467360 w 528320"/>
                <a:gd name="connsiteY4" fmla="*/ 542441 h 1527961"/>
                <a:gd name="connsiteX5" fmla="*/ 528320 w 528320"/>
                <a:gd name="connsiteY5" fmla="*/ 1345081 h 1527961"/>
                <a:gd name="connsiteX0" fmla="*/ 0 w 528320"/>
                <a:gd name="connsiteY0" fmla="*/ 1528737 h 1528737"/>
                <a:gd name="connsiteX1" fmla="*/ 121920 w 528320"/>
                <a:gd name="connsiteY1" fmla="*/ 1335697 h 1528737"/>
                <a:gd name="connsiteX2" fmla="*/ 172720 w 528320"/>
                <a:gd name="connsiteY2" fmla="*/ 817538 h 1528737"/>
                <a:gd name="connsiteX3" fmla="*/ 254000 w 528320"/>
                <a:gd name="connsiteY3" fmla="*/ 4737 h 1528737"/>
                <a:gd name="connsiteX4" fmla="*/ 386080 w 528320"/>
                <a:gd name="connsiteY4" fmla="*/ 522897 h 1528737"/>
                <a:gd name="connsiteX5" fmla="*/ 528320 w 528320"/>
                <a:gd name="connsiteY5" fmla="*/ 1345857 h 1528737"/>
                <a:gd name="connsiteX0" fmla="*/ 0 w 487680"/>
                <a:gd name="connsiteY0" fmla="*/ 1528698 h 1528698"/>
                <a:gd name="connsiteX1" fmla="*/ 121920 w 487680"/>
                <a:gd name="connsiteY1" fmla="*/ 1335658 h 1528698"/>
                <a:gd name="connsiteX2" fmla="*/ 172720 w 487680"/>
                <a:gd name="connsiteY2" fmla="*/ 817499 h 1528698"/>
                <a:gd name="connsiteX3" fmla="*/ 254000 w 487680"/>
                <a:gd name="connsiteY3" fmla="*/ 4698 h 1528698"/>
                <a:gd name="connsiteX4" fmla="*/ 386080 w 487680"/>
                <a:gd name="connsiteY4" fmla="*/ 522858 h 1528698"/>
                <a:gd name="connsiteX5" fmla="*/ 487680 w 487680"/>
                <a:gd name="connsiteY5" fmla="*/ 1325498 h 1528698"/>
                <a:gd name="connsiteX0" fmla="*/ 0 w 487680"/>
                <a:gd name="connsiteY0" fmla="*/ 1524574 h 1524574"/>
                <a:gd name="connsiteX1" fmla="*/ 121920 w 487680"/>
                <a:gd name="connsiteY1" fmla="*/ 1331534 h 1524574"/>
                <a:gd name="connsiteX2" fmla="*/ 132080 w 487680"/>
                <a:gd name="connsiteY2" fmla="*/ 437455 h 1524574"/>
                <a:gd name="connsiteX3" fmla="*/ 254000 w 487680"/>
                <a:gd name="connsiteY3" fmla="*/ 574 h 1524574"/>
                <a:gd name="connsiteX4" fmla="*/ 386080 w 487680"/>
                <a:gd name="connsiteY4" fmla="*/ 518734 h 1524574"/>
                <a:gd name="connsiteX5" fmla="*/ 487680 w 487680"/>
                <a:gd name="connsiteY5" fmla="*/ 1321374 h 1524574"/>
                <a:gd name="connsiteX0" fmla="*/ 0 w 487680"/>
                <a:gd name="connsiteY0" fmla="*/ 1295713 h 1295713"/>
                <a:gd name="connsiteX1" fmla="*/ 121920 w 487680"/>
                <a:gd name="connsiteY1" fmla="*/ 1102673 h 1295713"/>
                <a:gd name="connsiteX2" fmla="*/ 132080 w 487680"/>
                <a:gd name="connsiteY2" fmla="*/ 208594 h 1295713"/>
                <a:gd name="connsiteX3" fmla="*/ 254000 w 487680"/>
                <a:gd name="connsiteY3" fmla="*/ 5393 h 1295713"/>
                <a:gd name="connsiteX4" fmla="*/ 386080 w 487680"/>
                <a:gd name="connsiteY4" fmla="*/ 289873 h 1295713"/>
                <a:gd name="connsiteX5" fmla="*/ 487680 w 487680"/>
                <a:gd name="connsiteY5" fmla="*/ 1092513 h 1295713"/>
                <a:gd name="connsiteX0" fmla="*/ 0 w 487680"/>
                <a:gd name="connsiteY0" fmla="*/ 1443018 h 1443018"/>
                <a:gd name="connsiteX1" fmla="*/ 121920 w 487680"/>
                <a:gd name="connsiteY1" fmla="*/ 1249978 h 1443018"/>
                <a:gd name="connsiteX2" fmla="*/ 132080 w 487680"/>
                <a:gd name="connsiteY2" fmla="*/ 355899 h 1443018"/>
                <a:gd name="connsiteX3" fmla="*/ 254000 w 487680"/>
                <a:gd name="connsiteY3" fmla="*/ 152698 h 1443018"/>
                <a:gd name="connsiteX4" fmla="*/ 396240 w 487680"/>
                <a:gd name="connsiteY4" fmla="*/ 71418 h 1443018"/>
                <a:gd name="connsiteX5" fmla="*/ 487680 w 487680"/>
                <a:gd name="connsiteY5" fmla="*/ 1239818 h 1443018"/>
                <a:gd name="connsiteX0" fmla="*/ 0 w 487680"/>
                <a:gd name="connsiteY0" fmla="*/ 1452559 h 1452559"/>
                <a:gd name="connsiteX1" fmla="*/ 121920 w 487680"/>
                <a:gd name="connsiteY1" fmla="*/ 1259519 h 1452559"/>
                <a:gd name="connsiteX2" fmla="*/ 182880 w 487680"/>
                <a:gd name="connsiteY2" fmla="*/ 660080 h 1452559"/>
                <a:gd name="connsiteX3" fmla="*/ 254000 w 487680"/>
                <a:gd name="connsiteY3" fmla="*/ 162239 h 1452559"/>
                <a:gd name="connsiteX4" fmla="*/ 396240 w 487680"/>
                <a:gd name="connsiteY4" fmla="*/ 80959 h 1452559"/>
                <a:gd name="connsiteX5" fmla="*/ 487680 w 487680"/>
                <a:gd name="connsiteY5" fmla="*/ 1249359 h 1452559"/>
                <a:gd name="connsiteX0" fmla="*/ 0 w 487680"/>
                <a:gd name="connsiteY0" fmla="*/ 1446429 h 1446429"/>
                <a:gd name="connsiteX1" fmla="*/ 121920 w 487680"/>
                <a:gd name="connsiteY1" fmla="*/ 1253389 h 1446429"/>
                <a:gd name="connsiteX2" fmla="*/ 182880 w 487680"/>
                <a:gd name="connsiteY2" fmla="*/ 653950 h 1446429"/>
                <a:gd name="connsiteX3" fmla="*/ 254000 w 487680"/>
                <a:gd name="connsiteY3" fmla="*/ 156109 h 1446429"/>
                <a:gd name="connsiteX4" fmla="*/ 396240 w 487680"/>
                <a:gd name="connsiteY4" fmla="*/ 74829 h 1446429"/>
                <a:gd name="connsiteX5" fmla="*/ 487680 w 487680"/>
                <a:gd name="connsiteY5" fmla="*/ 1243229 h 1446429"/>
                <a:gd name="connsiteX0" fmla="*/ 0 w 515023"/>
                <a:gd name="connsiteY0" fmla="*/ 1454650 h 1454650"/>
                <a:gd name="connsiteX1" fmla="*/ 121920 w 515023"/>
                <a:gd name="connsiteY1" fmla="*/ 1261610 h 1454650"/>
                <a:gd name="connsiteX2" fmla="*/ 182880 w 515023"/>
                <a:gd name="connsiteY2" fmla="*/ 662171 h 1454650"/>
                <a:gd name="connsiteX3" fmla="*/ 254000 w 515023"/>
                <a:gd name="connsiteY3" fmla="*/ 164330 h 1454650"/>
                <a:gd name="connsiteX4" fmla="*/ 396240 w 515023"/>
                <a:gd name="connsiteY4" fmla="*/ 83050 h 1454650"/>
                <a:gd name="connsiteX5" fmla="*/ 515023 w 515023"/>
                <a:gd name="connsiteY5" fmla="*/ 1363210 h 1454650"/>
                <a:gd name="connsiteX0" fmla="*/ 0 w 404964"/>
                <a:gd name="connsiteY0" fmla="*/ 1463741 h 1495726"/>
                <a:gd name="connsiteX1" fmla="*/ 121920 w 404964"/>
                <a:gd name="connsiteY1" fmla="*/ 1270701 h 1495726"/>
                <a:gd name="connsiteX2" fmla="*/ 182880 w 404964"/>
                <a:gd name="connsiteY2" fmla="*/ 671262 h 1495726"/>
                <a:gd name="connsiteX3" fmla="*/ 254000 w 404964"/>
                <a:gd name="connsiteY3" fmla="*/ 173421 h 1495726"/>
                <a:gd name="connsiteX4" fmla="*/ 396240 w 404964"/>
                <a:gd name="connsiteY4" fmla="*/ 92141 h 1495726"/>
                <a:gd name="connsiteX5" fmla="*/ 403667 w 404964"/>
                <a:gd name="connsiteY5" fmla="*/ 1495726 h 1495726"/>
                <a:gd name="connsiteX0" fmla="*/ 0 w 408980"/>
                <a:gd name="connsiteY0" fmla="*/ 1463741 h 1495726"/>
                <a:gd name="connsiteX1" fmla="*/ 121920 w 408980"/>
                <a:gd name="connsiteY1" fmla="*/ 1270701 h 1495726"/>
                <a:gd name="connsiteX2" fmla="*/ 182880 w 408980"/>
                <a:gd name="connsiteY2" fmla="*/ 671262 h 1495726"/>
                <a:gd name="connsiteX3" fmla="*/ 198322 w 408980"/>
                <a:gd name="connsiteY3" fmla="*/ 173421 h 1495726"/>
                <a:gd name="connsiteX4" fmla="*/ 396240 w 408980"/>
                <a:gd name="connsiteY4" fmla="*/ 92141 h 1495726"/>
                <a:gd name="connsiteX5" fmla="*/ 403667 w 408980"/>
                <a:gd name="connsiteY5" fmla="*/ 1495726 h 1495726"/>
                <a:gd name="connsiteX0" fmla="*/ 0 w 408979"/>
                <a:gd name="connsiteY0" fmla="*/ 1470287 h 1502272"/>
                <a:gd name="connsiteX1" fmla="*/ 121920 w 408979"/>
                <a:gd name="connsiteY1" fmla="*/ 1277247 h 1502272"/>
                <a:gd name="connsiteX2" fmla="*/ 113283 w 408979"/>
                <a:gd name="connsiteY2" fmla="*/ 686624 h 1502272"/>
                <a:gd name="connsiteX3" fmla="*/ 198322 w 408979"/>
                <a:gd name="connsiteY3" fmla="*/ 179967 h 1502272"/>
                <a:gd name="connsiteX4" fmla="*/ 396240 w 408979"/>
                <a:gd name="connsiteY4" fmla="*/ 98687 h 1502272"/>
                <a:gd name="connsiteX5" fmla="*/ 403667 w 408979"/>
                <a:gd name="connsiteY5" fmla="*/ 1502272 h 1502272"/>
                <a:gd name="connsiteX0" fmla="*/ 0 w 408979"/>
                <a:gd name="connsiteY0" fmla="*/ 1470287 h 1502272"/>
                <a:gd name="connsiteX1" fmla="*/ 121920 w 408979"/>
                <a:gd name="connsiteY1" fmla="*/ 1277247 h 1502272"/>
                <a:gd name="connsiteX2" fmla="*/ 198322 w 408979"/>
                <a:gd name="connsiteY2" fmla="*/ 179967 h 1502272"/>
                <a:gd name="connsiteX3" fmla="*/ 396240 w 408979"/>
                <a:gd name="connsiteY3" fmla="*/ 98687 h 1502272"/>
                <a:gd name="connsiteX4" fmla="*/ 403667 w 408979"/>
                <a:gd name="connsiteY4" fmla="*/ 1502272 h 1502272"/>
                <a:gd name="connsiteX0" fmla="*/ 0 w 408979"/>
                <a:gd name="connsiteY0" fmla="*/ 1463099 h 1495084"/>
                <a:gd name="connsiteX1" fmla="*/ 121920 w 408979"/>
                <a:gd name="connsiteY1" fmla="*/ 1270059 h 1495084"/>
                <a:gd name="connsiteX2" fmla="*/ 198322 w 408979"/>
                <a:gd name="connsiteY2" fmla="*/ 172779 h 1495084"/>
                <a:gd name="connsiteX3" fmla="*/ 396240 w 408979"/>
                <a:gd name="connsiteY3" fmla="*/ 91499 h 1495084"/>
                <a:gd name="connsiteX4" fmla="*/ 403667 w 408979"/>
                <a:gd name="connsiteY4" fmla="*/ 1495084 h 1495084"/>
                <a:gd name="connsiteX0" fmla="*/ 0 w 408979"/>
                <a:gd name="connsiteY0" fmla="*/ 1476216 h 1508201"/>
                <a:gd name="connsiteX1" fmla="*/ 121920 w 408979"/>
                <a:gd name="connsiteY1" fmla="*/ 1283176 h 1508201"/>
                <a:gd name="connsiteX2" fmla="*/ 198322 w 408979"/>
                <a:gd name="connsiteY2" fmla="*/ 185896 h 1508201"/>
                <a:gd name="connsiteX3" fmla="*/ 396240 w 408979"/>
                <a:gd name="connsiteY3" fmla="*/ 104616 h 1508201"/>
                <a:gd name="connsiteX4" fmla="*/ 403667 w 408979"/>
                <a:gd name="connsiteY4" fmla="*/ 1508201 h 1508201"/>
                <a:gd name="connsiteX0" fmla="*/ 0 w 487185"/>
                <a:gd name="connsiteY0" fmla="*/ 1469692 h 1469691"/>
                <a:gd name="connsiteX1" fmla="*/ 121920 w 487185"/>
                <a:gd name="connsiteY1" fmla="*/ 1276652 h 1469691"/>
                <a:gd name="connsiteX2" fmla="*/ 198322 w 487185"/>
                <a:gd name="connsiteY2" fmla="*/ 179372 h 1469691"/>
                <a:gd name="connsiteX3" fmla="*/ 396240 w 487185"/>
                <a:gd name="connsiteY3" fmla="*/ 98092 h 1469691"/>
                <a:gd name="connsiteX4" fmla="*/ 487185 w 487185"/>
                <a:gd name="connsiteY4" fmla="*/ 1413516 h 1469691"/>
                <a:gd name="connsiteX0" fmla="*/ 0 w 487185"/>
                <a:gd name="connsiteY0" fmla="*/ 1469692 h 1469692"/>
                <a:gd name="connsiteX1" fmla="*/ 121920 w 487185"/>
                <a:gd name="connsiteY1" fmla="*/ 1276652 h 1469692"/>
                <a:gd name="connsiteX2" fmla="*/ 198322 w 487185"/>
                <a:gd name="connsiteY2" fmla="*/ 179372 h 1469692"/>
                <a:gd name="connsiteX3" fmla="*/ 396240 w 487185"/>
                <a:gd name="connsiteY3" fmla="*/ 98092 h 1469692"/>
                <a:gd name="connsiteX4" fmla="*/ 487185 w 487185"/>
                <a:gd name="connsiteY4" fmla="*/ 1413516 h 1469692"/>
                <a:gd name="connsiteX0" fmla="*/ 0 w 487185"/>
                <a:gd name="connsiteY0" fmla="*/ 1410755 h 1410755"/>
                <a:gd name="connsiteX1" fmla="*/ 121920 w 487185"/>
                <a:gd name="connsiteY1" fmla="*/ 1217715 h 1410755"/>
                <a:gd name="connsiteX2" fmla="*/ 267920 w 487185"/>
                <a:gd name="connsiteY2" fmla="*/ 384917 h 1410755"/>
                <a:gd name="connsiteX3" fmla="*/ 396240 w 487185"/>
                <a:gd name="connsiteY3" fmla="*/ 39155 h 1410755"/>
                <a:gd name="connsiteX4" fmla="*/ 487185 w 487185"/>
                <a:gd name="connsiteY4" fmla="*/ 1354579 h 1410755"/>
                <a:gd name="connsiteX0" fmla="*/ 0 w 487185"/>
                <a:gd name="connsiteY0" fmla="*/ 1408367 h 1408367"/>
                <a:gd name="connsiteX1" fmla="*/ 121920 w 487185"/>
                <a:gd name="connsiteY1" fmla="*/ 1215327 h 1408367"/>
                <a:gd name="connsiteX2" fmla="*/ 267920 w 487185"/>
                <a:gd name="connsiteY2" fmla="*/ 382529 h 1408367"/>
                <a:gd name="connsiteX3" fmla="*/ 396240 w 487185"/>
                <a:gd name="connsiteY3" fmla="*/ 36767 h 1408367"/>
                <a:gd name="connsiteX4" fmla="*/ 487185 w 487185"/>
                <a:gd name="connsiteY4" fmla="*/ 1352191 h 1408367"/>
                <a:gd name="connsiteX0" fmla="*/ 0 w 487185"/>
                <a:gd name="connsiteY0" fmla="*/ 1408367 h 1408367"/>
                <a:gd name="connsiteX1" fmla="*/ 121920 w 487185"/>
                <a:gd name="connsiteY1" fmla="*/ 1215327 h 1408367"/>
                <a:gd name="connsiteX2" fmla="*/ 198322 w 487185"/>
                <a:gd name="connsiteY2" fmla="*/ 382529 h 1408367"/>
                <a:gd name="connsiteX3" fmla="*/ 396240 w 487185"/>
                <a:gd name="connsiteY3" fmla="*/ 36767 h 1408367"/>
                <a:gd name="connsiteX4" fmla="*/ 487185 w 487185"/>
                <a:gd name="connsiteY4" fmla="*/ 1352191 h 1408367"/>
                <a:gd name="connsiteX0" fmla="*/ 0 w 487185"/>
                <a:gd name="connsiteY0" fmla="*/ 1457256 h 1457256"/>
                <a:gd name="connsiteX1" fmla="*/ 121920 w 487185"/>
                <a:gd name="connsiteY1" fmla="*/ 1264216 h 1457256"/>
                <a:gd name="connsiteX2" fmla="*/ 198322 w 487185"/>
                <a:gd name="connsiteY2" fmla="*/ 431418 h 1457256"/>
                <a:gd name="connsiteX3" fmla="*/ 368401 w 487185"/>
                <a:gd name="connsiteY3" fmla="*/ 41576 h 1457256"/>
                <a:gd name="connsiteX4" fmla="*/ 487185 w 487185"/>
                <a:gd name="connsiteY4" fmla="*/ 1401080 h 1457256"/>
                <a:gd name="connsiteX0" fmla="*/ 0 w 487185"/>
                <a:gd name="connsiteY0" fmla="*/ 1455902 h 1455902"/>
                <a:gd name="connsiteX1" fmla="*/ 121920 w 487185"/>
                <a:gd name="connsiteY1" fmla="*/ 1262862 h 1455902"/>
                <a:gd name="connsiteX2" fmla="*/ 198322 w 487185"/>
                <a:gd name="connsiteY2" fmla="*/ 430064 h 1455902"/>
                <a:gd name="connsiteX3" fmla="*/ 368401 w 487185"/>
                <a:gd name="connsiteY3" fmla="*/ 40222 h 1455902"/>
                <a:gd name="connsiteX4" fmla="*/ 487185 w 487185"/>
                <a:gd name="connsiteY4" fmla="*/ 1399726 h 1455902"/>
                <a:gd name="connsiteX0" fmla="*/ 0 w 487185"/>
                <a:gd name="connsiteY0" fmla="*/ 1448270 h 1448270"/>
                <a:gd name="connsiteX1" fmla="*/ 121920 w 487185"/>
                <a:gd name="connsiteY1" fmla="*/ 1255230 h 1448270"/>
                <a:gd name="connsiteX2" fmla="*/ 198322 w 487185"/>
                <a:gd name="connsiteY2" fmla="*/ 422432 h 1448270"/>
                <a:gd name="connsiteX3" fmla="*/ 368401 w 487185"/>
                <a:gd name="connsiteY3" fmla="*/ 32590 h 1448270"/>
                <a:gd name="connsiteX4" fmla="*/ 487185 w 487185"/>
                <a:gd name="connsiteY4" fmla="*/ 1392094 h 1448270"/>
                <a:gd name="connsiteX0" fmla="*/ 0 w 487185"/>
                <a:gd name="connsiteY0" fmla="*/ 1446561 h 1446561"/>
                <a:gd name="connsiteX1" fmla="*/ 121920 w 487185"/>
                <a:gd name="connsiteY1" fmla="*/ 1253521 h 1446561"/>
                <a:gd name="connsiteX2" fmla="*/ 198322 w 487185"/>
                <a:gd name="connsiteY2" fmla="*/ 420723 h 1446561"/>
                <a:gd name="connsiteX3" fmla="*/ 368401 w 487185"/>
                <a:gd name="connsiteY3" fmla="*/ 30881 h 1446561"/>
                <a:gd name="connsiteX4" fmla="*/ 487185 w 487185"/>
                <a:gd name="connsiteY4" fmla="*/ 1390385 h 144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7185" h="1446561">
                  <a:moveTo>
                    <a:pt x="0" y="1446561"/>
                  </a:moveTo>
                  <a:cubicBezTo>
                    <a:pt x="25400" y="1306861"/>
                    <a:pt x="88866" y="1424494"/>
                    <a:pt x="121920" y="1253521"/>
                  </a:cubicBezTo>
                  <a:cubicBezTo>
                    <a:pt x="154974" y="1082548"/>
                    <a:pt x="87645" y="448175"/>
                    <a:pt x="198322" y="420723"/>
                  </a:cubicBezTo>
                  <a:cubicBezTo>
                    <a:pt x="308999" y="393271"/>
                    <a:pt x="320257" y="-130729"/>
                    <a:pt x="368401" y="30881"/>
                  </a:cubicBezTo>
                  <a:cubicBezTo>
                    <a:pt x="416545" y="192491"/>
                    <a:pt x="410340" y="1216140"/>
                    <a:pt x="487185" y="1390385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2702560" y="2357120"/>
              <a:ext cx="1016000" cy="177800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534966" y="160889"/>
            <a:ext cx="259558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USFS Riparian gap project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16197" y="4444400"/>
            <a:ext cx="39278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years of pre-treatment fish data</a:t>
            </a:r>
          </a:p>
          <a:p>
            <a:r>
              <a:rPr lang="en-US" dirty="0" smtClean="0"/>
              <a:t>2 years of pre-treatment invert data</a:t>
            </a:r>
          </a:p>
          <a:p>
            <a:r>
              <a:rPr lang="en-US" dirty="0" smtClean="0"/>
              <a:t>2 years of pre-treatment </a:t>
            </a:r>
            <a:r>
              <a:rPr lang="en-US" dirty="0" err="1" smtClean="0"/>
              <a:t>chl</a:t>
            </a:r>
            <a:r>
              <a:rPr lang="en-US" dirty="0" smtClean="0"/>
              <a:t> a data</a:t>
            </a:r>
          </a:p>
          <a:p>
            <a:r>
              <a:rPr lang="en-US" dirty="0" smtClean="0"/>
              <a:t>1 year of pre-treatment nutrient uptake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25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45446" y="609370"/>
            <a:ext cx="401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Thank you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798791" y="873517"/>
            <a:ext cx="3345210" cy="57862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Acknowledgements</a:t>
            </a:r>
          </a:p>
          <a:p>
            <a:r>
              <a:rPr lang="en-US" sz="1600" b="1" dirty="0" smtClean="0"/>
              <a:t>Funding: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CoF</a:t>
            </a:r>
            <a:r>
              <a:rPr lang="en-US" sz="1600" dirty="0" smtClean="0"/>
              <a:t> </a:t>
            </a:r>
            <a:r>
              <a:rPr lang="en-US" sz="1600" dirty="0"/>
              <a:t>Forestry’s Fish and Wildlife Habitat in Managed Forests Research Program 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OSU’s </a:t>
            </a:r>
            <a:r>
              <a:rPr lang="en-US" sz="1600" dirty="0"/>
              <a:t>Dept. of Fisheries and </a:t>
            </a:r>
            <a:r>
              <a:rPr lang="en-US" sz="1600" dirty="0" smtClean="0"/>
              <a:t>Wildlife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r>
              <a:rPr lang="en-US" sz="1600" b="1" dirty="0" smtClean="0"/>
              <a:t>Fieldwork and data collection: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Matt </a:t>
            </a:r>
            <a:r>
              <a:rPr lang="en-US" sz="1600" dirty="0" err="1" smtClean="0"/>
              <a:t>Kaylor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Brian </a:t>
            </a:r>
            <a:r>
              <a:rPr lang="en-US" sz="1600" dirty="0" err="1" smtClean="0"/>
              <a:t>VerWay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r>
              <a:rPr lang="en-US" sz="1600" b="1" dirty="0" smtClean="0"/>
              <a:t>Other intellectual contributions: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Lina</a:t>
            </a:r>
            <a:r>
              <a:rPr lang="en-US" sz="1600" dirty="0" smtClean="0"/>
              <a:t> </a:t>
            </a:r>
            <a:r>
              <a:rPr lang="en-US" sz="1600" dirty="0" err="1" smtClean="0"/>
              <a:t>DeGrigorio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Ivan </a:t>
            </a:r>
            <a:r>
              <a:rPr lang="en-US" sz="1600" dirty="0" err="1" smtClean="0"/>
              <a:t>Arismendi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Cheryl Friesen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Stan </a:t>
            </a:r>
            <a:r>
              <a:rPr lang="en-US" sz="1600" dirty="0"/>
              <a:t>Gregory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Kathy </a:t>
            </a:r>
            <a:r>
              <a:rPr lang="en-US" sz="1600" dirty="0" err="1"/>
              <a:t>Keable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Julie </a:t>
            </a:r>
            <a:r>
              <a:rPr lang="en-US" sz="1600" dirty="0" err="1"/>
              <a:t>Pett</a:t>
            </a:r>
            <a:r>
              <a:rPr lang="en-US" sz="1600" dirty="0"/>
              <a:t>-Ridge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Mark </a:t>
            </a:r>
            <a:r>
              <a:rPr lang="en-US" sz="1600" dirty="0" smtClean="0"/>
              <a:t>Shultz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USFS/BLM fisheries research team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Theresa </a:t>
            </a:r>
            <a:r>
              <a:rPr lang="en-US" sz="1600" dirty="0" err="1" smtClean="0"/>
              <a:t>Vallentine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Randy </a:t>
            </a:r>
            <a:r>
              <a:rPr lang="en-US" sz="1600" dirty="0" smtClean="0"/>
              <a:t>Wildman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77452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6756064" y="85153"/>
            <a:ext cx="2422462" cy="4348217"/>
            <a:chOff x="6756064" y="85152"/>
            <a:chExt cx="2422462" cy="5515885"/>
          </a:xfrm>
        </p:grpSpPr>
        <p:sp>
          <p:nvSpPr>
            <p:cNvPr id="48" name="TextBox 47"/>
            <p:cNvSpPr txBox="1"/>
            <p:nvPr/>
          </p:nvSpPr>
          <p:spPr>
            <a:xfrm>
              <a:off x="6772560" y="85152"/>
              <a:ext cx="1969905" cy="663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0000"/>
                  </a:solidFill>
                </a:rPr>
                <a:t>McRae </a:t>
              </a:r>
              <a:r>
                <a:rPr lang="en-US" sz="2800" b="1" dirty="0" err="1" smtClean="0">
                  <a:solidFill>
                    <a:srgbClr val="000000"/>
                  </a:solidFill>
                </a:rPr>
                <a:t>Crk</a:t>
              </a:r>
              <a:endParaRPr lang="en-US" sz="2800" b="1" dirty="0">
                <a:solidFill>
                  <a:srgbClr val="000000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8022055" y="609937"/>
              <a:ext cx="720410" cy="4991100"/>
            </a:xfrm>
            <a:custGeom>
              <a:avLst/>
              <a:gdLst>
                <a:gd name="connsiteX0" fmla="*/ 0 w 1088017"/>
                <a:gd name="connsiteY0" fmla="*/ 0 h 3581400"/>
                <a:gd name="connsiteX1" fmla="*/ 228600 w 1088017"/>
                <a:gd name="connsiteY1" fmla="*/ 393700 h 3581400"/>
                <a:gd name="connsiteX2" fmla="*/ 101600 w 1088017"/>
                <a:gd name="connsiteY2" fmla="*/ 863600 h 3581400"/>
                <a:gd name="connsiteX3" fmla="*/ 292100 w 1088017"/>
                <a:gd name="connsiteY3" fmla="*/ 1155700 h 3581400"/>
                <a:gd name="connsiteX4" fmla="*/ 952500 w 1088017"/>
                <a:gd name="connsiteY4" fmla="*/ 1320800 h 3581400"/>
                <a:gd name="connsiteX5" fmla="*/ 1066800 w 1088017"/>
                <a:gd name="connsiteY5" fmla="*/ 1663700 h 3581400"/>
                <a:gd name="connsiteX6" fmla="*/ 660400 w 1088017"/>
                <a:gd name="connsiteY6" fmla="*/ 2006600 h 3581400"/>
                <a:gd name="connsiteX7" fmla="*/ 838200 w 1088017"/>
                <a:gd name="connsiteY7" fmla="*/ 2438400 h 3581400"/>
                <a:gd name="connsiteX8" fmla="*/ 546100 w 1088017"/>
                <a:gd name="connsiteY8" fmla="*/ 3098800 h 3581400"/>
                <a:gd name="connsiteX9" fmla="*/ 622300 w 1088017"/>
                <a:gd name="connsiteY9" fmla="*/ 3581400 h 3581400"/>
                <a:gd name="connsiteX0" fmla="*/ 51417 w 987034"/>
                <a:gd name="connsiteY0" fmla="*/ 0 h 3822700"/>
                <a:gd name="connsiteX1" fmla="*/ 127617 w 987034"/>
                <a:gd name="connsiteY1" fmla="*/ 635000 h 3822700"/>
                <a:gd name="connsiteX2" fmla="*/ 617 w 987034"/>
                <a:gd name="connsiteY2" fmla="*/ 1104900 h 3822700"/>
                <a:gd name="connsiteX3" fmla="*/ 191117 w 987034"/>
                <a:gd name="connsiteY3" fmla="*/ 1397000 h 3822700"/>
                <a:gd name="connsiteX4" fmla="*/ 851517 w 987034"/>
                <a:gd name="connsiteY4" fmla="*/ 1562100 h 3822700"/>
                <a:gd name="connsiteX5" fmla="*/ 965817 w 987034"/>
                <a:gd name="connsiteY5" fmla="*/ 1905000 h 3822700"/>
                <a:gd name="connsiteX6" fmla="*/ 559417 w 987034"/>
                <a:gd name="connsiteY6" fmla="*/ 2247900 h 3822700"/>
                <a:gd name="connsiteX7" fmla="*/ 737217 w 987034"/>
                <a:gd name="connsiteY7" fmla="*/ 2679700 h 3822700"/>
                <a:gd name="connsiteX8" fmla="*/ 445117 w 987034"/>
                <a:gd name="connsiteY8" fmla="*/ 3340100 h 3822700"/>
                <a:gd name="connsiteX9" fmla="*/ 521317 w 987034"/>
                <a:gd name="connsiteY9" fmla="*/ 3822700 h 3822700"/>
                <a:gd name="connsiteX0" fmla="*/ 51417 w 987034"/>
                <a:gd name="connsiteY0" fmla="*/ 0 h 3822700"/>
                <a:gd name="connsiteX1" fmla="*/ 127617 w 987034"/>
                <a:gd name="connsiteY1" fmla="*/ 635000 h 3822700"/>
                <a:gd name="connsiteX2" fmla="*/ 617 w 987034"/>
                <a:gd name="connsiteY2" fmla="*/ 1104900 h 3822700"/>
                <a:gd name="connsiteX3" fmla="*/ 191117 w 987034"/>
                <a:gd name="connsiteY3" fmla="*/ 1397000 h 3822700"/>
                <a:gd name="connsiteX4" fmla="*/ 851517 w 987034"/>
                <a:gd name="connsiteY4" fmla="*/ 1562100 h 3822700"/>
                <a:gd name="connsiteX5" fmla="*/ 965817 w 987034"/>
                <a:gd name="connsiteY5" fmla="*/ 1905000 h 3822700"/>
                <a:gd name="connsiteX6" fmla="*/ 559417 w 987034"/>
                <a:gd name="connsiteY6" fmla="*/ 2247900 h 3822700"/>
                <a:gd name="connsiteX7" fmla="*/ 737217 w 987034"/>
                <a:gd name="connsiteY7" fmla="*/ 2679700 h 3822700"/>
                <a:gd name="connsiteX8" fmla="*/ 445117 w 987034"/>
                <a:gd name="connsiteY8" fmla="*/ 3340100 h 3822700"/>
                <a:gd name="connsiteX9" fmla="*/ 521317 w 987034"/>
                <a:gd name="connsiteY9" fmla="*/ 3822700 h 3822700"/>
                <a:gd name="connsiteX0" fmla="*/ 51417 w 987034"/>
                <a:gd name="connsiteY0" fmla="*/ 0 h 4597400"/>
                <a:gd name="connsiteX1" fmla="*/ 127617 w 987034"/>
                <a:gd name="connsiteY1" fmla="*/ 635000 h 4597400"/>
                <a:gd name="connsiteX2" fmla="*/ 617 w 987034"/>
                <a:gd name="connsiteY2" fmla="*/ 1104900 h 4597400"/>
                <a:gd name="connsiteX3" fmla="*/ 191117 w 987034"/>
                <a:gd name="connsiteY3" fmla="*/ 1397000 h 4597400"/>
                <a:gd name="connsiteX4" fmla="*/ 851517 w 987034"/>
                <a:gd name="connsiteY4" fmla="*/ 1562100 h 4597400"/>
                <a:gd name="connsiteX5" fmla="*/ 965817 w 987034"/>
                <a:gd name="connsiteY5" fmla="*/ 1905000 h 4597400"/>
                <a:gd name="connsiteX6" fmla="*/ 559417 w 987034"/>
                <a:gd name="connsiteY6" fmla="*/ 2247900 h 4597400"/>
                <a:gd name="connsiteX7" fmla="*/ 737217 w 987034"/>
                <a:gd name="connsiteY7" fmla="*/ 2679700 h 4597400"/>
                <a:gd name="connsiteX8" fmla="*/ 445117 w 987034"/>
                <a:gd name="connsiteY8" fmla="*/ 3340100 h 4597400"/>
                <a:gd name="connsiteX9" fmla="*/ 800717 w 987034"/>
                <a:gd name="connsiteY9" fmla="*/ 4597400 h 4597400"/>
                <a:gd name="connsiteX0" fmla="*/ 51417 w 987034"/>
                <a:gd name="connsiteY0" fmla="*/ 0 h 4597400"/>
                <a:gd name="connsiteX1" fmla="*/ 127617 w 987034"/>
                <a:gd name="connsiteY1" fmla="*/ 635000 h 4597400"/>
                <a:gd name="connsiteX2" fmla="*/ 617 w 987034"/>
                <a:gd name="connsiteY2" fmla="*/ 1104900 h 4597400"/>
                <a:gd name="connsiteX3" fmla="*/ 191117 w 987034"/>
                <a:gd name="connsiteY3" fmla="*/ 1397000 h 4597400"/>
                <a:gd name="connsiteX4" fmla="*/ 851517 w 987034"/>
                <a:gd name="connsiteY4" fmla="*/ 1562100 h 4597400"/>
                <a:gd name="connsiteX5" fmla="*/ 965817 w 987034"/>
                <a:gd name="connsiteY5" fmla="*/ 1905000 h 4597400"/>
                <a:gd name="connsiteX6" fmla="*/ 559417 w 987034"/>
                <a:gd name="connsiteY6" fmla="*/ 2247900 h 4597400"/>
                <a:gd name="connsiteX7" fmla="*/ 737217 w 987034"/>
                <a:gd name="connsiteY7" fmla="*/ 2679700 h 4597400"/>
                <a:gd name="connsiteX8" fmla="*/ 445117 w 987034"/>
                <a:gd name="connsiteY8" fmla="*/ 3340100 h 4597400"/>
                <a:gd name="connsiteX9" fmla="*/ 652662 w 987034"/>
                <a:gd name="connsiteY9" fmla="*/ 3860463 h 4597400"/>
                <a:gd name="connsiteX10" fmla="*/ 800717 w 987034"/>
                <a:gd name="connsiteY10" fmla="*/ 4597400 h 4597400"/>
                <a:gd name="connsiteX0" fmla="*/ 51417 w 987034"/>
                <a:gd name="connsiteY0" fmla="*/ 0 h 4597400"/>
                <a:gd name="connsiteX1" fmla="*/ 127617 w 987034"/>
                <a:gd name="connsiteY1" fmla="*/ 635000 h 4597400"/>
                <a:gd name="connsiteX2" fmla="*/ 617 w 987034"/>
                <a:gd name="connsiteY2" fmla="*/ 1104900 h 4597400"/>
                <a:gd name="connsiteX3" fmla="*/ 191117 w 987034"/>
                <a:gd name="connsiteY3" fmla="*/ 1397000 h 4597400"/>
                <a:gd name="connsiteX4" fmla="*/ 851517 w 987034"/>
                <a:gd name="connsiteY4" fmla="*/ 1562100 h 4597400"/>
                <a:gd name="connsiteX5" fmla="*/ 965817 w 987034"/>
                <a:gd name="connsiteY5" fmla="*/ 1905000 h 4597400"/>
                <a:gd name="connsiteX6" fmla="*/ 559417 w 987034"/>
                <a:gd name="connsiteY6" fmla="*/ 2247900 h 4597400"/>
                <a:gd name="connsiteX7" fmla="*/ 737217 w 987034"/>
                <a:gd name="connsiteY7" fmla="*/ 2679700 h 4597400"/>
                <a:gd name="connsiteX8" fmla="*/ 445117 w 987034"/>
                <a:gd name="connsiteY8" fmla="*/ 3340100 h 4597400"/>
                <a:gd name="connsiteX9" fmla="*/ 652662 w 987034"/>
                <a:gd name="connsiteY9" fmla="*/ 3860463 h 4597400"/>
                <a:gd name="connsiteX10" fmla="*/ 589162 w 987034"/>
                <a:gd name="connsiteY10" fmla="*/ 4304963 h 4597400"/>
                <a:gd name="connsiteX11" fmla="*/ 800717 w 987034"/>
                <a:gd name="connsiteY11" fmla="*/ 4597400 h 4597400"/>
                <a:gd name="connsiteX0" fmla="*/ 51417 w 1018239"/>
                <a:gd name="connsiteY0" fmla="*/ 0 h 4597400"/>
                <a:gd name="connsiteX1" fmla="*/ 127617 w 1018239"/>
                <a:gd name="connsiteY1" fmla="*/ 635000 h 4597400"/>
                <a:gd name="connsiteX2" fmla="*/ 617 w 1018239"/>
                <a:gd name="connsiteY2" fmla="*/ 1104900 h 4597400"/>
                <a:gd name="connsiteX3" fmla="*/ 191117 w 1018239"/>
                <a:gd name="connsiteY3" fmla="*/ 1397000 h 4597400"/>
                <a:gd name="connsiteX4" fmla="*/ 927717 w 1018239"/>
                <a:gd name="connsiteY4" fmla="*/ 1854200 h 4597400"/>
                <a:gd name="connsiteX5" fmla="*/ 965817 w 1018239"/>
                <a:gd name="connsiteY5" fmla="*/ 1905000 h 4597400"/>
                <a:gd name="connsiteX6" fmla="*/ 559417 w 1018239"/>
                <a:gd name="connsiteY6" fmla="*/ 2247900 h 4597400"/>
                <a:gd name="connsiteX7" fmla="*/ 737217 w 1018239"/>
                <a:gd name="connsiteY7" fmla="*/ 2679700 h 4597400"/>
                <a:gd name="connsiteX8" fmla="*/ 445117 w 1018239"/>
                <a:gd name="connsiteY8" fmla="*/ 3340100 h 4597400"/>
                <a:gd name="connsiteX9" fmla="*/ 652662 w 1018239"/>
                <a:gd name="connsiteY9" fmla="*/ 3860463 h 4597400"/>
                <a:gd name="connsiteX10" fmla="*/ 589162 w 1018239"/>
                <a:gd name="connsiteY10" fmla="*/ 4304963 h 4597400"/>
                <a:gd name="connsiteX11" fmla="*/ 800717 w 1018239"/>
                <a:gd name="connsiteY11" fmla="*/ 4597400 h 4597400"/>
                <a:gd name="connsiteX0" fmla="*/ 51417 w 968082"/>
                <a:gd name="connsiteY0" fmla="*/ 0 h 4597400"/>
                <a:gd name="connsiteX1" fmla="*/ 127617 w 968082"/>
                <a:gd name="connsiteY1" fmla="*/ 635000 h 4597400"/>
                <a:gd name="connsiteX2" fmla="*/ 617 w 968082"/>
                <a:gd name="connsiteY2" fmla="*/ 1104900 h 4597400"/>
                <a:gd name="connsiteX3" fmla="*/ 191117 w 968082"/>
                <a:gd name="connsiteY3" fmla="*/ 1397000 h 4597400"/>
                <a:gd name="connsiteX4" fmla="*/ 699117 w 968082"/>
                <a:gd name="connsiteY4" fmla="*/ 1714500 h 4597400"/>
                <a:gd name="connsiteX5" fmla="*/ 965817 w 968082"/>
                <a:gd name="connsiteY5" fmla="*/ 1905000 h 4597400"/>
                <a:gd name="connsiteX6" fmla="*/ 559417 w 968082"/>
                <a:gd name="connsiteY6" fmla="*/ 2247900 h 4597400"/>
                <a:gd name="connsiteX7" fmla="*/ 737217 w 968082"/>
                <a:gd name="connsiteY7" fmla="*/ 2679700 h 4597400"/>
                <a:gd name="connsiteX8" fmla="*/ 445117 w 968082"/>
                <a:gd name="connsiteY8" fmla="*/ 3340100 h 4597400"/>
                <a:gd name="connsiteX9" fmla="*/ 652662 w 968082"/>
                <a:gd name="connsiteY9" fmla="*/ 3860463 h 4597400"/>
                <a:gd name="connsiteX10" fmla="*/ 589162 w 968082"/>
                <a:gd name="connsiteY10" fmla="*/ 4304963 h 4597400"/>
                <a:gd name="connsiteX11" fmla="*/ 800717 w 968082"/>
                <a:gd name="connsiteY11" fmla="*/ 4597400 h 4597400"/>
                <a:gd name="connsiteX0" fmla="*/ 51417 w 800717"/>
                <a:gd name="connsiteY0" fmla="*/ 0 h 4597400"/>
                <a:gd name="connsiteX1" fmla="*/ 127617 w 800717"/>
                <a:gd name="connsiteY1" fmla="*/ 635000 h 4597400"/>
                <a:gd name="connsiteX2" fmla="*/ 617 w 800717"/>
                <a:gd name="connsiteY2" fmla="*/ 1104900 h 4597400"/>
                <a:gd name="connsiteX3" fmla="*/ 191117 w 800717"/>
                <a:gd name="connsiteY3" fmla="*/ 1397000 h 4597400"/>
                <a:gd name="connsiteX4" fmla="*/ 699117 w 800717"/>
                <a:gd name="connsiteY4" fmla="*/ 1714500 h 4597400"/>
                <a:gd name="connsiteX5" fmla="*/ 788017 w 800717"/>
                <a:gd name="connsiteY5" fmla="*/ 2006600 h 4597400"/>
                <a:gd name="connsiteX6" fmla="*/ 559417 w 800717"/>
                <a:gd name="connsiteY6" fmla="*/ 2247900 h 4597400"/>
                <a:gd name="connsiteX7" fmla="*/ 737217 w 800717"/>
                <a:gd name="connsiteY7" fmla="*/ 2679700 h 4597400"/>
                <a:gd name="connsiteX8" fmla="*/ 445117 w 800717"/>
                <a:gd name="connsiteY8" fmla="*/ 3340100 h 4597400"/>
                <a:gd name="connsiteX9" fmla="*/ 652662 w 800717"/>
                <a:gd name="connsiteY9" fmla="*/ 3860463 h 4597400"/>
                <a:gd name="connsiteX10" fmla="*/ 589162 w 800717"/>
                <a:gd name="connsiteY10" fmla="*/ 4304963 h 4597400"/>
                <a:gd name="connsiteX11" fmla="*/ 800717 w 800717"/>
                <a:gd name="connsiteY11" fmla="*/ 4597400 h 4597400"/>
                <a:gd name="connsiteX0" fmla="*/ 51417 w 820427"/>
                <a:gd name="connsiteY0" fmla="*/ 0 h 4597400"/>
                <a:gd name="connsiteX1" fmla="*/ 127617 w 820427"/>
                <a:gd name="connsiteY1" fmla="*/ 635000 h 4597400"/>
                <a:gd name="connsiteX2" fmla="*/ 617 w 820427"/>
                <a:gd name="connsiteY2" fmla="*/ 1104900 h 4597400"/>
                <a:gd name="connsiteX3" fmla="*/ 191117 w 820427"/>
                <a:gd name="connsiteY3" fmla="*/ 1397000 h 4597400"/>
                <a:gd name="connsiteX4" fmla="*/ 699117 w 820427"/>
                <a:gd name="connsiteY4" fmla="*/ 1714500 h 4597400"/>
                <a:gd name="connsiteX5" fmla="*/ 813417 w 820427"/>
                <a:gd name="connsiteY5" fmla="*/ 2146300 h 4597400"/>
                <a:gd name="connsiteX6" fmla="*/ 559417 w 820427"/>
                <a:gd name="connsiteY6" fmla="*/ 2247900 h 4597400"/>
                <a:gd name="connsiteX7" fmla="*/ 737217 w 820427"/>
                <a:gd name="connsiteY7" fmla="*/ 2679700 h 4597400"/>
                <a:gd name="connsiteX8" fmla="*/ 445117 w 820427"/>
                <a:gd name="connsiteY8" fmla="*/ 3340100 h 4597400"/>
                <a:gd name="connsiteX9" fmla="*/ 652662 w 820427"/>
                <a:gd name="connsiteY9" fmla="*/ 3860463 h 4597400"/>
                <a:gd name="connsiteX10" fmla="*/ 589162 w 820427"/>
                <a:gd name="connsiteY10" fmla="*/ 4304963 h 4597400"/>
                <a:gd name="connsiteX11" fmla="*/ 800717 w 820427"/>
                <a:gd name="connsiteY11" fmla="*/ 4597400 h 4597400"/>
                <a:gd name="connsiteX0" fmla="*/ 51417 w 820427"/>
                <a:gd name="connsiteY0" fmla="*/ 0 h 4597400"/>
                <a:gd name="connsiteX1" fmla="*/ 127617 w 820427"/>
                <a:gd name="connsiteY1" fmla="*/ 635000 h 4597400"/>
                <a:gd name="connsiteX2" fmla="*/ 617 w 820427"/>
                <a:gd name="connsiteY2" fmla="*/ 1104900 h 4597400"/>
                <a:gd name="connsiteX3" fmla="*/ 191117 w 820427"/>
                <a:gd name="connsiteY3" fmla="*/ 1397000 h 4597400"/>
                <a:gd name="connsiteX4" fmla="*/ 699117 w 820427"/>
                <a:gd name="connsiteY4" fmla="*/ 1841500 h 4597400"/>
                <a:gd name="connsiteX5" fmla="*/ 813417 w 820427"/>
                <a:gd name="connsiteY5" fmla="*/ 2146300 h 4597400"/>
                <a:gd name="connsiteX6" fmla="*/ 559417 w 820427"/>
                <a:gd name="connsiteY6" fmla="*/ 2247900 h 4597400"/>
                <a:gd name="connsiteX7" fmla="*/ 737217 w 820427"/>
                <a:gd name="connsiteY7" fmla="*/ 2679700 h 4597400"/>
                <a:gd name="connsiteX8" fmla="*/ 445117 w 820427"/>
                <a:gd name="connsiteY8" fmla="*/ 3340100 h 4597400"/>
                <a:gd name="connsiteX9" fmla="*/ 652662 w 820427"/>
                <a:gd name="connsiteY9" fmla="*/ 3860463 h 4597400"/>
                <a:gd name="connsiteX10" fmla="*/ 589162 w 820427"/>
                <a:gd name="connsiteY10" fmla="*/ 4304963 h 4597400"/>
                <a:gd name="connsiteX11" fmla="*/ 800717 w 820427"/>
                <a:gd name="connsiteY11" fmla="*/ 4597400 h 4597400"/>
                <a:gd name="connsiteX0" fmla="*/ 51417 w 820427"/>
                <a:gd name="connsiteY0" fmla="*/ 0 h 4597400"/>
                <a:gd name="connsiteX1" fmla="*/ 127617 w 820427"/>
                <a:gd name="connsiteY1" fmla="*/ 635000 h 4597400"/>
                <a:gd name="connsiteX2" fmla="*/ 617 w 820427"/>
                <a:gd name="connsiteY2" fmla="*/ 1104900 h 4597400"/>
                <a:gd name="connsiteX3" fmla="*/ 191117 w 820427"/>
                <a:gd name="connsiteY3" fmla="*/ 1397000 h 4597400"/>
                <a:gd name="connsiteX4" fmla="*/ 699117 w 820427"/>
                <a:gd name="connsiteY4" fmla="*/ 1841500 h 4597400"/>
                <a:gd name="connsiteX5" fmla="*/ 813417 w 820427"/>
                <a:gd name="connsiteY5" fmla="*/ 2209800 h 4597400"/>
                <a:gd name="connsiteX6" fmla="*/ 559417 w 820427"/>
                <a:gd name="connsiteY6" fmla="*/ 2247900 h 4597400"/>
                <a:gd name="connsiteX7" fmla="*/ 737217 w 820427"/>
                <a:gd name="connsiteY7" fmla="*/ 2679700 h 4597400"/>
                <a:gd name="connsiteX8" fmla="*/ 445117 w 820427"/>
                <a:gd name="connsiteY8" fmla="*/ 3340100 h 4597400"/>
                <a:gd name="connsiteX9" fmla="*/ 652662 w 820427"/>
                <a:gd name="connsiteY9" fmla="*/ 3860463 h 4597400"/>
                <a:gd name="connsiteX10" fmla="*/ 589162 w 820427"/>
                <a:gd name="connsiteY10" fmla="*/ 4304963 h 4597400"/>
                <a:gd name="connsiteX11" fmla="*/ 800717 w 820427"/>
                <a:gd name="connsiteY11" fmla="*/ 4597400 h 4597400"/>
                <a:gd name="connsiteX0" fmla="*/ 51417 w 815201"/>
                <a:gd name="connsiteY0" fmla="*/ 0 h 4597400"/>
                <a:gd name="connsiteX1" fmla="*/ 127617 w 815201"/>
                <a:gd name="connsiteY1" fmla="*/ 635000 h 4597400"/>
                <a:gd name="connsiteX2" fmla="*/ 617 w 815201"/>
                <a:gd name="connsiteY2" fmla="*/ 1104900 h 4597400"/>
                <a:gd name="connsiteX3" fmla="*/ 191117 w 815201"/>
                <a:gd name="connsiteY3" fmla="*/ 1397000 h 4597400"/>
                <a:gd name="connsiteX4" fmla="*/ 699117 w 815201"/>
                <a:gd name="connsiteY4" fmla="*/ 1841500 h 4597400"/>
                <a:gd name="connsiteX5" fmla="*/ 813417 w 815201"/>
                <a:gd name="connsiteY5" fmla="*/ 2209800 h 4597400"/>
                <a:gd name="connsiteX6" fmla="*/ 648317 w 815201"/>
                <a:gd name="connsiteY6" fmla="*/ 2425700 h 4597400"/>
                <a:gd name="connsiteX7" fmla="*/ 737217 w 815201"/>
                <a:gd name="connsiteY7" fmla="*/ 2679700 h 4597400"/>
                <a:gd name="connsiteX8" fmla="*/ 445117 w 815201"/>
                <a:gd name="connsiteY8" fmla="*/ 3340100 h 4597400"/>
                <a:gd name="connsiteX9" fmla="*/ 652662 w 815201"/>
                <a:gd name="connsiteY9" fmla="*/ 3860463 h 4597400"/>
                <a:gd name="connsiteX10" fmla="*/ 589162 w 815201"/>
                <a:gd name="connsiteY10" fmla="*/ 4304963 h 4597400"/>
                <a:gd name="connsiteX11" fmla="*/ 800717 w 815201"/>
                <a:gd name="connsiteY11" fmla="*/ 4597400 h 4597400"/>
                <a:gd name="connsiteX0" fmla="*/ 51417 w 928159"/>
                <a:gd name="connsiteY0" fmla="*/ 0 h 4597400"/>
                <a:gd name="connsiteX1" fmla="*/ 127617 w 928159"/>
                <a:gd name="connsiteY1" fmla="*/ 635000 h 4597400"/>
                <a:gd name="connsiteX2" fmla="*/ 617 w 928159"/>
                <a:gd name="connsiteY2" fmla="*/ 1104900 h 4597400"/>
                <a:gd name="connsiteX3" fmla="*/ 191117 w 928159"/>
                <a:gd name="connsiteY3" fmla="*/ 1397000 h 4597400"/>
                <a:gd name="connsiteX4" fmla="*/ 699117 w 928159"/>
                <a:gd name="connsiteY4" fmla="*/ 1841500 h 4597400"/>
                <a:gd name="connsiteX5" fmla="*/ 927717 w 928159"/>
                <a:gd name="connsiteY5" fmla="*/ 2209800 h 4597400"/>
                <a:gd name="connsiteX6" fmla="*/ 648317 w 928159"/>
                <a:gd name="connsiteY6" fmla="*/ 2425700 h 4597400"/>
                <a:gd name="connsiteX7" fmla="*/ 737217 w 928159"/>
                <a:gd name="connsiteY7" fmla="*/ 2679700 h 4597400"/>
                <a:gd name="connsiteX8" fmla="*/ 445117 w 928159"/>
                <a:gd name="connsiteY8" fmla="*/ 3340100 h 4597400"/>
                <a:gd name="connsiteX9" fmla="*/ 652662 w 928159"/>
                <a:gd name="connsiteY9" fmla="*/ 3860463 h 4597400"/>
                <a:gd name="connsiteX10" fmla="*/ 589162 w 928159"/>
                <a:gd name="connsiteY10" fmla="*/ 4304963 h 4597400"/>
                <a:gd name="connsiteX11" fmla="*/ 800717 w 928159"/>
                <a:gd name="connsiteY11" fmla="*/ 4597400 h 4597400"/>
                <a:gd name="connsiteX0" fmla="*/ 83748 w 960490"/>
                <a:gd name="connsiteY0" fmla="*/ 0 h 4597400"/>
                <a:gd name="connsiteX1" fmla="*/ 871148 w 960490"/>
                <a:gd name="connsiteY1" fmla="*/ 584200 h 4597400"/>
                <a:gd name="connsiteX2" fmla="*/ 32948 w 960490"/>
                <a:gd name="connsiteY2" fmla="*/ 1104900 h 4597400"/>
                <a:gd name="connsiteX3" fmla="*/ 223448 w 960490"/>
                <a:gd name="connsiteY3" fmla="*/ 1397000 h 4597400"/>
                <a:gd name="connsiteX4" fmla="*/ 731448 w 960490"/>
                <a:gd name="connsiteY4" fmla="*/ 1841500 h 4597400"/>
                <a:gd name="connsiteX5" fmla="*/ 960048 w 960490"/>
                <a:gd name="connsiteY5" fmla="*/ 2209800 h 4597400"/>
                <a:gd name="connsiteX6" fmla="*/ 680648 w 960490"/>
                <a:gd name="connsiteY6" fmla="*/ 2425700 h 4597400"/>
                <a:gd name="connsiteX7" fmla="*/ 769548 w 960490"/>
                <a:gd name="connsiteY7" fmla="*/ 2679700 h 4597400"/>
                <a:gd name="connsiteX8" fmla="*/ 477448 w 960490"/>
                <a:gd name="connsiteY8" fmla="*/ 3340100 h 4597400"/>
                <a:gd name="connsiteX9" fmla="*/ 684993 w 960490"/>
                <a:gd name="connsiteY9" fmla="*/ 3860463 h 4597400"/>
                <a:gd name="connsiteX10" fmla="*/ 621493 w 960490"/>
                <a:gd name="connsiteY10" fmla="*/ 4304963 h 4597400"/>
                <a:gd name="connsiteX11" fmla="*/ 833048 w 960490"/>
                <a:gd name="connsiteY11" fmla="*/ 4597400 h 4597400"/>
                <a:gd name="connsiteX0" fmla="*/ 83748 w 960490"/>
                <a:gd name="connsiteY0" fmla="*/ 0 h 4597400"/>
                <a:gd name="connsiteX1" fmla="*/ 871148 w 960490"/>
                <a:gd name="connsiteY1" fmla="*/ 584200 h 4597400"/>
                <a:gd name="connsiteX2" fmla="*/ 32948 w 960490"/>
                <a:gd name="connsiteY2" fmla="*/ 1104900 h 4597400"/>
                <a:gd name="connsiteX3" fmla="*/ 223448 w 960490"/>
                <a:gd name="connsiteY3" fmla="*/ 1397000 h 4597400"/>
                <a:gd name="connsiteX4" fmla="*/ 731448 w 960490"/>
                <a:gd name="connsiteY4" fmla="*/ 1841500 h 4597400"/>
                <a:gd name="connsiteX5" fmla="*/ 960048 w 960490"/>
                <a:gd name="connsiteY5" fmla="*/ 2209800 h 4597400"/>
                <a:gd name="connsiteX6" fmla="*/ 680648 w 960490"/>
                <a:gd name="connsiteY6" fmla="*/ 2425700 h 4597400"/>
                <a:gd name="connsiteX7" fmla="*/ 769548 w 960490"/>
                <a:gd name="connsiteY7" fmla="*/ 2679700 h 4597400"/>
                <a:gd name="connsiteX8" fmla="*/ 477448 w 960490"/>
                <a:gd name="connsiteY8" fmla="*/ 3340100 h 4597400"/>
                <a:gd name="connsiteX9" fmla="*/ 684993 w 960490"/>
                <a:gd name="connsiteY9" fmla="*/ 3860463 h 4597400"/>
                <a:gd name="connsiteX10" fmla="*/ 621493 w 960490"/>
                <a:gd name="connsiteY10" fmla="*/ 4304963 h 4597400"/>
                <a:gd name="connsiteX11" fmla="*/ 833048 w 960490"/>
                <a:gd name="connsiteY11" fmla="*/ 4597400 h 4597400"/>
                <a:gd name="connsiteX0" fmla="*/ 236148 w 960490"/>
                <a:gd name="connsiteY0" fmla="*/ 0 h 4686300"/>
                <a:gd name="connsiteX1" fmla="*/ 871148 w 960490"/>
                <a:gd name="connsiteY1" fmla="*/ 673100 h 4686300"/>
                <a:gd name="connsiteX2" fmla="*/ 32948 w 960490"/>
                <a:gd name="connsiteY2" fmla="*/ 1193800 h 4686300"/>
                <a:gd name="connsiteX3" fmla="*/ 223448 w 960490"/>
                <a:gd name="connsiteY3" fmla="*/ 1485900 h 4686300"/>
                <a:gd name="connsiteX4" fmla="*/ 731448 w 960490"/>
                <a:gd name="connsiteY4" fmla="*/ 1930400 h 4686300"/>
                <a:gd name="connsiteX5" fmla="*/ 960048 w 960490"/>
                <a:gd name="connsiteY5" fmla="*/ 2298700 h 4686300"/>
                <a:gd name="connsiteX6" fmla="*/ 680648 w 960490"/>
                <a:gd name="connsiteY6" fmla="*/ 2514600 h 4686300"/>
                <a:gd name="connsiteX7" fmla="*/ 769548 w 960490"/>
                <a:gd name="connsiteY7" fmla="*/ 2768600 h 4686300"/>
                <a:gd name="connsiteX8" fmla="*/ 477448 w 960490"/>
                <a:gd name="connsiteY8" fmla="*/ 3429000 h 4686300"/>
                <a:gd name="connsiteX9" fmla="*/ 684993 w 960490"/>
                <a:gd name="connsiteY9" fmla="*/ 3949363 h 4686300"/>
                <a:gd name="connsiteX10" fmla="*/ 621493 w 960490"/>
                <a:gd name="connsiteY10" fmla="*/ 4393863 h 4686300"/>
                <a:gd name="connsiteX11" fmla="*/ 833048 w 960490"/>
                <a:gd name="connsiteY11" fmla="*/ 4686300 h 4686300"/>
                <a:gd name="connsiteX0" fmla="*/ 236148 w 960490"/>
                <a:gd name="connsiteY0" fmla="*/ 0 h 4686300"/>
                <a:gd name="connsiteX1" fmla="*/ 871148 w 960490"/>
                <a:gd name="connsiteY1" fmla="*/ 673100 h 4686300"/>
                <a:gd name="connsiteX2" fmla="*/ 32948 w 960490"/>
                <a:gd name="connsiteY2" fmla="*/ 1193800 h 4686300"/>
                <a:gd name="connsiteX3" fmla="*/ 223448 w 960490"/>
                <a:gd name="connsiteY3" fmla="*/ 1485900 h 4686300"/>
                <a:gd name="connsiteX4" fmla="*/ 731448 w 960490"/>
                <a:gd name="connsiteY4" fmla="*/ 1930400 h 4686300"/>
                <a:gd name="connsiteX5" fmla="*/ 960048 w 960490"/>
                <a:gd name="connsiteY5" fmla="*/ 2298700 h 4686300"/>
                <a:gd name="connsiteX6" fmla="*/ 680648 w 960490"/>
                <a:gd name="connsiteY6" fmla="*/ 2514600 h 4686300"/>
                <a:gd name="connsiteX7" fmla="*/ 769548 w 960490"/>
                <a:gd name="connsiteY7" fmla="*/ 2768600 h 4686300"/>
                <a:gd name="connsiteX8" fmla="*/ 477448 w 960490"/>
                <a:gd name="connsiteY8" fmla="*/ 3429000 h 4686300"/>
                <a:gd name="connsiteX9" fmla="*/ 684993 w 960490"/>
                <a:gd name="connsiteY9" fmla="*/ 3949363 h 4686300"/>
                <a:gd name="connsiteX10" fmla="*/ 621493 w 960490"/>
                <a:gd name="connsiteY10" fmla="*/ 4393863 h 4686300"/>
                <a:gd name="connsiteX11" fmla="*/ 833048 w 960490"/>
                <a:gd name="connsiteY11" fmla="*/ 4686300 h 4686300"/>
                <a:gd name="connsiteX0" fmla="*/ 247249 w 1049024"/>
                <a:gd name="connsiteY0" fmla="*/ 0 h 4686300"/>
                <a:gd name="connsiteX1" fmla="*/ 1047349 w 1049024"/>
                <a:gd name="connsiteY1" fmla="*/ 685800 h 4686300"/>
                <a:gd name="connsiteX2" fmla="*/ 44049 w 1049024"/>
                <a:gd name="connsiteY2" fmla="*/ 1193800 h 4686300"/>
                <a:gd name="connsiteX3" fmla="*/ 234549 w 1049024"/>
                <a:gd name="connsiteY3" fmla="*/ 1485900 h 4686300"/>
                <a:gd name="connsiteX4" fmla="*/ 742549 w 1049024"/>
                <a:gd name="connsiteY4" fmla="*/ 1930400 h 4686300"/>
                <a:gd name="connsiteX5" fmla="*/ 971149 w 1049024"/>
                <a:gd name="connsiteY5" fmla="*/ 2298700 h 4686300"/>
                <a:gd name="connsiteX6" fmla="*/ 691749 w 1049024"/>
                <a:gd name="connsiteY6" fmla="*/ 2514600 h 4686300"/>
                <a:gd name="connsiteX7" fmla="*/ 780649 w 1049024"/>
                <a:gd name="connsiteY7" fmla="*/ 2768600 h 4686300"/>
                <a:gd name="connsiteX8" fmla="*/ 488549 w 1049024"/>
                <a:gd name="connsiteY8" fmla="*/ 3429000 h 4686300"/>
                <a:gd name="connsiteX9" fmla="*/ 696094 w 1049024"/>
                <a:gd name="connsiteY9" fmla="*/ 3949363 h 4686300"/>
                <a:gd name="connsiteX10" fmla="*/ 632594 w 1049024"/>
                <a:gd name="connsiteY10" fmla="*/ 4393863 h 4686300"/>
                <a:gd name="connsiteX11" fmla="*/ 844149 w 1049024"/>
                <a:gd name="connsiteY11" fmla="*/ 4686300 h 4686300"/>
                <a:gd name="connsiteX0" fmla="*/ 15636 w 890905"/>
                <a:gd name="connsiteY0" fmla="*/ 0 h 4686300"/>
                <a:gd name="connsiteX1" fmla="*/ 815736 w 890905"/>
                <a:gd name="connsiteY1" fmla="*/ 685800 h 4686300"/>
                <a:gd name="connsiteX2" fmla="*/ 764936 w 890905"/>
                <a:gd name="connsiteY2" fmla="*/ 1016000 h 4686300"/>
                <a:gd name="connsiteX3" fmla="*/ 2936 w 890905"/>
                <a:gd name="connsiteY3" fmla="*/ 1485900 h 4686300"/>
                <a:gd name="connsiteX4" fmla="*/ 510936 w 890905"/>
                <a:gd name="connsiteY4" fmla="*/ 1930400 h 4686300"/>
                <a:gd name="connsiteX5" fmla="*/ 739536 w 890905"/>
                <a:gd name="connsiteY5" fmla="*/ 2298700 h 4686300"/>
                <a:gd name="connsiteX6" fmla="*/ 460136 w 890905"/>
                <a:gd name="connsiteY6" fmla="*/ 2514600 h 4686300"/>
                <a:gd name="connsiteX7" fmla="*/ 549036 w 890905"/>
                <a:gd name="connsiteY7" fmla="*/ 2768600 h 4686300"/>
                <a:gd name="connsiteX8" fmla="*/ 256936 w 890905"/>
                <a:gd name="connsiteY8" fmla="*/ 3429000 h 4686300"/>
                <a:gd name="connsiteX9" fmla="*/ 464481 w 890905"/>
                <a:gd name="connsiteY9" fmla="*/ 3949363 h 4686300"/>
                <a:gd name="connsiteX10" fmla="*/ 400981 w 890905"/>
                <a:gd name="connsiteY10" fmla="*/ 4393863 h 4686300"/>
                <a:gd name="connsiteX11" fmla="*/ 612536 w 890905"/>
                <a:gd name="connsiteY11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495300 w 865696"/>
                <a:gd name="connsiteY4" fmla="*/ 1930400 h 4686300"/>
                <a:gd name="connsiteX5" fmla="*/ 723900 w 865696"/>
                <a:gd name="connsiteY5" fmla="*/ 2298700 h 4686300"/>
                <a:gd name="connsiteX6" fmla="*/ 444500 w 865696"/>
                <a:gd name="connsiteY6" fmla="*/ 2514600 h 4686300"/>
                <a:gd name="connsiteX7" fmla="*/ 533400 w 865696"/>
                <a:gd name="connsiteY7" fmla="*/ 2768600 h 4686300"/>
                <a:gd name="connsiteX8" fmla="*/ 241300 w 865696"/>
                <a:gd name="connsiteY8" fmla="*/ 3429000 h 4686300"/>
                <a:gd name="connsiteX9" fmla="*/ 448845 w 865696"/>
                <a:gd name="connsiteY9" fmla="*/ 3949363 h 4686300"/>
                <a:gd name="connsiteX10" fmla="*/ 385345 w 865696"/>
                <a:gd name="connsiteY10" fmla="*/ 4393863 h 4686300"/>
                <a:gd name="connsiteX11" fmla="*/ 596900 w 865696"/>
                <a:gd name="connsiteY11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152400 w 865696"/>
                <a:gd name="connsiteY4" fmla="*/ 1993900 h 4686300"/>
                <a:gd name="connsiteX5" fmla="*/ 723900 w 865696"/>
                <a:gd name="connsiteY5" fmla="*/ 2298700 h 4686300"/>
                <a:gd name="connsiteX6" fmla="*/ 444500 w 865696"/>
                <a:gd name="connsiteY6" fmla="*/ 2514600 h 4686300"/>
                <a:gd name="connsiteX7" fmla="*/ 533400 w 865696"/>
                <a:gd name="connsiteY7" fmla="*/ 2768600 h 4686300"/>
                <a:gd name="connsiteX8" fmla="*/ 241300 w 865696"/>
                <a:gd name="connsiteY8" fmla="*/ 3429000 h 4686300"/>
                <a:gd name="connsiteX9" fmla="*/ 448845 w 865696"/>
                <a:gd name="connsiteY9" fmla="*/ 3949363 h 4686300"/>
                <a:gd name="connsiteX10" fmla="*/ 385345 w 865696"/>
                <a:gd name="connsiteY10" fmla="*/ 4393863 h 4686300"/>
                <a:gd name="connsiteX11" fmla="*/ 596900 w 865696"/>
                <a:gd name="connsiteY11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76200 w 865696"/>
                <a:gd name="connsiteY4" fmla="*/ 1816100 h 4686300"/>
                <a:gd name="connsiteX5" fmla="*/ 723900 w 865696"/>
                <a:gd name="connsiteY5" fmla="*/ 2298700 h 4686300"/>
                <a:gd name="connsiteX6" fmla="*/ 444500 w 865696"/>
                <a:gd name="connsiteY6" fmla="*/ 2514600 h 4686300"/>
                <a:gd name="connsiteX7" fmla="*/ 533400 w 865696"/>
                <a:gd name="connsiteY7" fmla="*/ 2768600 h 4686300"/>
                <a:gd name="connsiteX8" fmla="*/ 241300 w 865696"/>
                <a:gd name="connsiteY8" fmla="*/ 3429000 h 4686300"/>
                <a:gd name="connsiteX9" fmla="*/ 448845 w 865696"/>
                <a:gd name="connsiteY9" fmla="*/ 3949363 h 4686300"/>
                <a:gd name="connsiteX10" fmla="*/ 385345 w 865696"/>
                <a:gd name="connsiteY10" fmla="*/ 4393863 h 4686300"/>
                <a:gd name="connsiteX11" fmla="*/ 596900 w 865696"/>
                <a:gd name="connsiteY11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63500 w 865696"/>
                <a:gd name="connsiteY4" fmla="*/ 1892300 h 4686300"/>
                <a:gd name="connsiteX5" fmla="*/ 723900 w 865696"/>
                <a:gd name="connsiteY5" fmla="*/ 2298700 h 4686300"/>
                <a:gd name="connsiteX6" fmla="*/ 444500 w 865696"/>
                <a:gd name="connsiteY6" fmla="*/ 2514600 h 4686300"/>
                <a:gd name="connsiteX7" fmla="*/ 533400 w 865696"/>
                <a:gd name="connsiteY7" fmla="*/ 2768600 h 4686300"/>
                <a:gd name="connsiteX8" fmla="*/ 241300 w 865696"/>
                <a:gd name="connsiteY8" fmla="*/ 3429000 h 4686300"/>
                <a:gd name="connsiteX9" fmla="*/ 448845 w 865696"/>
                <a:gd name="connsiteY9" fmla="*/ 3949363 h 4686300"/>
                <a:gd name="connsiteX10" fmla="*/ 385345 w 865696"/>
                <a:gd name="connsiteY10" fmla="*/ 4393863 h 4686300"/>
                <a:gd name="connsiteX11" fmla="*/ 596900 w 865696"/>
                <a:gd name="connsiteY11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63500 w 865696"/>
                <a:gd name="connsiteY4" fmla="*/ 1892300 h 4686300"/>
                <a:gd name="connsiteX5" fmla="*/ 474246 w 865696"/>
                <a:gd name="connsiteY5" fmla="*/ 2006263 h 4686300"/>
                <a:gd name="connsiteX6" fmla="*/ 723900 w 865696"/>
                <a:gd name="connsiteY6" fmla="*/ 2298700 h 4686300"/>
                <a:gd name="connsiteX7" fmla="*/ 444500 w 865696"/>
                <a:gd name="connsiteY7" fmla="*/ 2514600 h 4686300"/>
                <a:gd name="connsiteX8" fmla="*/ 533400 w 865696"/>
                <a:gd name="connsiteY8" fmla="*/ 2768600 h 4686300"/>
                <a:gd name="connsiteX9" fmla="*/ 241300 w 865696"/>
                <a:gd name="connsiteY9" fmla="*/ 3429000 h 4686300"/>
                <a:gd name="connsiteX10" fmla="*/ 448845 w 865696"/>
                <a:gd name="connsiteY10" fmla="*/ 3949363 h 4686300"/>
                <a:gd name="connsiteX11" fmla="*/ 385345 w 865696"/>
                <a:gd name="connsiteY11" fmla="*/ 4393863 h 4686300"/>
                <a:gd name="connsiteX12" fmla="*/ 596900 w 865696"/>
                <a:gd name="connsiteY12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76200 w 865696"/>
                <a:gd name="connsiteY4" fmla="*/ 1739900 h 4686300"/>
                <a:gd name="connsiteX5" fmla="*/ 474246 w 865696"/>
                <a:gd name="connsiteY5" fmla="*/ 2006263 h 4686300"/>
                <a:gd name="connsiteX6" fmla="*/ 723900 w 865696"/>
                <a:gd name="connsiteY6" fmla="*/ 2298700 h 4686300"/>
                <a:gd name="connsiteX7" fmla="*/ 444500 w 865696"/>
                <a:gd name="connsiteY7" fmla="*/ 2514600 h 4686300"/>
                <a:gd name="connsiteX8" fmla="*/ 533400 w 865696"/>
                <a:gd name="connsiteY8" fmla="*/ 2768600 h 4686300"/>
                <a:gd name="connsiteX9" fmla="*/ 241300 w 865696"/>
                <a:gd name="connsiteY9" fmla="*/ 3429000 h 4686300"/>
                <a:gd name="connsiteX10" fmla="*/ 448845 w 865696"/>
                <a:gd name="connsiteY10" fmla="*/ 3949363 h 4686300"/>
                <a:gd name="connsiteX11" fmla="*/ 385345 w 865696"/>
                <a:gd name="connsiteY11" fmla="*/ 4393863 h 4686300"/>
                <a:gd name="connsiteX12" fmla="*/ 596900 w 865696"/>
                <a:gd name="connsiteY12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76200 w 865696"/>
                <a:gd name="connsiteY4" fmla="*/ 1739900 h 4686300"/>
                <a:gd name="connsiteX5" fmla="*/ 474246 w 865696"/>
                <a:gd name="connsiteY5" fmla="*/ 2006263 h 4686300"/>
                <a:gd name="connsiteX6" fmla="*/ 673100 w 865696"/>
                <a:gd name="connsiteY6" fmla="*/ 2336800 h 4686300"/>
                <a:gd name="connsiteX7" fmla="*/ 444500 w 865696"/>
                <a:gd name="connsiteY7" fmla="*/ 2514600 h 4686300"/>
                <a:gd name="connsiteX8" fmla="*/ 533400 w 865696"/>
                <a:gd name="connsiteY8" fmla="*/ 2768600 h 4686300"/>
                <a:gd name="connsiteX9" fmla="*/ 241300 w 865696"/>
                <a:gd name="connsiteY9" fmla="*/ 3429000 h 4686300"/>
                <a:gd name="connsiteX10" fmla="*/ 448845 w 865696"/>
                <a:gd name="connsiteY10" fmla="*/ 3949363 h 4686300"/>
                <a:gd name="connsiteX11" fmla="*/ 385345 w 865696"/>
                <a:gd name="connsiteY11" fmla="*/ 4393863 h 4686300"/>
                <a:gd name="connsiteX12" fmla="*/ 596900 w 865696"/>
                <a:gd name="connsiteY12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76200 w 865696"/>
                <a:gd name="connsiteY4" fmla="*/ 1739900 h 4686300"/>
                <a:gd name="connsiteX5" fmla="*/ 474246 w 865696"/>
                <a:gd name="connsiteY5" fmla="*/ 2006263 h 4686300"/>
                <a:gd name="connsiteX6" fmla="*/ 673100 w 865696"/>
                <a:gd name="connsiteY6" fmla="*/ 2336800 h 4686300"/>
                <a:gd name="connsiteX7" fmla="*/ 749300 w 865696"/>
                <a:gd name="connsiteY7" fmla="*/ 2755900 h 4686300"/>
                <a:gd name="connsiteX8" fmla="*/ 533400 w 865696"/>
                <a:gd name="connsiteY8" fmla="*/ 2768600 h 4686300"/>
                <a:gd name="connsiteX9" fmla="*/ 241300 w 865696"/>
                <a:gd name="connsiteY9" fmla="*/ 3429000 h 4686300"/>
                <a:gd name="connsiteX10" fmla="*/ 448845 w 865696"/>
                <a:gd name="connsiteY10" fmla="*/ 3949363 h 4686300"/>
                <a:gd name="connsiteX11" fmla="*/ 385345 w 865696"/>
                <a:gd name="connsiteY11" fmla="*/ 4393863 h 4686300"/>
                <a:gd name="connsiteX12" fmla="*/ 596900 w 865696"/>
                <a:gd name="connsiteY12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76200 w 865696"/>
                <a:gd name="connsiteY4" fmla="*/ 1739900 h 4686300"/>
                <a:gd name="connsiteX5" fmla="*/ 474246 w 865696"/>
                <a:gd name="connsiteY5" fmla="*/ 2006263 h 4686300"/>
                <a:gd name="connsiteX6" fmla="*/ 673100 w 865696"/>
                <a:gd name="connsiteY6" fmla="*/ 2336800 h 4686300"/>
                <a:gd name="connsiteX7" fmla="*/ 749300 w 865696"/>
                <a:gd name="connsiteY7" fmla="*/ 2755900 h 4686300"/>
                <a:gd name="connsiteX8" fmla="*/ 533400 w 865696"/>
                <a:gd name="connsiteY8" fmla="*/ 3098800 h 4686300"/>
                <a:gd name="connsiteX9" fmla="*/ 241300 w 865696"/>
                <a:gd name="connsiteY9" fmla="*/ 3429000 h 4686300"/>
                <a:gd name="connsiteX10" fmla="*/ 448845 w 865696"/>
                <a:gd name="connsiteY10" fmla="*/ 3949363 h 4686300"/>
                <a:gd name="connsiteX11" fmla="*/ 385345 w 865696"/>
                <a:gd name="connsiteY11" fmla="*/ 4393863 h 4686300"/>
                <a:gd name="connsiteX12" fmla="*/ 596900 w 865696"/>
                <a:gd name="connsiteY12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76200 w 865696"/>
                <a:gd name="connsiteY4" fmla="*/ 1739900 h 4686300"/>
                <a:gd name="connsiteX5" fmla="*/ 474246 w 865696"/>
                <a:gd name="connsiteY5" fmla="*/ 2006263 h 4686300"/>
                <a:gd name="connsiteX6" fmla="*/ 673100 w 865696"/>
                <a:gd name="connsiteY6" fmla="*/ 2336800 h 4686300"/>
                <a:gd name="connsiteX7" fmla="*/ 749300 w 865696"/>
                <a:gd name="connsiteY7" fmla="*/ 2755900 h 4686300"/>
                <a:gd name="connsiteX8" fmla="*/ 381000 w 865696"/>
                <a:gd name="connsiteY8" fmla="*/ 3009900 h 4686300"/>
                <a:gd name="connsiteX9" fmla="*/ 241300 w 865696"/>
                <a:gd name="connsiteY9" fmla="*/ 3429000 h 4686300"/>
                <a:gd name="connsiteX10" fmla="*/ 448845 w 865696"/>
                <a:gd name="connsiteY10" fmla="*/ 3949363 h 4686300"/>
                <a:gd name="connsiteX11" fmla="*/ 385345 w 865696"/>
                <a:gd name="connsiteY11" fmla="*/ 4393863 h 4686300"/>
                <a:gd name="connsiteX12" fmla="*/ 596900 w 865696"/>
                <a:gd name="connsiteY12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76200 w 865696"/>
                <a:gd name="connsiteY4" fmla="*/ 1739900 h 4686300"/>
                <a:gd name="connsiteX5" fmla="*/ 474246 w 865696"/>
                <a:gd name="connsiteY5" fmla="*/ 2006263 h 4686300"/>
                <a:gd name="connsiteX6" fmla="*/ 673100 w 865696"/>
                <a:gd name="connsiteY6" fmla="*/ 2336800 h 4686300"/>
                <a:gd name="connsiteX7" fmla="*/ 749300 w 865696"/>
                <a:gd name="connsiteY7" fmla="*/ 2755900 h 4686300"/>
                <a:gd name="connsiteX8" fmla="*/ 381000 w 865696"/>
                <a:gd name="connsiteY8" fmla="*/ 3009900 h 4686300"/>
                <a:gd name="connsiteX9" fmla="*/ 419100 w 865696"/>
                <a:gd name="connsiteY9" fmla="*/ 3479800 h 4686300"/>
                <a:gd name="connsiteX10" fmla="*/ 448845 w 865696"/>
                <a:gd name="connsiteY10" fmla="*/ 3949363 h 4686300"/>
                <a:gd name="connsiteX11" fmla="*/ 385345 w 865696"/>
                <a:gd name="connsiteY11" fmla="*/ 4393863 h 4686300"/>
                <a:gd name="connsiteX12" fmla="*/ 596900 w 865696"/>
                <a:gd name="connsiteY12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76200 w 865696"/>
                <a:gd name="connsiteY4" fmla="*/ 1739900 h 4686300"/>
                <a:gd name="connsiteX5" fmla="*/ 474246 w 865696"/>
                <a:gd name="connsiteY5" fmla="*/ 2006263 h 4686300"/>
                <a:gd name="connsiteX6" fmla="*/ 673100 w 865696"/>
                <a:gd name="connsiteY6" fmla="*/ 2336800 h 4686300"/>
                <a:gd name="connsiteX7" fmla="*/ 749300 w 865696"/>
                <a:gd name="connsiteY7" fmla="*/ 2755900 h 4686300"/>
                <a:gd name="connsiteX8" fmla="*/ 381000 w 865696"/>
                <a:gd name="connsiteY8" fmla="*/ 3009900 h 4686300"/>
                <a:gd name="connsiteX9" fmla="*/ 419100 w 865696"/>
                <a:gd name="connsiteY9" fmla="*/ 3479800 h 4686300"/>
                <a:gd name="connsiteX10" fmla="*/ 702845 w 865696"/>
                <a:gd name="connsiteY10" fmla="*/ 3911263 h 4686300"/>
                <a:gd name="connsiteX11" fmla="*/ 385345 w 865696"/>
                <a:gd name="connsiteY11" fmla="*/ 4393863 h 4686300"/>
                <a:gd name="connsiteX12" fmla="*/ 596900 w 865696"/>
                <a:gd name="connsiteY12" fmla="*/ 4686300 h 4686300"/>
                <a:gd name="connsiteX0" fmla="*/ 0 w 837690"/>
                <a:gd name="connsiteY0" fmla="*/ 0 h 4686300"/>
                <a:gd name="connsiteX1" fmla="*/ 385346 w 837690"/>
                <a:gd name="connsiteY1" fmla="*/ 431463 h 4686300"/>
                <a:gd name="connsiteX2" fmla="*/ 800100 w 837690"/>
                <a:gd name="connsiteY2" fmla="*/ 685800 h 4686300"/>
                <a:gd name="connsiteX3" fmla="*/ 749300 w 837690"/>
                <a:gd name="connsiteY3" fmla="*/ 1016000 h 4686300"/>
                <a:gd name="connsiteX4" fmla="*/ 190500 w 837690"/>
                <a:gd name="connsiteY4" fmla="*/ 1397000 h 4686300"/>
                <a:gd name="connsiteX5" fmla="*/ 76200 w 837690"/>
                <a:gd name="connsiteY5" fmla="*/ 1739900 h 4686300"/>
                <a:gd name="connsiteX6" fmla="*/ 474246 w 837690"/>
                <a:gd name="connsiteY6" fmla="*/ 2006263 h 4686300"/>
                <a:gd name="connsiteX7" fmla="*/ 673100 w 837690"/>
                <a:gd name="connsiteY7" fmla="*/ 2336800 h 4686300"/>
                <a:gd name="connsiteX8" fmla="*/ 749300 w 837690"/>
                <a:gd name="connsiteY8" fmla="*/ 2755900 h 4686300"/>
                <a:gd name="connsiteX9" fmla="*/ 381000 w 837690"/>
                <a:gd name="connsiteY9" fmla="*/ 3009900 h 4686300"/>
                <a:gd name="connsiteX10" fmla="*/ 419100 w 837690"/>
                <a:gd name="connsiteY10" fmla="*/ 3479800 h 4686300"/>
                <a:gd name="connsiteX11" fmla="*/ 702845 w 837690"/>
                <a:gd name="connsiteY11" fmla="*/ 3911263 h 4686300"/>
                <a:gd name="connsiteX12" fmla="*/ 385345 w 837690"/>
                <a:gd name="connsiteY12" fmla="*/ 4393863 h 4686300"/>
                <a:gd name="connsiteX13" fmla="*/ 596900 w 837690"/>
                <a:gd name="connsiteY13" fmla="*/ 4686300 h 4686300"/>
                <a:gd name="connsiteX0" fmla="*/ 81377 w 779367"/>
                <a:gd name="connsiteY0" fmla="*/ 0 h 4686300"/>
                <a:gd name="connsiteX1" fmla="*/ 327023 w 779367"/>
                <a:gd name="connsiteY1" fmla="*/ 431463 h 4686300"/>
                <a:gd name="connsiteX2" fmla="*/ 741777 w 779367"/>
                <a:gd name="connsiteY2" fmla="*/ 685800 h 4686300"/>
                <a:gd name="connsiteX3" fmla="*/ 690977 w 779367"/>
                <a:gd name="connsiteY3" fmla="*/ 1016000 h 4686300"/>
                <a:gd name="connsiteX4" fmla="*/ 132177 w 779367"/>
                <a:gd name="connsiteY4" fmla="*/ 1397000 h 4686300"/>
                <a:gd name="connsiteX5" fmla="*/ 17877 w 779367"/>
                <a:gd name="connsiteY5" fmla="*/ 1739900 h 4686300"/>
                <a:gd name="connsiteX6" fmla="*/ 415923 w 779367"/>
                <a:gd name="connsiteY6" fmla="*/ 2006263 h 4686300"/>
                <a:gd name="connsiteX7" fmla="*/ 614777 w 779367"/>
                <a:gd name="connsiteY7" fmla="*/ 2336800 h 4686300"/>
                <a:gd name="connsiteX8" fmla="*/ 690977 w 779367"/>
                <a:gd name="connsiteY8" fmla="*/ 2755900 h 4686300"/>
                <a:gd name="connsiteX9" fmla="*/ 322677 w 779367"/>
                <a:gd name="connsiteY9" fmla="*/ 3009900 h 4686300"/>
                <a:gd name="connsiteX10" fmla="*/ 360777 w 779367"/>
                <a:gd name="connsiteY10" fmla="*/ 3479800 h 4686300"/>
                <a:gd name="connsiteX11" fmla="*/ 644522 w 779367"/>
                <a:gd name="connsiteY11" fmla="*/ 3911263 h 4686300"/>
                <a:gd name="connsiteX12" fmla="*/ 327022 w 779367"/>
                <a:gd name="connsiteY12" fmla="*/ 4393863 h 4686300"/>
                <a:gd name="connsiteX13" fmla="*/ 538577 w 779367"/>
                <a:gd name="connsiteY13" fmla="*/ 4686300 h 4686300"/>
                <a:gd name="connsiteX0" fmla="*/ 81377 w 779367"/>
                <a:gd name="connsiteY0" fmla="*/ 0 h 4686300"/>
                <a:gd name="connsiteX1" fmla="*/ 327023 w 779367"/>
                <a:gd name="connsiteY1" fmla="*/ 431463 h 4686300"/>
                <a:gd name="connsiteX2" fmla="*/ 741777 w 779367"/>
                <a:gd name="connsiteY2" fmla="*/ 685800 h 4686300"/>
                <a:gd name="connsiteX3" fmla="*/ 690977 w 779367"/>
                <a:gd name="connsiteY3" fmla="*/ 1016000 h 4686300"/>
                <a:gd name="connsiteX4" fmla="*/ 132177 w 779367"/>
                <a:gd name="connsiteY4" fmla="*/ 1397000 h 4686300"/>
                <a:gd name="connsiteX5" fmla="*/ 17877 w 779367"/>
                <a:gd name="connsiteY5" fmla="*/ 1739900 h 4686300"/>
                <a:gd name="connsiteX6" fmla="*/ 415923 w 779367"/>
                <a:gd name="connsiteY6" fmla="*/ 2006263 h 4686300"/>
                <a:gd name="connsiteX7" fmla="*/ 614777 w 779367"/>
                <a:gd name="connsiteY7" fmla="*/ 2336800 h 4686300"/>
                <a:gd name="connsiteX8" fmla="*/ 690977 w 779367"/>
                <a:gd name="connsiteY8" fmla="*/ 2755900 h 4686300"/>
                <a:gd name="connsiteX9" fmla="*/ 322677 w 779367"/>
                <a:gd name="connsiteY9" fmla="*/ 3009900 h 4686300"/>
                <a:gd name="connsiteX10" fmla="*/ 360777 w 779367"/>
                <a:gd name="connsiteY10" fmla="*/ 3479800 h 4686300"/>
                <a:gd name="connsiteX11" fmla="*/ 644522 w 779367"/>
                <a:gd name="connsiteY11" fmla="*/ 3911263 h 4686300"/>
                <a:gd name="connsiteX12" fmla="*/ 555622 w 779367"/>
                <a:gd name="connsiteY12" fmla="*/ 4419263 h 4686300"/>
                <a:gd name="connsiteX13" fmla="*/ 538577 w 779367"/>
                <a:gd name="connsiteY13" fmla="*/ 4686300 h 4686300"/>
                <a:gd name="connsiteX0" fmla="*/ 81377 w 779367"/>
                <a:gd name="connsiteY0" fmla="*/ 0 h 4686300"/>
                <a:gd name="connsiteX1" fmla="*/ 327023 w 779367"/>
                <a:gd name="connsiteY1" fmla="*/ 431463 h 4686300"/>
                <a:gd name="connsiteX2" fmla="*/ 741777 w 779367"/>
                <a:gd name="connsiteY2" fmla="*/ 685800 h 4686300"/>
                <a:gd name="connsiteX3" fmla="*/ 690977 w 779367"/>
                <a:gd name="connsiteY3" fmla="*/ 1016000 h 4686300"/>
                <a:gd name="connsiteX4" fmla="*/ 132177 w 779367"/>
                <a:gd name="connsiteY4" fmla="*/ 1397000 h 4686300"/>
                <a:gd name="connsiteX5" fmla="*/ 17877 w 779367"/>
                <a:gd name="connsiteY5" fmla="*/ 1739900 h 4686300"/>
                <a:gd name="connsiteX6" fmla="*/ 415923 w 779367"/>
                <a:gd name="connsiteY6" fmla="*/ 2006263 h 4686300"/>
                <a:gd name="connsiteX7" fmla="*/ 614777 w 779367"/>
                <a:gd name="connsiteY7" fmla="*/ 2336800 h 4686300"/>
                <a:gd name="connsiteX8" fmla="*/ 690977 w 779367"/>
                <a:gd name="connsiteY8" fmla="*/ 2755900 h 4686300"/>
                <a:gd name="connsiteX9" fmla="*/ 322677 w 779367"/>
                <a:gd name="connsiteY9" fmla="*/ 3009900 h 4686300"/>
                <a:gd name="connsiteX10" fmla="*/ 360777 w 779367"/>
                <a:gd name="connsiteY10" fmla="*/ 3479800 h 4686300"/>
                <a:gd name="connsiteX11" fmla="*/ 479422 w 779367"/>
                <a:gd name="connsiteY11" fmla="*/ 3974763 h 4686300"/>
                <a:gd name="connsiteX12" fmla="*/ 555622 w 779367"/>
                <a:gd name="connsiteY12" fmla="*/ 4419263 h 4686300"/>
                <a:gd name="connsiteX13" fmla="*/ 538577 w 779367"/>
                <a:gd name="connsiteY13" fmla="*/ 4686300 h 4686300"/>
                <a:gd name="connsiteX0" fmla="*/ 81377 w 779367"/>
                <a:gd name="connsiteY0" fmla="*/ 0 h 4686300"/>
                <a:gd name="connsiteX1" fmla="*/ 327023 w 779367"/>
                <a:gd name="connsiteY1" fmla="*/ 431463 h 4686300"/>
                <a:gd name="connsiteX2" fmla="*/ 741777 w 779367"/>
                <a:gd name="connsiteY2" fmla="*/ 685800 h 4686300"/>
                <a:gd name="connsiteX3" fmla="*/ 690977 w 779367"/>
                <a:gd name="connsiteY3" fmla="*/ 1016000 h 4686300"/>
                <a:gd name="connsiteX4" fmla="*/ 132177 w 779367"/>
                <a:gd name="connsiteY4" fmla="*/ 1397000 h 4686300"/>
                <a:gd name="connsiteX5" fmla="*/ 17877 w 779367"/>
                <a:gd name="connsiteY5" fmla="*/ 1739900 h 4686300"/>
                <a:gd name="connsiteX6" fmla="*/ 415923 w 779367"/>
                <a:gd name="connsiteY6" fmla="*/ 2006263 h 4686300"/>
                <a:gd name="connsiteX7" fmla="*/ 614777 w 779367"/>
                <a:gd name="connsiteY7" fmla="*/ 2336800 h 4686300"/>
                <a:gd name="connsiteX8" fmla="*/ 690977 w 779367"/>
                <a:gd name="connsiteY8" fmla="*/ 2755900 h 4686300"/>
                <a:gd name="connsiteX9" fmla="*/ 322677 w 779367"/>
                <a:gd name="connsiteY9" fmla="*/ 3009900 h 4686300"/>
                <a:gd name="connsiteX10" fmla="*/ 360777 w 779367"/>
                <a:gd name="connsiteY10" fmla="*/ 3479800 h 4686300"/>
                <a:gd name="connsiteX11" fmla="*/ 479422 w 779367"/>
                <a:gd name="connsiteY11" fmla="*/ 3974763 h 4686300"/>
                <a:gd name="connsiteX12" fmla="*/ 415922 w 779367"/>
                <a:gd name="connsiteY12" fmla="*/ 4381163 h 4686300"/>
                <a:gd name="connsiteX13" fmla="*/ 538577 w 779367"/>
                <a:gd name="connsiteY13" fmla="*/ 4686300 h 4686300"/>
                <a:gd name="connsiteX0" fmla="*/ 81377 w 856077"/>
                <a:gd name="connsiteY0" fmla="*/ 0 h 4914900"/>
                <a:gd name="connsiteX1" fmla="*/ 327023 w 856077"/>
                <a:gd name="connsiteY1" fmla="*/ 431463 h 4914900"/>
                <a:gd name="connsiteX2" fmla="*/ 741777 w 856077"/>
                <a:gd name="connsiteY2" fmla="*/ 685800 h 4914900"/>
                <a:gd name="connsiteX3" fmla="*/ 690977 w 856077"/>
                <a:gd name="connsiteY3" fmla="*/ 1016000 h 4914900"/>
                <a:gd name="connsiteX4" fmla="*/ 132177 w 856077"/>
                <a:gd name="connsiteY4" fmla="*/ 1397000 h 4914900"/>
                <a:gd name="connsiteX5" fmla="*/ 17877 w 856077"/>
                <a:gd name="connsiteY5" fmla="*/ 1739900 h 4914900"/>
                <a:gd name="connsiteX6" fmla="*/ 415923 w 856077"/>
                <a:gd name="connsiteY6" fmla="*/ 2006263 h 4914900"/>
                <a:gd name="connsiteX7" fmla="*/ 614777 w 856077"/>
                <a:gd name="connsiteY7" fmla="*/ 2336800 h 4914900"/>
                <a:gd name="connsiteX8" fmla="*/ 690977 w 856077"/>
                <a:gd name="connsiteY8" fmla="*/ 2755900 h 4914900"/>
                <a:gd name="connsiteX9" fmla="*/ 322677 w 856077"/>
                <a:gd name="connsiteY9" fmla="*/ 3009900 h 4914900"/>
                <a:gd name="connsiteX10" fmla="*/ 360777 w 856077"/>
                <a:gd name="connsiteY10" fmla="*/ 3479800 h 4914900"/>
                <a:gd name="connsiteX11" fmla="*/ 479422 w 856077"/>
                <a:gd name="connsiteY11" fmla="*/ 3974763 h 4914900"/>
                <a:gd name="connsiteX12" fmla="*/ 415922 w 856077"/>
                <a:gd name="connsiteY12" fmla="*/ 4381163 h 4914900"/>
                <a:gd name="connsiteX13" fmla="*/ 856077 w 856077"/>
                <a:gd name="connsiteY13" fmla="*/ 4914900 h 4914900"/>
                <a:gd name="connsiteX0" fmla="*/ 81377 w 856077"/>
                <a:gd name="connsiteY0" fmla="*/ 0 h 4914900"/>
                <a:gd name="connsiteX1" fmla="*/ 327023 w 856077"/>
                <a:gd name="connsiteY1" fmla="*/ 431463 h 4914900"/>
                <a:gd name="connsiteX2" fmla="*/ 741777 w 856077"/>
                <a:gd name="connsiteY2" fmla="*/ 685800 h 4914900"/>
                <a:gd name="connsiteX3" fmla="*/ 690977 w 856077"/>
                <a:gd name="connsiteY3" fmla="*/ 1016000 h 4914900"/>
                <a:gd name="connsiteX4" fmla="*/ 132177 w 856077"/>
                <a:gd name="connsiteY4" fmla="*/ 1397000 h 4914900"/>
                <a:gd name="connsiteX5" fmla="*/ 17877 w 856077"/>
                <a:gd name="connsiteY5" fmla="*/ 1739900 h 4914900"/>
                <a:gd name="connsiteX6" fmla="*/ 415923 w 856077"/>
                <a:gd name="connsiteY6" fmla="*/ 2006263 h 4914900"/>
                <a:gd name="connsiteX7" fmla="*/ 614777 w 856077"/>
                <a:gd name="connsiteY7" fmla="*/ 2336800 h 4914900"/>
                <a:gd name="connsiteX8" fmla="*/ 690977 w 856077"/>
                <a:gd name="connsiteY8" fmla="*/ 2755900 h 4914900"/>
                <a:gd name="connsiteX9" fmla="*/ 322677 w 856077"/>
                <a:gd name="connsiteY9" fmla="*/ 3009900 h 4914900"/>
                <a:gd name="connsiteX10" fmla="*/ 360777 w 856077"/>
                <a:gd name="connsiteY10" fmla="*/ 3479800 h 4914900"/>
                <a:gd name="connsiteX11" fmla="*/ 479422 w 856077"/>
                <a:gd name="connsiteY11" fmla="*/ 3974763 h 4914900"/>
                <a:gd name="connsiteX12" fmla="*/ 415922 w 856077"/>
                <a:gd name="connsiteY12" fmla="*/ 4381163 h 4914900"/>
                <a:gd name="connsiteX13" fmla="*/ 784223 w 856077"/>
                <a:gd name="connsiteY13" fmla="*/ 4584363 h 4914900"/>
                <a:gd name="connsiteX14" fmla="*/ 856077 w 856077"/>
                <a:gd name="connsiteY14" fmla="*/ 4914900 h 4914900"/>
                <a:gd name="connsiteX0" fmla="*/ 81377 w 801787"/>
                <a:gd name="connsiteY0" fmla="*/ 0 h 4991100"/>
                <a:gd name="connsiteX1" fmla="*/ 327023 w 801787"/>
                <a:gd name="connsiteY1" fmla="*/ 431463 h 4991100"/>
                <a:gd name="connsiteX2" fmla="*/ 741777 w 801787"/>
                <a:gd name="connsiteY2" fmla="*/ 685800 h 4991100"/>
                <a:gd name="connsiteX3" fmla="*/ 690977 w 801787"/>
                <a:gd name="connsiteY3" fmla="*/ 1016000 h 4991100"/>
                <a:gd name="connsiteX4" fmla="*/ 132177 w 801787"/>
                <a:gd name="connsiteY4" fmla="*/ 1397000 h 4991100"/>
                <a:gd name="connsiteX5" fmla="*/ 17877 w 801787"/>
                <a:gd name="connsiteY5" fmla="*/ 1739900 h 4991100"/>
                <a:gd name="connsiteX6" fmla="*/ 415923 w 801787"/>
                <a:gd name="connsiteY6" fmla="*/ 2006263 h 4991100"/>
                <a:gd name="connsiteX7" fmla="*/ 614777 w 801787"/>
                <a:gd name="connsiteY7" fmla="*/ 2336800 h 4991100"/>
                <a:gd name="connsiteX8" fmla="*/ 690977 w 801787"/>
                <a:gd name="connsiteY8" fmla="*/ 2755900 h 4991100"/>
                <a:gd name="connsiteX9" fmla="*/ 322677 w 801787"/>
                <a:gd name="connsiteY9" fmla="*/ 3009900 h 4991100"/>
                <a:gd name="connsiteX10" fmla="*/ 360777 w 801787"/>
                <a:gd name="connsiteY10" fmla="*/ 3479800 h 4991100"/>
                <a:gd name="connsiteX11" fmla="*/ 479422 w 801787"/>
                <a:gd name="connsiteY11" fmla="*/ 3974763 h 4991100"/>
                <a:gd name="connsiteX12" fmla="*/ 415922 w 801787"/>
                <a:gd name="connsiteY12" fmla="*/ 4381163 h 4991100"/>
                <a:gd name="connsiteX13" fmla="*/ 784223 w 801787"/>
                <a:gd name="connsiteY13" fmla="*/ 4584363 h 4991100"/>
                <a:gd name="connsiteX14" fmla="*/ 716377 w 801787"/>
                <a:gd name="connsiteY14" fmla="*/ 4991100 h 4991100"/>
                <a:gd name="connsiteX0" fmla="*/ 63739 w 784149"/>
                <a:gd name="connsiteY0" fmla="*/ 0 h 4991100"/>
                <a:gd name="connsiteX1" fmla="*/ 309385 w 784149"/>
                <a:gd name="connsiteY1" fmla="*/ 431463 h 4991100"/>
                <a:gd name="connsiteX2" fmla="*/ 724139 w 784149"/>
                <a:gd name="connsiteY2" fmla="*/ 685800 h 4991100"/>
                <a:gd name="connsiteX3" fmla="*/ 673339 w 784149"/>
                <a:gd name="connsiteY3" fmla="*/ 1016000 h 4991100"/>
                <a:gd name="connsiteX4" fmla="*/ 457439 w 784149"/>
                <a:gd name="connsiteY4" fmla="*/ 1320800 h 4991100"/>
                <a:gd name="connsiteX5" fmla="*/ 239 w 784149"/>
                <a:gd name="connsiteY5" fmla="*/ 1739900 h 4991100"/>
                <a:gd name="connsiteX6" fmla="*/ 398285 w 784149"/>
                <a:gd name="connsiteY6" fmla="*/ 2006263 h 4991100"/>
                <a:gd name="connsiteX7" fmla="*/ 597139 w 784149"/>
                <a:gd name="connsiteY7" fmla="*/ 2336800 h 4991100"/>
                <a:gd name="connsiteX8" fmla="*/ 673339 w 784149"/>
                <a:gd name="connsiteY8" fmla="*/ 2755900 h 4991100"/>
                <a:gd name="connsiteX9" fmla="*/ 305039 w 784149"/>
                <a:gd name="connsiteY9" fmla="*/ 3009900 h 4991100"/>
                <a:gd name="connsiteX10" fmla="*/ 343139 w 784149"/>
                <a:gd name="connsiteY10" fmla="*/ 3479800 h 4991100"/>
                <a:gd name="connsiteX11" fmla="*/ 461784 w 784149"/>
                <a:gd name="connsiteY11" fmla="*/ 3974763 h 4991100"/>
                <a:gd name="connsiteX12" fmla="*/ 398284 w 784149"/>
                <a:gd name="connsiteY12" fmla="*/ 4381163 h 4991100"/>
                <a:gd name="connsiteX13" fmla="*/ 766585 w 784149"/>
                <a:gd name="connsiteY13" fmla="*/ 4584363 h 4991100"/>
                <a:gd name="connsiteX14" fmla="*/ 698739 w 784149"/>
                <a:gd name="connsiteY14" fmla="*/ 4991100 h 4991100"/>
                <a:gd name="connsiteX0" fmla="*/ 0 w 720410"/>
                <a:gd name="connsiteY0" fmla="*/ 0 h 4991100"/>
                <a:gd name="connsiteX1" fmla="*/ 245646 w 720410"/>
                <a:gd name="connsiteY1" fmla="*/ 431463 h 4991100"/>
                <a:gd name="connsiteX2" fmla="*/ 660400 w 720410"/>
                <a:gd name="connsiteY2" fmla="*/ 685800 h 4991100"/>
                <a:gd name="connsiteX3" fmla="*/ 609600 w 720410"/>
                <a:gd name="connsiteY3" fmla="*/ 1016000 h 4991100"/>
                <a:gd name="connsiteX4" fmla="*/ 393700 w 720410"/>
                <a:gd name="connsiteY4" fmla="*/ 1320800 h 4991100"/>
                <a:gd name="connsiteX5" fmla="*/ 152400 w 720410"/>
                <a:gd name="connsiteY5" fmla="*/ 1524000 h 4991100"/>
                <a:gd name="connsiteX6" fmla="*/ 334546 w 720410"/>
                <a:gd name="connsiteY6" fmla="*/ 2006263 h 4991100"/>
                <a:gd name="connsiteX7" fmla="*/ 533400 w 720410"/>
                <a:gd name="connsiteY7" fmla="*/ 2336800 h 4991100"/>
                <a:gd name="connsiteX8" fmla="*/ 609600 w 720410"/>
                <a:gd name="connsiteY8" fmla="*/ 2755900 h 4991100"/>
                <a:gd name="connsiteX9" fmla="*/ 241300 w 720410"/>
                <a:gd name="connsiteY9" fmla="*/ 3009900 h 4991100"/>
                <a:gd name="connsiteX10" fmla="*/ 279400 w 720410"/>
                <a:gd name="connsiteY10" fmla="*/ 3479800 h 4991100"/>
                <a:gd name="connsiteX11" fmla="*/ 398045 w 720410"/>
                <a:gd name="connsiteY11" fmla="*/ 3974763 h 4991100"/>
                <a:gd name="connsiteX12" fmla="*/ 334545 w 720410"/>
                <a:gd name="connsiteY12" fmla="*/ 4381163 h 4991100"/>
                <a:gd name="connsiteX13" fmla="*/ 702846 w 720410"/>
                <a:gd name="connsiteY13" fmla="*/ 4584363 h 4991100"/>
                <a:gd name="connsiteX14" fmla="*/ 635000 w 720410"/>
                <a:gd name="connsiteY14" fmla="*/ 4991100 h 4991100"/>
                <a:gd name="connsiteX0" fmla="*/ 0 w 720410"/>
                <a:gd name="connsiteY0" fmla="*/ 0 h 4991100"/>
                <a:gd name="connsiteX1" fmla="*/ 245646 w 720410"/>
                <a:gd name="connsiteY1" fmla="*/ 431463 h 4991100"/>
                <a:gd name="connsiteX2" fmla="*/ 660400 w 720410"/>
                <a:gd name="connsiteY2" fmla="*/ 685800 h 4991100"/>
                <a:gd name="connsiteX3" fmla="*/ 609600 w 720410"/>
                <a:gd name="connsiteY3" fmla="*/ 1016000 h 4991100"/>
                <a:gd name="connsiteX4" fmla="*/ 482600 w 720410"/>
                <a:gd name="connsiteY4" fmla="*/ 1282700 h 4991100"/>
                <a:gd name="connsiteX5" fmla="*/ 152400 w 720410"/>
                <a:gd name="connsiteY5" fmla="*/ 1524000 h 4991100"/>
                <a:gd name="connsiteX6" fmla="*/ 334546 w 720410"/>
                <a:gd name="connsiteY6" fmla="*/ 2006263 h 4991100"/>
                <a:gd name="connsiteX7" fmla="*/ 533400 w 720410"/>
                <a:gd name="connsiteY7" fmla="*/ 2336800 h 4991100"/>
                <a:gd name="connsiteX8" fmla="*/ 609600 w 720410"/>
                <a:gd name="connsiteY8" fmla="*/ 2755900 h 4991100"/>
                <a:gd name="connsiteX9" fmla="*/ 241300 w 720410"/>
                <a:gd name="connsiteY9" fmla="*/ 3009900 h 4991100"/>
                <a:gd name="connsiteX10" fmla="*/ 279400 w 720410"/>
                <a:gd name="connsiteY10" fmla="*/ 3479800 h 4991100"/>
                <a:gd name="connsiteX11" fmla="*/ 398045 w 720410"/>
                <a:gd name="connsiteY11" fmla="*/ 3974763 h 4991100"/>
                <a:gd name="connsiteX12" fmla="*/ 334545 w 720410"/>
                <a:gd name="connsiteY12" fmla="*/ 4381163 h 4991100"/>
                <a:gd name="connsiteX13" fmla="*/ 702846 w 720410"/>
                <a:gd name="connsiteY13" fmla="*/ 4584363 h 4991100"/>
                <a:gd name="connsiteX14" fmla="*/ 635000 w 720410"/>
                <a:gd name="connsiteY14" fmla="*/ 4991100 h 4991100"/>
                <a:gd name="connsiteX0" fmla="*/ 0 w 720410"/>
                <a:gd name="connsiteY0" fmla="*/ 0 h 4991100"/>
                <a:gd name="connsiteX1" fmla="*/ 245646 w 720410"/>
                <a:gd name="connsiteY1" fmla="*/ 431463 h 4991100"/>
                <a:gd name="connsiteX2" fmla="*/ 660400 w 720410"/>
                <a:gd name="connsiteY2" fmla="*/ 685800 h 4991100"/>
                <a:gd name="connsiteX3" fmla="*/ 533400 w 720410"/>
                <a:gd name="connsiteY3" fmla="*/ 1054100 h 4991100"/>
                <a:gd name="connsiteX4" fmla="*/ 482600 w 720410"/>
                <a:gd name="connsiteY4" fmla="*/ 1282700 h 4991100"/>
                <a:gd name="connsiteX5" fmla="*/ 152400 w 720410"/>
                <a:gd name="connsiteY5" fmla="*/ 1524000 h 4991100"/>
                <a:gd name="connsiteX6" fmla="*/ 334546 w 720410"/>
                <a:gd name="connsiteY6" fmla="*/ 2006263 h 4991100"/>
                <a:gd name="connsiteX7" fmla="*/ 533400 w 720410"/>
                <a:gd name="connsiteY7" fmla="*/ 2336800 h 4991100"/>
                <a:gd name="connsiteX8" fmla="*/ 609600 w 720410"/>
                <a:gd name="connsiteY8" fmla="*/ 2755900 h 4991100"/>
                <a:gd name="connsiteX9" fmla="*/ 241300 w 720410"/>
                <a:gd name="connsiteY9" fmla="*/ 3009900 h 4991100"/>
                <a:gd name="connsiteX10" fmla="*/ 279400 w 720410"/>
                <a:gd name="connsiteY10" fmla="*/ 3479800 h 4991100"/>
                <a:gd name="connsiteX11" fmla="*/ 398045 w 720410"/>
                <a:gd name="connsiteY11" fmla="*/ 3974763 h 4991100"/>
                <a:gd name="connsiteX12" fmla="*/ 334545 w 720410"/>
                <a:gd name="connsiteY12" fmla="*/ 4381163 h 4991100"/>
                <a:gd name="connsiteX13" fmla="*/ 702846 w 720410"/>
                <a:gd name="connsiteY13" fmla="*/ 4584363 h 4991100"/>
                <a:gd name="connsiteX14" fmla="*/ 635000 w 720410"/>
                <a:gd name="connsiteY14" fmla="*/ 4991100 h 4991100"/>
                <a:gd name="connsiteX0" fmla="*/ 0 w 720410"/>
                <a:gd name="connsiteY0" fmla="*/ 0 h 4991100"/>
                <a:gd name="connsiteX1" fmla="*/ 245646 w 720410"/>
                <a:gd name="connsiteY1" fmla="*/ 431463 h 4991100"/>
                <a:gd name="connsiteX2" fmla="*/ 596900 w 720410"/>
                <a:gd name="connsiteY2" fmla="*/ 698500 h 4991100"/>
                <a:gd name="connsiteX3" fmla="*/ 533400 w 720410"/>
                <a:gd name="connsiteY3" fmla="*/ 1054100 h 4991100"/>
                <a:gd name="connsiteX4" fmla="*/ 482600 w 720410"/>
                <a:gd name="connsiteY4" fmla="*/ 1282700 h 4991100"/>
                <a:gd name="connsiteX5" fmla="*/ 152400 w 720410"/>
                <a:gd name="connsiteY5" fmla="*/ 1524000 h 4991100"/>
                <a:gd name="connsiteX6" fmla="*/ 334546 w 720410"/>
                <a:gd name="connsiteY6" fmla="*/ 2006263 h 4991100"/>
                <a:gd name="connsiteX7" fmla="*/ 533400 w 720410"/>
                <a:gd name="connsiteY7" fmla="*/ 2336800 h 4991100"/>
                <a:gd name="connsiteX8" fmla="*/ 609600 w 720410"/>
                <a:gd name="connsiteY8" fmla="*/ 2755900 h 4991100"/>
                <a:gd name="connsiteX9" fmla="*/ 241300 w 720410"/>
                <a:gd name="connsiteY9" fmla="*/ 3009900 h 4991100"/>
                <a:gd name="connsiteX10" fmla="*/ 279400 w 720410"/>
                <a:gd name="connsiteY10" fmla="*/ 3479800 h 4991100"/>
                <a:gd name="connsiteX11" fmla="*/ 398045 w 720410"/>
                <a:gd name="connsiteY11" fmla="*/ 3974763 h 4991100"/>
                <a:gd name="connsiteX12" fmla="*/ 334545 w 720410"/>
                <a:gd name="connsiteY12" fmla="*/ 4381163 h 4991100"/>
                <a:gd name="connsiteX13" fmla="*/ 702846 w 720410"/>
                <a:gd name="connsiteY13" fmla="*/ 4584363 h 4991100"/>
                <a:gd name="connsiteX14" fmla="*/ 635000 w 720410"/>
                <a:gd name="connsiteY14" fmla="*/ 4991100 h 499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20410" h="4991100">
                  <a:moveTo>
                    <a:pt x="0" y="0"/>
                  </a:moveTo>
                  <a:cubicBezTo>
                    <a:pt x="83274" y="69794"/>
                    <a:pt x="112296" y="317163"/>
                    <a:pt x="245646" y="431463"/>
                  </a:cubicBezTo>
                  <a:cubicBezTo>
                    <a:pt x="378996" y="545763"/>
                    <a:pt x="548941" y="594727"/>
                    <a:pt x="596900" y="698500"/>
                  </a:cubicBezTo>
                  <a:cubicBezTo>
                    <a:pt x="644859" y="802273"/>
                    <a:pt x="552450" y="956733"/>
                    <a:pt x="533400" y="1054100"/>
                  </a:cubicBezTo>
                  <a:cubicBezTo>
                    <a:pt x="514350" y="1151467"/>
                    <a:pt x="546100" y="1204383"/>
                    <a:pt x="482600" y="1282700"/>
                  </a:cubicBezTo>
                  <a:cubicBezTo>
                    <a:pt x="419100" y="1361017"/>
                    <a:pt x="177076" y="1403406"/>
                    <a:pt x="152400" y="1524000"/>
                  </a:cubicBezTo>
                  <a:cubicBezTo>
                    <a:pt x="127724" y="1644594"/>
                    <a:pt x="224479" y="1938530"/>
                    <a:pt x="334546" y="2006263"/>
                  </a:cubicBezTo>
                  <a:cubicBezTo>
                    <a:pt x="444613" y="2073996"/>
                    <a:pt x="487558" y="2211861"/>
                    <a:pt x="533400" y="2336800"/>
                  </a:cubicBezTo>
                  <a:cubicBezTo>
                    <a:pt x="579242" y="2461739"/>
                    <a:pt x="658283" y="2643717"/>
                    <a:pt x="609600" y="2755900"/>
                  </a:cubicBezTo>
                  <a:cubicBezTo>
                    <a:pt x="560917" y="2868083"/>
                    <a:pt x="296333" y="2889250"/>
                    <a:pt x="241300" y="3009900"/>
                  </a:cubicBezTo>
                  <a:cubicBezTo>
                    <a:pt x="186267" y="3130550"/>
                    <a:pt x="253276" y="3318989"/>
                    <a:pt x="279400" y="3479800"/>
                  </a:cubicBezTo>
                  <a:cubicBezTo>
                    <a:pt x="305524" y="3640611"/>
                    <a:pt x="352871" y="3824536"/>
                    <a:pt x="398045" y="3974763"/>
                  </a:cubicBezTo>
                  <a:cubicBezTo>
                    <a:pt x="443219" y="4124990"/>
                    <a:pt x="313378" y="4268980"/>
                    <a:pt x="334545" y="4381163"/>
                  </a:cubicBezTo>
                  <a:cubicBezTo>
                    <a:pt x="355712" y="4493346"/>
                    <a:pt x="629487" y="4495407"/>
                    <a:pt x="702846" y="4584363"/>
                  </a:cubicBezTo>
                  <a:cubicBezTo>
                    <a:pt x="776205" y="4673319"/>
                    <a:pt x="593391" y="4946594"/>
                    <a:pt x="635000" y="4991100"/>
                  </a:cubicBezTo>
                </a:path>
              </a:pathLst>
            </a:cu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>
              <a:off x="8158889" y="954249"/>
              <a:ext cx="202995" cy="808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8204698" y="2531447"/>
              <a:ext cx="218969" cy="1822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 flipV="1">
              <a:off x="8260284" y="3442613"/>
              <a:ext cx="245646" cy="151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8549453" y="5105400"/>
              <a:ext cx="218411" cy="1411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6811209" y="2893536"/>
              <a:ext cx="1206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</a:t>
              </a:r>
              <a:r>
                <a:rPr lang="en-US" baseline="30000" dirty="0" smtClean="0"/>
                <a:t>nd</a:t>
              </a:r>
              <a:r>
                <a:rPr lang="en-US" dirty="0" smtClean="0"/>
                <a:t>-growth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56064" y="2323405"/>
              <a:ext cx="1375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old-growth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250214" y="608372"/>
              <a:ext cx="698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0m</a:t>
              </a:r>
              <a:endParaRPr lang="en-US" sz="14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306403" y="2240855"/>
              <a:ext cx="872123" cy="390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160m</a:t>
              </a:r>
              <a:endParaRPr lang="en-US" sz="14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479253" y="3440211"/>
              <a:ext cx="630824" cy="390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210m</a:t>
              </a:r>
              <a:endParaRPr lang="en-US" sz="14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501144" y="4737099"/>
              <a:ext cx="63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380m</a:t>
              </a:r>
              <a:endParaRPr lang="en-US" sz="1400" dirty="0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6794500" y="2827501"/>
              <a:ext cx="2247900" cy="77803"/>
            </a:xfrm>
            <a:custGeom>
              <a:avLst/>
              <a:gdLst>
                <a:gd name="connsiteX0" fmla="*/ 0 w 2552700"/>
                <a:gd name="connsiteY0" fmla="*/ 0 h 508269"/>
                <a:gd name="connsiteX1" fmla="*/ 1333500 w 2552700"/>
                <a:gd name="connsiteY1" fmla="*/ 317500 h 508269"/>
                <a:gd name="connsiteX2" fmla="*/ 2006600 w 2552700"/>
                <a:gd name="connsiteY2" fmla="*/ 368300 h 508269"/>
                <a:gd name="connsiteX3" fmla="*/ 2387600 w 2552700"/>
                <a:gd name="connsiteY3" fmla="*/ 508000 h 508269"/>
                <a:gd name="connsiteX4" fmla="*/ 2552700 w 2552700"/>
                <a:gd name="connsiteY4" fmla="*/ 406400 h 508269"/>
                <a:gd name="connsiteX0" fmla="*/ 0 w 2197100"/>
                <a:gd name="connsiteY0" fmla="*/ 0 h 216169"/>
                <a:gd name="connsiteX1" fmla="*/ 977900 w 2197100"/>
                <a:gd name="connsiteY1" fmla="*/ 25400 h 216169"/>
                <a:gd name="connsiteX2" fmla="*/ 1651000 w 2197100"/>
                <a:gd name="connsiteY2" fmla="*/ 76200 h 216169"/>
                <a:gd name="connsiteX3" fmla="*/ 2032000 w 2197100"/>
                <a:gd name="connsiteY3" fmla="*/ 215900 h 216169"/>
                <a:gd name="connsiteX4" fmla="*/ 2197100 w 2197100"/>
                <a:gd name="connsiteY4" fmla="*/ 114300 h 216169"/>
                <a:gd name="connsiteX0" fmla="*/ 0 w 2197100"/>
                <a:gd name="connsiteY0" fmla="*/ 0 h 216169"/>
                <a:gd name="connsiteX1" fmla="*/ 977900 w 2197100"/>
                <a:gd name="connsiteY1" fmla="*/ 25400 h 216169"/>
                <a:gd name="connsiteX2" fmla="*/ 1651000 w 2197100"/>
                <a:gd name="connsiteY2" fmla="*/ 76200 h 216169"/>
                <a:gd name="connsiteX3" fmla="*/ 2032000 w 2197100"/>
                <a:gd name="connsiteY3" fmla="*/ 215900 h 216169"/>
                <a:gd name="connsiteX4" fmla="*/ 2197100 w 2197100"/>
                <a:gd name="connsiteY4" fmla="*/ 114300 h 216169"/>
                <a:gd name="connsiteX0" fmla="*/ 0 w 2197100"/>
                <a:gd name="connsiteY0" fmla="*/ 0 h 216885"/>
                <a:gd name="connsiteX1" fmla="*/ 977900 w 2197100"/>
                <a:gd name="connsiteY1" fmla="*/ 25400 h 216885"/>
                <a:gd name="connsiteX2" fmla="*/ 1358900 w 2197100"/>
                <a:gd name="connsiteY2" fmla="*/ 38100 h 216885"/>
                <a:gd name="connsiteX3" fmla="*/ 2032000 w 2197100"/>
                <a:gd name="connsiteY3" fmla="*/ 215900 h 216885"/>
                <a:gd name="connsiteX4" fmla="*/ 2197100 w 2197100"/>
                <a:gd name="connsiteY4" fmla="*/ 114300 h 216885"/>
                <a:gd name="connsiteX0" fmla="*/ 0 w 2197100"/>
                <a:gd name="connsiteY0" fmla="*/ 0 h 114300"/>
                <a:gd name="connsiteX1" fmla="*/ 977900 w 2197100"/>
                <a:gd name="connsiteY1" fmla="*/ 25400 h 114300"/>
                <a:gd name="connsiteX2" fmla="*/ 1358900 w 2197100"/>
                <a:gd name="connsiteY2" fmla="*/ 38100 h 114300"/>
                <a:gd name="connsiteX3" fmla="*/ 1968500 w 2197100"/>
                <a:gd name="connsiteY3" fmla="*/ 76200 h 114300"/>
                <a:gd name="connsiteX4" fmla="*/ 2197100 w 2197100"/>
                <a:gd name="connsiteY4" fmla="*/ 114300 h 114300"/>
                <a:gd name="connsiteX0" fmla="*/ 0 w 2209800"/>
                <a:gd name="connsiteY0" fmla="*/ 12700 h 90119"/>
                <a:gd name="connsiteX1" fmla="*/ 977900 w 2209800"/>
                <a:gd name="connsiteY1" fmla="*/ 38100 h 90119"/>
                <a:gd name="connsiteX2" fmla="*/ 1358900 w 2209800"/>
                <a:gd name="connsiteY2" fmla="*/ 50800 h 90119"/>
                <a:gd name="connsiteX3" fmla="*/ 1968500 w 2209800"/>
                <a:gd name="connsiteY3" fmla="*/ 88900 h 90119"/>
                <a:gd name="connsiteX4" fmla="*/ 2209800 w 2209800"/>
                <a:gd name="connsiteY4" fmla="*/ 0 h 90119"/>
                <a:gd name="connsiteX0" fmla="*/ 0 w 2209800"/>
                <a:gd name="connsiteY0" fmla="*/ 12700 h 77803"/>
                <a:gd name="connsiteX1" fmla="*/ 977900 w 2209800"/>
                <a:gd name="connsiteY1" fmla="*/ 38100 h 77803"/>
                <a:gd name="connsiteX2" fmla="*/ 1358900 w 2209800"/>
                <a:gd name="connsiteY2" fmla="*/ 50800 h 77803"/>
                <a:gd name="connsiteX3" fmla="*/ 1854200 w 2209800"/>
                <a:gd name="connsiteY3" fmla="*/ 76200 h 77803"/>
                <a:gd name="connsiteX4" fmla="*/ 2209800 w 2209800"/>
                <a:gd name="connsiteY4" fmla="*/ 0 h 77803"/>
                <a:gd name="connsiteX0" fmla="*/ 0 w 2209800"/>
                <a:gd name="connsiteY0" fmla="*/ 12700 h 77803"/>
                <a:gd name="connsiteX1" fmla="*/ 1358900 w 2209800"/>
                <a:gd name="connsiteY1" fmla="*/ 50800 h 77803"/>
                <a:gd name="connsiteX2" fmla="*/ 1854200 w 2209800"/>
                <a:gd name="connsiteY2" fmla="*/ 76200 h 77803"/>
                <a:gd name="connsiteX3" fmla="*/ 2209800 w 2209800"/>
                <a:gd name="connsiteY3" fmla="*/ 0 h 77803"/>
                <a:gd name="connsiteX0" fmla="*/ 0 w 2247900"/>
                <a:gd name="connsiteY0" fmla="*/ 38100 h 77803"/>
                <a:gd name="connsiteX1" fmla="*/ 1397000 w 2247900"/>
                <a:gd name="connsiteY1" fmla="*/ 50800 h 77803"/>
                <a:gd name="connsiteX2" fmla="*/ 1892300 w 2247900"/>
                <a:gd name="connsiteY2" fmla="*/ 76200 h 77803"/>
                <a:gd name="connsiteX3" fmla="*/ 2247900 w 2247900"/>
                <a:gd name="connsiteY3" fmla="*/ 0 h 77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7900" h="77803">
                  <a:moveTo>
                    <a:pt x="0" y="38100"/>
                  </a:moveTo>
                  <a:lnTo>
                    <a:pt x="1397000" y="50800"/>
                  </a:lnTo>
                  <a:cubicBezTo>
                    <a:pt x="1712383" y="57150"/>
                    <a:pt x="1750483" y="84667"/>
                    <a:pt x="1892300" y="76200"/>
                  </a:cubicBezTo>
                  <a:cubicBezTo>
                    <a:pt x="2034117" y="67733"/>
                    <a:pt x="2247900" y="0"/>
                    <a:pt x="2247900" y="0"/>
                  </a:cubicBezTo>
                </a:path>
              </a:pathLst>
            </a:custGeom>
            <a:ln w="76200" cmpd="sng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8158889" y="1035050"/>
              <a:ext cx="439517" cy="1536700"/>
            </a:xfrm>
            <a:custGeom>
              <a:avLst/>
              <a:gdLst>
                <a:gd name="connsiteX0" fmla="*/ 17660 w 360560"/>
                <a:gd name="connsiteY0" fmla="*/ 0 h 1371600"/>
                <a:gd name="connsiteX1" fmla="*/ 30360 w 360560"/>
                <a:gd name="connsiteY1" fmla="*/ 203200 h 1371600"/>
                <a:gd name="connsiteX2" fmla="*/ 144660 w 360560"/>
                <a:gd name="connsiteY2" fmla="*/ 419100 h 1371600"/>
                <a:gd name="connsiteX3" fmla="*/ 4960 w 360560"/>
                <a:gd name="connsiteY3" fmla="*/ 901700 h 1371600"/>
                <a:gd name="connsiteX4" fmla="*/ 360560 w 360560"/>
                <a:gd name="connsiteY4" fmla="*/ 1371600 h 1371600"/>
                <a:gd name="connsiteX0" fmla="*/ 3457 w 346357"/>
                <a:gd name="connsiteY0" fmla="*/ 0 h 1371600"/>
                <a:gd name="connsiteX1" fmla="*/ 16157 w 346357"/>
                <a:gd name="connsiteY1" fmla="*/ 203200 h 1371600"/>
                <a:gd name="connsiteX2" fmla="*/ 130457 w 346357"/>
                <a:gd name="connsiteY2" fmla="*/ 419100 h 1371600"/>
                <a:gd name="connsiteX3" fmla="*/ 28857 w 346357"/>
                <a:gd name="connsiteY3" fmla="*/ 977900 h 1371600"/>
                <a:gd name="connsiteX4" fmla="*/ 346357 w 346357"/>
                <a:gd name="connsiteY4" fmla="*/ 1371600 h 1371600"/>
                <a:gd name="connsiteX0" fmla="*/ 5570 w 348470"/>
                <a:gd name="connsiteY0" fmla="*/ 0 h 1371600"/>
                <a:gd name="connsiteX1" fmla="*/ 18270 w 348470"/>
                <a:gd name="connsiteY1" fmla="*/ 203200 h 1371600"/>
                <a:gd name="connsiteX2" fmla="*/ 170670 w 348470"/>
                <a:gd name="connsiteY2" fmla="*/ 444500 h 1371600"/>
                <a:gd name="connsiteX3" fmla="*/ 30970 w 348470"/>
                <a:gd name="connsiteY3" fmla="*/ 977900 h 1371600"/>
                <a:gd name="connsiteX4" fmla="*/ 348470 w 348470"/>
                <a:gd name="connsiteY4" fmla="*/ 1371600 h 1371600"/>
                <a:gd name="connsiteX0" fmla="*/ 2353 w 345253"/>
                <a:gd name="connsiteY0" fmla="*/ 0 h 1371600"/>
                <a:gd name="connsiteX1" fmla="*/ 15053 w 345253"/>
                <a:gd name="connsiteY1" fmla="*/ 203200 h 1371600"/>
                <a:gd name="connsiteX2" fmla="*/ 103953 w 345253"/>
                <a:gd name="connsiteY2" fmla="*/ 444500 h 1371600"/>
                <a:gd name="connsiteX3" fmla="*/ 27753 w 345253"/>
                <a:gd name="connsiteY3" fmla="*/ 977900 h 1371600"/>
                <a:gd name="connsiteX4" fmla="*/ 345253 w 345253"/>
                <a:gd name="connsiteY4" fmla="*/ 1371600 h 1371600"/>
                <a:gd name="connsiteX0" fmla="*/ 7268 w 350168"/>
                <a:gd name="connsiteY0" fmla="*/ 0 h 1371600"/>
                <a:gd name="connsiteX1" fmla="*/ 19968 w 350168"/>
                <a:gd name="connsiteY1" fmla="*/ 203200 h 1371600"/>
                <a:gd name="connsiteX2" fmla="*/ 108868 w 350168"/>
                <a:gd name="connsiteY2" fmla="*/ 444500 h 1371600"/>
                <a:gd name="connsiteX3" fmla="*/ 7268 w 350168"/>
                <a:gd name="connsiteY3" fmla="*/ 977900 h 1371600"/>
                <a:gd name="connsiteX4" fmla="*/ 350168 w 350168"/>
                <a:gd name="connsiteY4" fmla="*/ 1371600 h 1371600"/>
                <a:gd name="connsiteX0" fmla="*/ 2353 w 345253"/>
                <a:gd name="connsiteY0" fmla="*/ 0 h 1371600"/>
                <a:gd name="connsiteX1" fmla="*/ 15053 w 345253"/>
                <a:gd name="connsiteY1" fmla="*/ 203200 h 1371600"/>
                <a:gd name="connsiteX2" fmla="*/ 103953 w 345253"/>
                <a:gd name="connsiteY2" fmla="*/ 444500 h 1371600"/>
                <a:gd name="connsiteX3" fmla="*/ 2353 w 345253"/>
                <a:gd name="connsiteY3" fmla="*/ 977900 h 1371600"/>
                <a:gd name="connsiteX4" fmla="*/ 345253 w 345253"/>
                <a:gd name="connsiteY4" fmla="*/ 1371600 h 1371600"/>
                <a:gd name="connsiteX0" fmla="*/ 24098 w 455907"/>
                <a:gd name="connsiteY0" fmla="*/ 0 h 1371600"/>
                <a:gd name="connsiteX1" fmla="*/ 36798 w 455907"/>
                <a:gd name="connsiteY1" fmla="*/ 203200 h 1371600"/>
                <a:gd name="connsiteX2" fmla="*/ 455898 w 455907"/>
                <a:gd name="connsiteY2" fmla="*/ 609600 h 1371600"/>
                <a:gd name="connsiteX3" fmla="*/ 24098 w 455907"/>
                <a:gd name="connsiteY3" fmla="*/ 977900 h 1371600"/>
                <a:gd name="connsiteX4" fmla="*/ 366998 w 455907"/>
                <a:gd name="connsiteY4" fmla="*/ 1371600 h 1371600"/>
                <a:gd name="connsiteX0" fmla="*/ 448 w 529618"/>
                <a:gd name="connsiteY0" fmla="*/ 0 h 1371600"/>
                <a:gd name="connsiteX1" fmla="*/ 495748 w 529618"/>
                <a:gd name="connsiteY1" fmla="*/ 381000 h 1371600"/>
                <a:gd name="connsiteX2" fmla="*/ 432248 w 529618"/>
                <a:gd name="connsiteY2" fmla="*/ 609600 h 1371600"/>
                <a:gd name="connsiteX3" fmla="*/ 448 w 529618"/>
                <a:gd name="connsiteY3" fmla="*/ 977900 h 1371600"/>
                <a:gd name="connsiteX4" fmla="*/ 343348 w 529618"/>
                <a:gd name="connsiteY4" fmla="*/ 1371600 h 1371600"/>
                <a:gd name="connsiteX0" fmla="*/ 25848 w 527737"/>
                <a:gd name="connsiteY0" fmla="*/ 0 h 1295400"/>
                <a:gd name="connsiteX1" fmla="*/ 495748 w 527737"/>
                <a:gd name="connsiteY1" fmla="*/ 304800 h 1295400"/>
                <a:gd name="connsiteX2" fmla="*/ 432248 w 527737"/>
                <a:gd name="connsiteY2" fmla="*/ 533400 h 1295400"/>
                <a:gd name="connsiteX3" fmla="*/ 448 w 527737"/>
                <a:gd name="connsiteY3" fmla="*/ 901700 h 1295400"/>
                <a:gd name="connsiteX4" fmla="*/ 343348 w 527737"/>
                <a:gd name="connsiteY4" fmla="*/ 1295400 h 1295400"/>
                <a:gd name="connsiteX0" fmla="*/ 61974 w 563863"/>
                <a:gd name="connsiteY0" fmla="*/ 0 h 1536700"/>
                <a:gd name="connsiteX1" fmla="*/ 531874 w 563863"/>
                <a:gd name="connsiteY1" fmla="*/ 304800 h 1536700"/>
                <a:gd name="connsiteX2" fmla="*/ 468374 w 563863"/>
                <a:gd name="connsiteY2" fmla="*/ 533400 h 1536700"/>
                <a:gd name="connsiteX3" fmla="*/ 36574 w 563863"/>
                <a:gd name="connsiteY3" fmla="*/ 901700 h 1536700"/>
                <a:gd name="connsiteX4" fmla="*/ 23874 w 563863"/>
                <a:gd name="connsiteY4" fmla="*/ 1536700 h 1536700"/>
                <a:gd name="connsiteX0" fmla="*/ 340095 w 855440"/>
                <a:gd name="connsiteY0" fmla="*/ 0 h 1536700"/>
                <a:gd name="connsiteX1" fmla="*/ 809995 w 855440"/>
                <a:gd name="connsiteY1" fmla="*/ 304800 h 1536700"/>
                <a:gd name="connsiteX2" fmla="*/ 746495 w 855440"/>
                <a:gd name="connsiteY2" fmla="*/ 533400 h 1536700"/>
                <a:gd name="connsiteX3" fmla="*/ 9895 w 855440"/>
                <a:gd name="connsiteY3" fmla="*/ 1168400 h 1536700"/>
                <a:gd name="connsiteX4" fmla="*/ 301995 w 855440"/>
                <a:gd name="connsiteY4" fmla="*/ 1536700 h 1536700"/>
                <a:gd name="connsiteX0" fmla="*/ 340095 w 776813"/>
                <a:gd name="connsiteY0" fmla="*/ 0 h 1536700"/>
                <a:gd name="connsiteX1" fmla="*/ 606795 w 776813"/>
                <a:gd name="connsiteY1" fmla="*/ 190500 h 1536700"/>
                <a:gd name="connsiteX2" fmla="*/ 746495 w 776813"/>
                <a:gd name="connsiteY2" fmla="*/ 533400 h 1536700"/>
                <a:gd name="connsiteX3" fmla="*/ 9895 w 776813"/>
                <a:gd name="connsiteY3" fmla="*/ 1168400 h 1536700"/>
                <a:gd name="connsiteX4" fmla="*/ 301995 w 776813"/>
                <a:gd name="connsiteY4" fmla="*/ 1536700 h 1536700"/>
                <a:gd name="connsiteX0" fmla="*/ 336936 w 697394"/>
                <a:gd name="connsiteY0" fmla="*/ 0 h 1536700"/>
                <a:gd name="connsiteX1" fmla="*/ 603636 w 697394"/>
                <a:gd name="connsiteY1" fmla="*/ 190500 h 1536700"/>
                <a:gd name="connsiteX2" fmla="*/ 654436 w 697394"/>
                <a:gd name="connsiteY2" fmla="*/ 533400 h 1536700"/>
                <a:gd name="connsiteX3" fmla="*/ 6736 w 697394"/>
                <a:gd name="connsiteY3" fmla="*/ 1168400 h 1536700"/>
                <a:gd name="connsiteX4" fmla="*/ 298836 w 697394"/>
                <a:gd name="connsiteY4" fmla="*/ 1536700 h 1536700"/>
                <a:gd name="connsiteX0" fmla="*/ 84557 w 425355"/>
                <a:gd name="connsiteY0" fmla="*/ 0 h 1536700"/>
                <a:gd name="connsiteX1" fmla="*/ 351257 w 425355"/>
                <a:gd name="connsiteY1" fmla="*/ 190500 h 1536700"/>
                <a:gd name="connsiteX2" fmla="*/ 402057 w 425355"/>
                <a:gd name="connsiteY2" fmla="*/ 533400 h 1536700"/>
                <a:gd name="connsiteX3" fmla="*/ 21057 w 425355"/>
                <a:gd name="connsiteY3" fmla="*/ 1066800 h 1536700"/>
                <a:gd name="connsiteX4" fmla="*/ 46457 w 425355"/>
                <a:gd name="connsiteY4" fmla="*/ 1536700 h 1536700"/>
                <a:gd name="connsiteX0" fmla="*/ 77588 w 398026"/>
                <a:gd name="connsiteY0" fmla="*/ 0 h 1536700"/>
                <a:gd name="connsiteX1" fmla="*/ 344288 w 398026"/>
                <a:gd name="connsiteY1" fmla="*/ 190500 h 1536700"/>
                <a:gd name="connsiteX2" fmla="*/ 395088 w 398026"/>
                <a:gd name="connsiteY2" fmla="*/ 533400 h 1536700"/>
                <a:gd name="connsiteX3" fmla="*/ 295921 w 398026"/>
                <a:gd name="connsiteY3" fmla="*/ 844550 h 1536700"/>
                <a:gd name="connsiteX4" fmla="*/ 14088 w 398026"/>
                <a:gd name="connsiteY4" fmla="*/ 1066800 h 1536700"/>
                <a:gd name="connsiteX5" fmla="*/ 39488 w 398026"/>
                <a:gd name="connsiteY5" fmla="*/ 1536700 h 1536700"/>
                <a:gd name="connsiteX0" fmla="*/ 70095 w 390533"/>
                <a:gd name="connsiteY0" fmla="*/ 0 h 1536700"/>
                <a:gd name="connsiteX1" fmla="*/ 336795 w 390533"/>
                <a:gd name="connsiteY1" fmla="*/ 190500 h 1536700"/>
                <a:gd name="connsiteX2" fmla="*/ 387595 w 390533"/>
                <a:gd name="connsiteY2" fmla="*/ 533400 h 1536700"/>
                <a:gd name="connsiteX3" fmla="*/ 288428 w 390533"/>
                <a:gd name="connsiteY3" fmla="*/ 844550 h 1536700"/>
                <a:gd name="connsiteX4" fmla="*/ 6595 w 390533"/>
                <a:gd name="connsiteY4" fmla="*/ 1066800 h 1536700"/>
                <a:gd name="connsiteX5" fmla="*/ 82795 w 390533"/>
                <a:gd name="connsiteY5" fmla="*/ 1536700 h 1536700"/>
                <a:gd name="connsiteX0" fmla="*/ 119079 w 439517"/>
                <a:gd name="connsiteY0" fmla="*/ 0 h 1536700"/>
                <a:gd name="connsiteX1" fmla="*/ 385779 w 439517"/>
                <a:gd name="connsiteY1" fmla="*/ 190500 h 1536700"/>
                <a:gd name="connsiteX2" fmla="*/ 436579 w 439517"/>
                <a:gd name="connsiteY2" fmla="*/ 533400 h 1536700"/>
                <a:gd name="connsiteX3" fmla="*/ 337412 w 439517"/>
                <a:gd name="connsiteY3" fmla="*/ 844550 h 1536700"/>
                <a:gd name="connsiteX4" fmla="*/ 4779 w 439517"/>
                <a:gd name="connsiteY4" fmla="*/ 1130300 h 1536700"/>
                <a:gd name="connsiteX5" fmla="*/ 131779 w 439517"/>
                <a:gd name="connsiteY5" fmla="*/ 1536700 h 153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9517" h="1536700">
                  <a:moveTo>
                    <a:pt x="119079" y="0"/>
                  </a:moveTo>
                  <a:cubicBezTo>
                    <a:pt x="114845" y="66675"/>
                    <a:pt x="332862" y="101600"/>
                    <a:pt x="385779" y="190500"/>
                  </a:cubicBezTo>
                  <a:cubicBezTo>
                    <a:pt x="438696" y="279400"/>
                    <a:pt x="444640" y="424392"/>
                    <a:pt x="436579" y="533400"/>
                  </a:cubicBezTo>
                  <a:cubicBezTo>
                    <a:pt x="428518" y="642408"/>
                    <a:pt x="400912" y="755650"/>
                    <a:pt x="337412" y="844550"/>
                  </a:cubicBezTo>
                  <a:cubicBezTo>
                    <a:pt x="273912" y="933450"/>
                    <a:pt x="39051" y="1014942"/>
                    <a:pt x="4779" y="1130300"/>
                  </a:cubicBezTo>
                  <a:cubicBezTo>
                    <a:pt x="-29493" y="1245658"/>
                    <a:pt x="131779" y="1536700"/>
                    <a:pt x="131779" y="1536700"/>
                  </a:cubicBezTo>
                </a:path>
              </a:pathLst>
            </a:custGeom>
            <a:ln w="57150" cmpd="sng">
              <a:solidFill>
                <a:srgbClr val="0000F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8250214" y="3517900"/>
              <a:ext cx="396662" cy="1651000"/>
            </a:xfrm>
            <a:custGeom>
              <a:avLst/>
              <a:gdLst>
                <a:gd name="connsiteX0" fmla="*/ 17660 w 360560"/>
                <a:gd name="connsiteY0" fmla="*/ 0 h 1371600"/>
                <a:gd name="connsiteX1" fmla="*/ 30360 w 360560"/>
                <a:gd name="connsiteY1" fmla="*/ 203200 h 1371600"/>
                <a:gd name="connsiteX2" fmla="*/ 144660 w 360560"/>
                <a:gd name="connsiteY2" fmla="*/ 419100 h 1371600"/>
                <a:gd name="connsiteX3" fmla="*/ 4960 w 360560"/>
                <a:gd name="connsiteY3" fmla="*/ 901700 h 1371600"/>
                <a:gd name="connsiteX4" fmla="*/ 360560 w 360560"/>
                <a:gd name="connsiteY4" fmla="*/ 1371600 h 1371600"/>
                <a:gd name="connsiteX0" fmla="*/ 3457 w 346357"/>
                <a:gd name="connsiteY0" fmla="*/ 0 h 1371600"/>
                <a:gd name="connsiteX1" fmla="*/ 16157 w 346357"/>
                <a:gd name="connsiteY1" fmla="*/ 203200 h 1371600"/>
                <a:gd name="connsiteX2" fmla="*/ 130457 w 346357"/>
                <a:gd name="connsiteY2" fmla="*/ 419100 h 1371600"/>
                <a:gd name="connsiteX3" fmla="*/ 28857 w 346357"/>
                <a:gd name="connsiteY3" fmla="*/ 977900 h 1371600"/>
                <a:gd name="connsiteX4" fmla="*/ 346357 w 346357"/>
                <a:gd name="connsiteY4" fmla="*/ 1371600 h 1371600"/>
                <a:gd name="connsiteX0" fmla="*/ 5570 w 348470"/>
                <a:gd name="connsiteY0" fmla="*/ 0 h 1371600"/>
                <a:gd name="connsiteX1" fmla="*/ 18270 w 348470"/>
                <a:gd name="connsiteY1" fmla="*/ 203200 h 1371600"/>
                <a:gd name="connsiteX2" fmla="*/ 170670 w 348470"/>
                <a:gd name="connsiteY2" fmla="*/ 444500 h 1371600"/>
                <a:gd name="connsiteX3" fmla="*/ 30970 w 348470"/>
                <a:gd name="connsiteY3" fmla="*/ 977900 h 1371600"/>
                <a:gd name="connsiteX4" fmla="*/ 348470 w 348470"/>
                <a:gd name="connsiteY4" fmla="*/ 1371600 h 1371600"/>
                <a:gd name="connsiteX0" fmla="*/ 2353 w 345253"/>
                <a:gd name="connsiteY0" fmla="*/ 0 h 1371600"/>
                <a:gd name="connsiteX1" fmla="*/ 15053 w 345253"/>
                <a:gd name="connsiteY1" fmla="*/ 203200 h 1371600"/>
                <a:gd name="connsiteX2" fmla="*/ 103953 w 345253"/>
                <a:gd name="connsiteY2" fmla="*/ 444500 h 1371600"/>
                <a:gd name="connsiteX3" fmla="*/ 27753 w 345253"/>
                <a:gd name="connsiteY3" fmla="*/ 977900 h 1371600"/>
                <a:gd name="connsiteX4" fmla="*/ 345253 w 345253"/>
                <a:gd name="connsiteY4" fmla="*/ 1371600 h 1371600"/>
                <a:gd name="connsiteX0" fmla="*/ 7268 w 350168"/>
                <a:gd name="connsiteY0" fmla="*/ 0 h 1371600"/>
                <a:gd name="connsiteX1" fmla="*/ 19968 w 350168"/>
                <a:gd name="connsiteY1" fmla="*/ 203200 h 1371600"/>
                <a:gd name="connsiteX2" fmla="*/ 108868 w 350168"/>
                <a:gd name="connsiteY2" fmla="*/ 444500 h 1371600"/>
                <a:gd name="connsiteX3" fmla="*/ 7268 w 350168"/>
                <a:gd name="connsiteY3" fmla="*/ 977900 h 1371600"/>
                <a:gd name="connsiteX4" fmla="*/ 350168 w 350168"/>
                <a:gd name="connsiteY4" fmla="*/ 1371600 h 1371600"/>
                <a:gd name="connsiteX0" fmla="*/ 2353 w 345253"/>
                <a:gd name="connsiteY0" fmla="*/ 0 h 1371600"/>
                <a:gd name="connsiteX1" fmla="*/ 15053 w 345253"/>
                <a:gd name="connsiteY1" fmla="*/ 203200 h 1371600"/>
                <a:gd name="connsiteX2" fmla="*/ 103953 w 345253"/>
                <a:gd name="connsiteY2" fmla="*/ 444500 h 1371600"/>
                <a:gd name="connsiteX3" fmla="*/ 2353 w 345253"/>
                <a:gd name="connsiteY3" fmla="*/ 977900 h 1371600"/>
                <a:gd name="connsiteX4" fmla="*/ 345253 w 345253"/>
                <a:gd name="connsiteY4" fmla="*/ 1371600 h 1371600"/>
                <a:gd name="connsiteX0" fmla="*/ 228624 w 571524"/>
                <a:gd name="connsiteY0" fmla="*/ 0 h 1371600"/>
                <a:gd name="connsiteX1" fmla="*/ 241324 w 571524"/>
                <a:gd name="connsiteY1" fmla="*/ 203200 h 1371600"/>
                <a:gd name="connsiteX2" fmla="*/ 24 w 571524"/>
                <a:gd name="connsiteY2" fmla="*/ 660400 h 1371600"/>
                <a:gd name="connsiteX3" fmla="*/ 228624 w 571524"/>
                <a:gd name="connsiteY3" fmla="*/ 977900 h 1371600"/>
                <a:gd name="connsiteX4" fmla="*/ 571524 w 571524"/>
                <a:gd name="connsiteY4" fmla="*/ 1371600 h 1371600"/>
                <a:gd name="connsiteX0" fmla="*/ 230419 w 573319"/>
                <a:gd name="connsiteY0" fmla="*/ 0 h 1371600"/>
                <a:gd name="connsiteX1" fmla="*/ 128819 w 573319"/>
                <a:gd name="connsiteY1" fmla="*/ 266700 h 1371600"/>
                <a:gd name="connsiteX2" fmla="*/ 1819 w 573319"/>
                <a:gd name="connsiteY2" fmla="*/ 660400 h 1371600"/>
                <a:gd name="connsiteX3" fmla="*/ 230419 w 573319"/>
                <a:gd name="connsiteY3" fmla="*/ 977900 h 1371600"/>
                <a:gd name="connsiteX4" fmla="*/ 573319 w 573319"/>
                <a:gd name="connsiteY4" fmla="*/ 1371600 h 1371600"/>
                <a:gd name="connsiteX0" fmla="*/ 228637 w 571537"/>
                <a:gd name="connsiteY0" fmla="*/ 0 h 1371600"/>
                <a:gd name="connsiteX1" fmla="*/ 127037 w 571537"/>
                <a:gd name="connsiteY1" fmla="*/ 266700 h 1371600"/>
                <a:gd name="connsiteX2" fmla="*/ 37 w 571537"/>
                <a:gd name="connsiteY2" fmla="*/ 660400 h 1371600"/>
                <a:gd name="connsiteX3" fmla="*/ 139737 w 571537"/>
                <a:gd name="connsiteY3" fmla="*/ 990600 h 1371600"/>
                <a:gd name="connsiteX4" fmla="*/ 571537 w 571537"/>
                <a:gd name="connsiteY4" fmla="*/ 1371600 h 1371600"/>
                <a:gd name="connsiteX0" fmla="*/ 228637 w 228637"/>
                <a:gd name="connsiteY0" fmla="*/ 0 h 1447800"/>
                <a:gd name="connsiteX1" fmla="*/ 127037 w 228637"/>
                <a:gd name="connsiteY1" fmla="*/ 266700 h 1447800"/>
                <a:gd name="connsiteX2" fmla="*/ 37 w 228637"/>
                <a:gd name="connsiteY2" fmla="*/ 660400 h 1447800"/>
                <a:gd name="connsiteX3" fmla="*/ 139737 w 228637"/>
                <a:gd name="connsiteY3" fmla="*/ 990600 h 1447800"/>
                <a:gd name="connsiteX4" fmla="*/ 177837 w 228637"/>
                <a:gd name="connsiteY4" fmla="*/ 1447800 h 1447800"/>
                <a:gd name="connsiteX0" fmla="*/ 228637 w 228637"/>
                <a:gd name="connsiteY0" fmla="*/ 0 h 1447800"/>
                <a:gd name="connsiteX1" fmla="*/ 127037 w 228637"/>
                <a:gd name="connsiteY1" fmla="*/ 266700 h 1447800"/>
                <a:gd name="connsiteX2" fmla="*/ 37 w 228637"/>
                <a:gd name="connsiteY2" fmla="*/ 660400 h 1447800"/>
                <a:gd name="connsiteX3" fmla="*/ 139737 w 228637"/>
                <a:gd name="connsiteY3" fmla="*/ 990600 h 1447800"/>
                <a:gd name="connsiteX4" fmla="*/ 205062 w 228637"/>
                <a:gd name="connsiteY4" fmla="*/ 1181100 h 1447800"/>
                <a:gd name="connsiteX5" fmla="*/ 177837 w 228637"/>
                <a:gd name="connsiteY5" fmla="*/ 1447800 h 1447800"/>
                <a:gd name="connsiteX0" fmla="*/ 279439 w 279439"/>
                <a:gd name="connsiteY0" fmla="*/ 0 h 1447800"/>
                <a:gd name="connsiteX1" fmla="*/ 127039 w 279439"/>
                <a:gd name="connsiteY1" fmla="*/ 266700 h 1447800"/>
                <a:gd name="connsiteX2" fmla="*/ 39 w 279439"/>
                <a:gd name="connsiteY2" fmla="*/ 660400 h 1447800"/>
                <a:gd name="connsiteX3" fmla="*/ 139739 w 279439"/>
                <a:gd name="connsiteY3" fmla="*/ 990600 h 1447800"/>
                <a:gd name="connsiteX4" fmla="*/ 205064 w 279439"/>
                <a:gd name="connsiteY4" fmla="*/ 1181100 h 1447800"/>
                <a:gd name="connsiteX5" fmla="*/ 177839 w 279439"/>
                <a:gd name="connsiteY5" fmla="*/ 1447800 h 1447800"/>
                <a:gd name="connsiteX0" fmla="*/ 279439 w 508039"/>
                <a:gd name="connsiteY0" fmla="*/ 0 h 1765300"/>
                <a:gd name="connsiteX1" fmla="*/ 127039 w 508039"/>
                <a:gd name="connsiteY1" fmla="*/ 266700 h 1765300"/>
                <a:gd name="connsiteX2" fmla="*/ 39 w 508039"/>
                <a:gd name="connsiteY2" fmla="*/ 660400 h 1765300"/>
                <a:gd name="connsiteX3" fmla="*/ 139739 w 508039"/>
                <a:gd name="connsiteY3" fmla="*/ 990600 h 1765300"/>
                <a:gd name="connsiteX4" fmla="*/ 205064 w 508039"/>
                <a:gd name="connsiteY4" fmla="*/ 1181100 h 1765300"/>
                <a:gd name="connsiteX5" fmla="*/ 508039 w 508039"/>
                <a:gd name="connsiteY5" fmla="*/ 1765300 h 1765300"/>
                <a:gd name="connsiteX0" fmla="*/ 279439 w 508039"/>
                <a:gd name="connsiteY0" fmla="*/ 0 h 1765300"/>
                <a:gd name="connsiteX1" fmla="*/ 127039 w 508039"/>
                <a:gd name="connsiteY1" fmla="*/ 266700 h 1765300"/>
                <a:gd name="connsiteX2" fmla="*/ 39 w 508039"/>
                <a:gd name="connsiteY2" fmla="*/ 660400 h 1765300"/>
                <a:gd name="connsiteX3" fmla="*/ 139739 w 508039"/>
                <a:gd name="connsiteY3" fmla="*/ 990600 h 1765300"/>
                <a:gd name="connsiteX4" fmla="*/ 243164 w 508039"/>
                <a:gd name="connsiteY4" fmla="*/ 1574800 h 1765300"/>
                <a:gd name="connsiteX5" fmla="*/ 508039 w 508039"/>
                <a:gd name="connsiteY5" fmla="*/ 1765300 h 1765300"/>
                <a:gd name="connsiteX0" fmla="*/ 282759 w 511359"/>
                <a:gd name="connsiteY0" fmla="*/ 0 h 1765300"/>
                <a:gd name="connsiteX1" fmla="*/ 130359 w 511359"/>
                <a:gd name="connsiteY1" fmla="*/ 266700 h 1765300"/>
                <a:gd name="connsiteX2" fmla="*/ 3359 w 511359"/>
                <a:gd name="connsiteY2" fmla="*/ 660400 h 1765300"/>
                <a:gd name="connsiteX3" fmla="*/ 270059 w 511359"/>
                <a:gd name="connsiteY3" fmla="*/ 1168400 h 1765300"/>
                <a:gd name="connsiteX4" fmla="*/ 246484 w 511359"/>
                <a:gd name="connsiteY4" fmla="*/ 1574800 h 1765300"/>
                <a:gd name="connsiteX5" fmla="*/ 511359 w 511359"/>
                <a:gd name="connsiteY5" fmla="*/ 1765300 h 1765300"/>
                <a:gd name="connsiteX0" fmla="*/ 282759 w 511359"/>
                <a:gd name="connsiteY0" fmla="*/ 0 h 1765300"/>
                <a:gd name="connsiteX1" fmla="*/ 130359 w 511359"/>
                <a:gd name="connsiteY1" fmla="*/ 266700 h 1765300"/>
                <a:gd name="connsiteX2" fmla="*/ 3359 w 511359"/>
                <a:gd name="connsiteY2" fmla="*/ 660400 h 1765300"/>
                <a:gd name="connsiteX3" fmla="*/ 270059 w 511359"/>
                <a:gd name="connsiteY3" fmla="*/ 1168400 h 1765300"/>
                <a:gd name="connsiteX4" fmla="*/ 208384 w 511359"/>
                <a:gd name="connsiteY4" fmla="*/ 1536700 h 1765300"/>
                <a:gd name="connsiteX5" fmla="*/ 511359 w 511359"/>
                <a:gd name="connsiteY5" fmla="*/ 1765300 h 1765300"/>
                <a:gd name="connsiteX0" fmla="*/ 157992 w 386592"/>
                <a:gd name="connsiteY0" fmla="*/ 0 h 1765300"/>
                <a:gd name="connsiteX1" fmla="*/ 5592 w 386592"/>
                <a:gd name="connsiteY1" fmla="*/ 266700 h 1765300"/>
                <a:gd name="connsiteX2" fmla="*/ 43692 w 386592"/>
                <a:gd name="connsiteY2" fmla="*/ 673100 h 1765300"/>
                <a:gd name="connsiteX3" fmla="*/ 145292 w 386592"/>
                <a:gd name="connsiteY3" fmla="*/ 1168400 h 1765300"/>
                <a:gd name="connsiteX4" fmla="*/ 83617 w 386592"/>
                <a:gd name="connsiteY4" fmla="*/ 1536700 h 1765300"/>
                <a:gd name="connsiteX5" fmla="*/ 386592 w 386592"/>
                <a:gd name="connsiteY5" fmla="*/ 1765300 h 1765300"/>
                <a:gd name="connsiteX0" fmla="*/ 5592 w 386592"/>
                <a:gd name="connsiteY0" fmla="*/ 0 h 1498600"/>
                <a:gd name="connsiteX1" fmla="*/ 43692 w 386592"/>
                <a:gd name="connsiteY1" fmla="*/ 406400 h 1498600"/>
                <a:gd name="connsiteX2" fmla="*/ 145292 w 386592"/>
                <a:gd name="connsiteY2" fmla="*/ 901700 h 1498600"/>
                <a:gd name="connsiteX3" fmla="*/ 83617 w 386592"/>
                <a:gd name="connsiteY3" fmla="*/ 1270000 h 1498600"/>
                <a:gd name="connsiteX4" fmla="*/ 386592 w 386592"/>
                <a:gd name="connsiteY4" fmla="*/ 1498600 h 1498600"/>
                <a:gd name="connsiteX0" fmla="*/ 5592 w 386592"/>
                <a:gd name="connsiteY0" fmla="*/ 0 h 1574800"/>
                <a:gd name="connsiteX1" fmla="*/ 43692 w 386592"/>
                <a:gd name="connsiteY1" fmla="*/ 482600 h 1574800"/>
                <a:gd name="connsiteX2" fmla="*/ 145292 w 386592"/>
                <a:gd name="connsiteY2" fmla="*/ 977900 h 1574800"/>
                <a:gd name="connsiteX3" fmla="*/ 83617 w 386592"/>
                <a:gd name="connsiteY3" fmla="*/ 1346200 h 1574800"/>
                <a:gd name="connsiteX4" fmla="*/ 386592 w 386592"/>
                <a:gd name="connsiteY4" fmla="*/ 1574800 h 1574800"/>
                <a:gd name="connsiteX0" fmla="*/ 76409 w 343109"/>
                <a:gd name="connsiteY0" fmla="*/ 0 h 1651000"/>
                <a:gd name="connsiteX1" fmla="*/ 209 w 343109"/>
                <a:gd name="connsiteY1" fmla="*/ 558800 h 1651000"/>
                <a:gd name="connsiteX2" fmla="*/ 101809 w 343109"/>
                <a:gd name="connsiteY2" fmla="*/ 1054100 h 1651000"/>
                <a:gd name="connsiteX3" fmla="*/ 40134 w 343109"/>
                <a:gd name="connsiteY3" fmla="*/ 1422400 h 1651000"/>
                <a:gd name="connsiteX4" fmla="*/ 343109 w 343109"/>
                <a:gd name="connsiteY4" fmla="*/ 1651000 h 1651000"/>
                <a:gd name="connsiteX0" fmla="*/ 129962 w 396662"/>
                <a:gd name="connsiteY0" fmla="*/ 0 h 1651000"/>
                <a:gd name="connsiteX1" fmla="*/ 53762 w 396662"/>
                <a:gd name="connsiteY1" fmla="*/ 558800 h 1651000"/>
                <a:gd name="connsiteX2" fmla="*/ 155362 w 396662"/>
                <a:gd name="connsiteY2" fmla="*/ 1054100 h 1651000"/>
                <a:gd name="connsiteX3" fmla="*/ 93687 w 396662"/>
                <a:gd name="connsiteY3" fmla="*/ 1422400 h 1651000"/>
                <a:gd name="connsiteX4" fmla="*/ 396662 w 396662"/>
                <a:gd name="connsiteY4" fmla="*/ 1651000 h 165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662" h="1651000">
                  <a:moveTo>
                    <a:pt x="129962" y="0"/>
                  </a:moveTo>
                  <a:cubicBezTo>
                    <a:pt x="-104988" y="188383"/>
                    <a:pt x="49529" y="383117"/>
                    <a:pt x="53762" y="558800"/>
                  </a:cubicBezTo>
                  <a:cubicBezTo>
                    <a:pt x="57995" y="734483"/>
                    <a:pt x="148708" y="910167"/>
                    <a:pt x="155362" y="1054100"/>
                  </a:cubicBezTo>
                  <a:cubicBezTo>
                    <a:pt x="162016" y="1198033"/>
                    <a:pt x="87337" y="1346200"/>
                    <a:pt x="93687" y="1422400"/>
                  </a:cubicBezTo>
                  <a:cubicBezTo>
                    <a:pt x="100037" y="1498600"/>
                    <a:pt x="390616" y="1581150"/>
                    <a:pt x="396662" y="1651000"/>
                  </a:cubicBezTo>
                </a:path>
              </a:pathLst>
            </a:custGeom>
            <a:ln w="5715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17" y="1676400"/>
            <a:ext cx="7162920" cy="47244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94730" y="6105189"/>
            <a:ext cx="5955269" cy="2956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073900" y="699076"/>
            <a:ext cx="349767" cy="304800"/>
          </a:xfrm>
          <a:prstGeom prst="ellipse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151377" y="1915818"/>
            <a:ext cx="349767" cy="304800"/>
          </a:xfrm>
          <a:prstGeom prst="ellipse">
            <a:avLst/>
          </a:prstGeom>
          <a:solidFill>
            <a:srgbClr val="660066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41300" y="266700"/>
            <a:ext cx="4076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Temperature?</a:t>
            </a:r>
            <a:endParaRPr lang="en-US" sz="32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633350" y="3389854"/>
            <a:ext cx="0" cy="470512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382" y="390767"/>
            <a:ext cx="3668658" cy="20499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13462" y="390767"/>
            <a:ext cx="1442602" cy="14976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772560" y="85153"/>
            <a:ext cx="1969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McRae </a:t>
            </a:r>
            <a:r>
              <a:rPr lang="en-US" sz="2800" b="1" dirty="0" err="1" smtClean="0">
                <a:solidFill>
                  <a:srgbClr val="000000"/>
                </a:solidFill>
              </a:rPr>
              <a:t>Crk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6986" y="6214348"/>
            <a:ext cx="5669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24 </a:t>
            </a:r>
            <a:r>
              <a:rPr lang="en-US" dirty="0" err="1" smtClean="0"/>
              <a:t>hr</a:t>
            </a:r>
            <a:r>
              <a:rPr lang="en-US" dirty="0" smtClean="0"/>
              <a:t> daily temp based on 1 week mid-summer data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625077" y="3575247"/>
            <a:ext cx="1732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1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6756064" y="85153"/>
            <a:ext cx="2422462" cy="4348217"/>
            <a:chOff x="6756064" y="85152"/>
            <a:chExt cx="2422462" cy="5515885"/>
          </a:xfrm>
        </p:grpSpPr>
        <p:sp>
          <p:nvSpPr>
            <p:cNvPr id="39" name="TextBox 38"/>
            <p:cNvSpPr txBox="1"/>
            <p:nvPr/>
          </p:nvSpPr>
          <p:spPr>
            <a:xfrm>
              <a:off x="6772560" y="85152"/>
              <a:ext cx="1969905" cy="663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0000"/>
                  </a:solidFill>
                </a:rPr>
                <a:t>McRae </a:t>
              </a:r>
              <a:r>
                <a:rPr lang="en-US" sz="2800" b="1" dirty="0" err="1" smtClean="0">
                  <a:solidFill>
                    <a:srgbClr val="000000"/>
                  </a:solidFill>
                </a:rPr>
                <a:t>Crk</a:t>
              </a:r>
              <a:endParaRPr lang="en-US" sz="2800" b="1" dirty="0">
                <a:solidFill>
                  <a:srgbClr val="000000"/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8022055" y="609937"/>
              <a:ext cx="720410" cy="4991100"/>
            </a:xfrm>
            <a:custGeom>
              <a:avLst/>
              <a:gdLst>
                <a:gd name="connsiteX0" fmla="*/ 0 w 1088017"/>
                <a:gd name="connsiteY0" fmla="*/ 0 h 3581400"/>
                <a:gd name="connsiteX1" fmla="*/ 228600 w 1088017"/>
                <a:gd name="connsiteY1" fmla="*/ 393700 h 3581400"/>
                <a:gd name="connsiteX2" fmla="*/ 101600 w 1088017"/>
                <a:gd name="connsiteY2" fmla="*/ 863600 h 3581400"/>
                <a:gd name="connsiteX3" fmla="*/ 292100 w 1088017"/>
                <a:gd name="connsiteY3" fmla="*/ 1155700 h 3581400"/>
                <a:gd name="connsiteX4" fmla="*/ 952500 w 1088017"/>
                <a:gd name="connsiteY4" fmla="*/ 1320800 h 3581400"/>
                <a:gd name="connsiteX5" fmla="*/ 1066800 w 1088017"/>
                <a:gd name="connsiteY5" fmla="*/ 1663700 h 3581400"/>
                <a:gd name="connsiteX6" fmla="*/ 660400 w 1088017"/>
                <a:gd name="connsiteY6" fmla="*/ 2006600 h 3581400"/>
                <a:gd name="connsiteX7" fmla="*/ 838200 w 1088017"/>
                <a:gd name="connsiteY7" fmla="*/ 2438400 h 3581400"/>
                <a:gd name="connsiteX8" fmla="*/ 546100 w 1088017"/>
                <a:gd name="connsiteY8" fmla="*/ 3098800 h 3581400"/>
                <a:gd name="connsiteX9" fmla="*/ 622300 w 1088017"/>
                <a:gd name="connsiteY9" fmla="*/ 3581400 h 3581400"/>
                <a:gd name="connsiteX0" fmla="*/ 51417 w 987034"/>
                <a:gd name="connsiteY0" fmla="*/ 0 h 3822700"/>
                <a:gd name="connsiteX1" fmla="*/ 127617 w 987034"/>
                <a:gd name="connsiteY1" fmla="*/ 635000 h 3822700"/>
                <a:gd name="connsiteX2" fmla="*/ 617 w 987034"/>
                <a:gd name="connsiteY2" fmla="*/ 1104900 h 3822700"/>
                <a:gd name="connsiteX3" fmla="*/ 191117 w 987034"/>
                <a:gd name="connsiteY3" fmla="*/ 1397000 h 3822700"/>
                <a:gd name="connsiteX4" fmla="*/ 851517 w 987034"/>
                <a:gd name="connsiteY4" fmla="*/ 1562100 h 3822700"/>
                <a:gd name="connsiteX5" fmla="*/ 965817 w 987034"/>
                <a:gd name="connsiteY5" fmla="*/ 1905000 h 3822700"/>
                <a:gd name="connsiteX6" fmla="*/ 559417 w 987034"/>
                <a:gd name="connsiteY6" fmla="*/ 2247900 h 3822700"/>
                <a:gd name="connsiteX7" fmla="*/ 737217 w 987034"/>
                <a:gd name="connsiteY7" fmla="*/ 2679700 h 3822700"/>
                <a:gd name="connsiteX8" fmla="*/ 445117 w 987034"/>
                <a:gd name="connsiteY8" fmla="*/ 3340100 h 3822700"/>
                <a:gd name="connsiteX9" fmla="*/ 521317 w 987034"/>
                <a:gd name="connsiteY9" fmla="*/ 3822700 h 3822700"/>
                <a:gd name="connsiteX0" fmla="*/ 51417 w 987034"/>
                <a:gd name="connsiteY0" fmla="*/ 0 h 3822700"/>
                <a:gd name="connsiteX1" fmla="*/ 127617 w 987034"/>
                <a:gd name="connsiteY1" fmla="*/ 635000 h 3822700"/>
                <a:gd name="connsiteX2" fmla="*/ 617 w 987034"/>
                <a:gd name="connsiteY2" fmla="*/ 1104900 h 3822700"/>
                <a:gd name="connsiteX3" fmla="*/ 191117 w 987034"/>
                <a:gd name="connsiteY3" fmla="*/ 1397000 h 3822700"/>
                <a:gd name="connsiteX4" fmla="*/ 851517 w 987034"/>
                <a:gd name="connsiteY4" fmla="*/ 1562100 h 3822700"/>
                <a:gd name="connsiteX5" fmla="*/ 965817 w 987034"/>
                <a:gd name="connsiteY5" fmla="*/ 1905000 h 3822700"/>
                <a:gd name="connsiteX6" fmla="*/ 559417 w 987034"/>
                <a:gd name="connsiteY6" fmla="*/ 2247900 h 3822700"/>
                <a:gd name="connsiteX7" fmla="*/ 737217 w 987034"/>
                <a:gd name="connsiteY7" fmla="*/ 2679700 h 3822700"/>
                <a:gd name="connsiteX8" fmla="*/ 445117 w 987034"/>
                <a:gd name="connsiteY8" fmla="*/ 3340100 h 3822700"/>
                <a:gd name="connsiteX9" fmla="*/ 521317 w 987034"/>
                <a:gd name="connsiteY9" fmla="*/ 3822700 h 3822700"/>
                <a:gd name="connsiteX0" fmla="*/ 51417 w 987034"/>
                <a:gd name="connsiteY0" fmla="*/ 0 h 4597400"/>
                <a:gd name="connsiteX1" fmla="*/ 127617 w 987034"/>
                <a:gd name="connsiteY1" fmla="*/ 635000 h 4597400"/>
                <a:gd name="connsiteX2" fmla="*/ 617 w 987034"/>
                <a:gd name="connsiteY2" fmla="*/ 1104900 h 4597400"/>
                <a:gd name="connsiteX3" fmla="*/ 191117 w 987034"/>
                <a:gd name="connsiteY3" fmla="*/ 1397000 h 4597400"/>
                <a:gd name="connsiteX4" fmla="*/ 851517 w 987034"/>
                <a:gd name="connsiteY4" fmla="*/ 1562100 h 4597400"/>
                <a:gd name="connsiteX5" fmla="*/ 965817 w 987034"/>
                <a:gd name="connsiteY5" fmla="*/ 1905000 h 4597400"/>
                <a:gd name="connsiteX6" fmla="*/ 559417 w 987034"/>
                <a:gd name="connsiteY6" fmla="*/ 2247900 h 4597400"/>
                <a:gd name="connsiteX7" fmla="*/ 737217 w 987034"/>
                <a:gd name="connsiteY7" fmla="*/ 2679700 h 4597400"/>
                <a:gd name="connsiteX8" fmla="*/ 445117 w 987034"/>
                <a:gd name="connsiteY8" fmla="*/ 3340100 h 4597400"/>
                <a:gd name="connsiteX9" fmla="*/ 800717 w 987034"/>
                <a:gd name="connsiteY9" fmla="*/ 4597400 h 4597400"/>
                <a:gd name="connsiteX0" fmla="*/ 51417 w 987034"/>
                <a:gd name="connsiteY0" fmla="*/ 0 h 4597400"/>
                <a:gd name="connsiteX1" fmla="*/ 127617 w 987034"/>
                <a:gd name="connsiteY1" fmla="*/ 635000 h 4597400"/>
                <a:gd name="connsiteX2" fmla="*/ 617 w 987034"/>
                <a:gd name="connsiteY2" fmla="*/ 1104900 h 4597400"/>
                <a:gd name="connsiteX3" fmla="*/ 191117 w 987034"/>
                <a:gd name="connsiteY3" fmla="*/ 1397000 h 4597400"/>
                <a:gd name="connsiteX4" fmla="*/ 851517 w 987034"/>
                <a:gd name="connsiteY4" fmla="*/ 1562100 h 4597400"/>
                <a:gd name="connsiteX5" fmla="*/ 965817 w 987034"/>
                <a:gd name="connsiteY5" fmla="*/ 1905000 h 4597400"/>
                <a:gd name="connsiteX6" fmla="*/ 559417 w 987034"/>
                <a:gd name="connsiteY6" fmla="*/ 2247900 h 4597400"/>
                <a:gd name="connsiteX7" fmla="*/ 737217 w 987034"/>
                <a:gd name="connsiteY7" fmla="*/ 2679700 h 4597400"/>
                <a:gd name="connsiteX8" fmla="*/ 445117 w 987034"/>
                <a:gd name="connsiteY8" fmla="*/ 3340100 h 4597400"/>
                <a:gd name="connsiteX9" fmla="*/ 652662 w 987034"/>
                <a:gd name="connsiteY9" fmla="*/ 3860463 h 4597400"/>
                <a:gd name="connsiteX10" fmla="*/ 800717 w 987034"/>
                <a:gd name="connsiteY10" fmla="*/ 4597400 h 4597400"/>
                <a:gd name="connsiteX0" fmla="*/ 51417 w 987034"/>
                <a:gd name="connsiteY0" fmla="*/ 0 h 4597400"/>
                <a:gd name="connsiteX1" fmla="*/ 127617 w 987034"/>
                <a:gd name="connsiteY1" fmla="*/ 635000 h 4597400"/>
                <a:gd name="connsiteX2" fmla="*/ 617 w 987034"/>
                <a:gd name="connsiteY2" fmla="*/ 1104900 h 4597400"/>
                <a:gd name="connsiteX3" fmla="*/ 191117 w 987034"/>
                <a:gd name="connsiteY3" fmla="*/ 1397000 h 4597400"/>
                <a:gd name="connsiteX4" fmla="*/ 851517 w 987034"/>
                <a:gd name="connsiteY4" fmla="*/ 1562100 h 4597400"/>
                <a:gd name="connsiteX5" fmla="*/ 965817 w 987034"/>
                <a:gd name="connsiteY5" fmla="*/ 1905000 h 4597400"/>
                <a:gd name="connsiteX6" fmla="*/ 559417 w 987034"/>
                <a:gd name="connsiteY6" fmla="*/ 2247900 h 4597400"/>
                <a:gd name="connsiteX7" fmla="*/ 737217 w 987034"/>
                <a:gd name="connsiteY7" fmla="*/ 2679700 h 4597400"/>
                <a:gd name="connsiteX8" fmla="*/ 445117 w 987034"/>
                <a:gd name="connsiteY8" fmla="*/ 3340100 h 4597400"/>
                <a:gd name="connsiteX9" fmla="*/ 652662 w 987034"/>
                <a:gd name="connsiteY9" fmla="*/ 3860463 h 4597400"/>
                <a:gd name="connsiteX10" fmla="*/ 589162 w 987034"/>
                <a:gd name="connsiteY10" fmla="*/ 4304963 h 4597400"/>
                <a:gd name="connsiteX11" fmla="*/ 800717 w 987034"/>
                <a:gd name="connsiteY11" fmla="*/ 4597400 h 4597400"/>
                <a:gd name="connsiteX0" fmla="*/ 51417 w 1018239"/>
                <a:gd name="connsiteY0" fmla="*/ 0 h 4597400"/>
                <a:gd name="connsiteX1" fmla="*/ 127617 w 1018239"/>
                <a:gd name="connsiteY1" fmla="*/ 635000 h 4597400"/>
                <a:gd name="connsiteX2" fmla="*/ 617 w 1018239"/>
                <a:gd name="connsiteY2" fmla="*/ 1104900 h 4597400"/>
                <a:gd name="connsiteX3" fmla="*/ 191117 w 1018239"/>
                <a:gd name="connsiteY3" fmla="*/ 1397000 h 4597400"/>
                <a:gd name="connsiteX4" fmla="*/ 927717 w 1018239"/>
                <a:gd name="connsiteY4" fmla="*/ 1854200 h 4597400"/>
                <a:gd name="connsiteX5" fmla="*/ 965817 w 1018239"/>
                <a:gd name="connsiteY5" fmla="*/ 1905000 h 4597400"/>
                <a:gd name="connsiteX6" fmla="*/ 559417 w 1018239"/>
                <a:gd name="connsiteY6" fmla="*/ 2247900 h 4597400"/>
                <a:gd name="connsiteX7" fmla="*/ 737217 w 1018239"/>
                <a:gd name="connsiteY7" fmla="*/ 2679700 h 4597400"/>
                <a:gd name="connsiteX8" fmla="*/ 445117 w 1018239"/>
                <a:gd name="connsiteY8" fmla="*/ 3340100 h 4597400"/>
                <a:gd name="connsiteX9" fmla="*/ 652662 w 1018239"/>
                <a:gd name="connsiteY9" fmla="*/ 3860463 h 4597400"/>
                <a:gd name="connsiteX10" fmla="*/ 589162 w 1018239"/>
                <a:gd name="connsiteY10" fmla="*/ 4304963 h 4597400"/>
                <a:gd name="connsiteX11" fmla="*/ 800717 w 1018239"/>
                <a:gd name="connsiteY11" fmla="*/ 4597400 h 4597400"/>
                <a:gd name="connsiteX0" fmla="*/ 51417 w 968082"/>
                <a:gd name="connsiteY0" fmla="*/ 0 h 4597400"/>
                <a:gd name="connsiteX1" fmla="*/ 127617 w 968082"/>
                <a:gd name="connsiteY1" fmla="*/ 635000 h 4597400"/>
                <a:gd name="connsiteX2" fmla="*/ 617 w 968082"/>
                <a:gd name="connsiteY2" fmla="*/ 1104900 h 4597400"/>
                <a:gd name="connsiteX3" fmla="*/ 191117 w 968082"/>
                <a:gd name="connsiteY3" fmla="*/ 1397000 h 4597400"/>
                <a:gd name="connsiteX4" fmla="*/ 699117 w 968082"/>
                <a:gd name="connsiteY4" fmla="*/ 1714500 h 4597400"/>
                <a:gd name="connsiteX5" fmla="*/ 965817 w 968082"/>
                <a:gd name="connsiteY5" fmla="*/ 1905000 h 4597400"/>
                <a:gd name="connsiteX6" fmla="*/ 559417 w 968082"/>
                <a:gd name="connsiteY6" fmla="*/ 2247900 h 4597400"/>
                <a:gd name="connsiteX7" fmla="*/ 737217 w 968082"/>
                <a:gd name="connsiteY7" fmla="*/ 2679700 h 4597400"/>
                <a:gd name="connsiteX8" fmla="*/ 445117 w 968082"/>
                <a:gd name="connsiteY8" fmla="*/ 3340100 h 4597400"/>
                <a:gd name="connsiteX9" fmla="*/ 652662 w 968082"/>
                <a:gd name="connsiteY9" fmla="*/ 3860463 h 4597400"/>
                <a:gd name="connsiteX10" fmla="*/ 589162 w 968082"/>
                <a:gd name="connsiteY10" fmla="*/ 4304963 h 4597400"/>
                <a:gd name="connsiteX11" fmla="*/ 800717 w 968082"/>
                <a:gd name="connsiteY11" fmla="*/ 4597400 h 4597400"/>
                <a:gd name="connsiteX0" fmla="*/ 51417 w 800717"/>
                <a:gd name="connsiteY0" fmla="*/ 0 h 4597400"/>
                <a:gd name="connsiteX1" fmla="*/ 127617 w 800717"/>
                <a:gd name="connsiteY1" fmla="*/ 635000 h 4597400"/>
                <a:gd name="connsiteX2" fmla="*/ 617 w 800717"/>
                <a:gd name="connsiteY2" fmla="*/ 1104900 h 4597400"/>
                <a:gd name="connsiteX3" fmla="*/ 191117 w 800717"/>
                <a:gd name="connsiteY3" fmla="*/ 1397000 h 4597400"/>
                <a:gd name="connsiteX4" fmla="*/ 699117 w 800717"/>
                <a:gd name="connsiteY4" fmla="*/ 1714500 h 4597400"/>
                <a:gd name="connsiteX5" fmla="*/ 788017 w 800717"/>
                <a:gd name="connsiteY5" fmla="*/ 2006600 h 4597400"/>
                <a:gd name="connsiteX6" fmla="*/ 559417 w 800717"/>
                <a:gd name="connsiteY6" fmla="*/ 2247900 h 4597400"/>
                <a:gd name="connsiteX7" fmla="*/ 737217 w 800717"/>
                <a:gd name="connsiteY7" fmla="*/ 2679700 h 4597400"/>
                <a:gd name="connsiteX8" fmla="*/ 445117 w 800717"/>
                <a:gd name="connsiteY8" fmla="*/ 3340100 h 4597400"/>
                <a:gd name="connsiteX9" fmla="*/ 652662 w 800717"/>
                <a:gd name="connsiteY9" fmla="*/ 3860463 h 4597400"/>
                <a:gd name="connsiteX10" fmla="*/ 589162 w 800717"/>
                <a:gd name="connsiteY10" fmla="*/ 4304963 h 4597400"/>
                <a:gd name="connsiteX11" fmla="*/ 800717 w 800717"/>
                <a:gd name="connsiteY11" fmla="*/ 4597400 h 4597400"/>
                <a:gd name="connsiteX0" fmla="*/ 51417 w 820427"/>
                <a:gd name="connsiteY0" fmla="*/ 0 h 4597400"/>
                <a:gd name="connsiteX1" fmla="*/ 127617 w 820427"/>
                <a:gd name="connsiteY1" fmla="*/ 635000 h 4597400"/>
                <a:gd name="connsiteX2" fmla="*/ 617 w 820427"/>
                <a:gd name="connsiteY2" fmla="*/ 1104900 h 4597400"/>
                <a:gd name="connsiteX3" fmla="*/ 191117 w 820427"/>
                <a:gd name="connsiteY3" fmla="*/ 1397000 h 4597400"/>
                <a:gd name="connsiteX4" fmla="*/ 699117 w 820427"/>
                <a:gd name="connsiteY4" fmla="*/ 1714500 h 4597400"/>
                <a:gd name="connsiteX5" fmla="*/ 813417 w 820427"/>
                <a:gd name="connsiteY5" fmla="*/ 2146300 h 4597400"/>
                <a:gd name="connsiteX6" fmla="*/ 559417 w 820427"/>
                <a:gd name="connsiteY6" fmla="*/ 2247900 h 4597400"/>
                <a:gd name="connsiteX7" fmla="*/ 737217 w 820427"/>
                <a:gd name="connsiteY7" fmla="*/ 2679700 h 4597400"/>
                <a:gd name="connsiteX8" fmla="*/ 445117 w 820427"/>
                <a:gd name="connsiteY8" fmla="*/ 3340100 h 4597400"/>
                <a:gd name="connsiteX9" fmla="*/ 652662 w 820427"/>
                <a:gd name="connsiteY9" fmla="*/ 3860463 h 4597400"/>
                <a:gd name="connsiteX10" fmla="*/ 589162 w 820427"/>
                <a:gd name="connsiteY10" fmla="*/ 4304963 h 4597400"/>
                <a:gd name="connsiteX11" fmla="*/ 800717 w 820427"/>
                <a:gd name="connsiteY11" fmla="*/ 4597400 h 4597400"/>
                <a:gd name="connsiteX0" fmla="*/ 51417 w 820427"/>
                <a:gd name="connsiteY0" fmla="*/ 0 h 4597400"/>
                <a:gd name="connsiteX1" fmla="*/ 127617 w 820427"/>
                <a:gd name="connsiteY1" fmla="*/ 635000 h 4597400"/>
                <a:gd name="connsiteX2" fmla="*/ 617 w 820427"/>
                <a:gd name="connsiteY2" fmla="*/ 1104900 h 4597400"/>
                <a:gd name="connsiteX3" fmla="*/ 191117 w 820427"/>
                <a:gd name="connsiteY3" fmla="*/ 1397000 h 4597400"/>
                <a:gd name="connsiteX4" fmla="*/ 699117 w 820427"/>
                <a:gd name="connsiteY4" fmla="*/ 1841500 h 4597400"/>
                <a:gd name="connsiteX5" fmla="*/ 813417 w 820427"/>
                <a:gd name="connsiteY5" fmla="*/ 2146300 h 4597400"/>
                <a:gd name="connsiteX6" fmla="*/ 559417 w 820427"/>
                <a:gd name="connsiteY6" fmla="*/ 2247900 h 4597400"/>
                <a:gd name="connsiteX7" fmla="*/ 737217 w 820427"/>
                <a:gd name="connsiteY7" fmla="*/ 2679700 h 4597400"/>
                <a:gd name="connsiteX8" fmla="*/ 445117 w 820427"/>
                <a:gd name="connsiteY8" fmla="*/ 3340100 h 4597400"/>
                <a:gd name="connsiteX9" fmla="*/ 652662 w 820427"/>
                <a:gd name="connsiteY9" fmla="*/ 3860463 h 4597400"/>
                <a:gd name="connsiteX10" fmla="*/ 589162 w 820427"/>
                <a:gd name="connsiteY10" fmla="*/ 4304963 h 4597400"/>
                <a:gd name="connsiteX11" fmla="*/ 800717 w 820427"/>
                <a:gd name="connsiteY11" fmla="*/ 4597400 h 4597400"/>
                <a:gd name="connsiteX0" fmla="*/ 51417 w 820427"/>
                <a:gd name="connsiteY0" fmla="*/ 0 h 4597400"/>
                <a:gd name="connsiteX1" fmla="*/ 127617 w 820427"/>
                <a:gd name="connsiteY1" fmla="*/ 635000 h 4597400"/>
                <a:gd name="connsiteX2" fmla="*/ 617 w 820427"/>
                <a:gd name="connsiteY2" fmla="*/ 1104900 h 4597400"/>
                <a:gd name="connsiteX3" fmla="*/ 191117 w 820427"/>
                <a:gd name="connsiteY3" fmla="*/ 1397000 h 4597400"/>
                <a:gd name="connsiteX4" fmla="*/ 699117 w 820427"/>
                <a:gd name="connsiteY4" fmla="*/ 1841500 h 4597400"/>
                <a:gd name="connsiteX5" fmla="*/ 813417 w 820427"/>
                <a:gd name="connsiteY5" fmla="*/ 2209800 h 4597400"/>
                <a:gd name="connsiteX6" fmla="*/ 559417 w 820427"/>
                <a:gd name="connsiteY6" fmla="*/ 2247900 h 4597400"/>
                <a:gd name="connsiteX7" fmla="*/ 737217 w 820427"/>
                <a:gd name="connsiteY7" fmla="*/ 2679700 h 4597400"/>
                <a:gd name="connsiteX8" fmla="*/ 445117 w 820427"/>
                <a:gd name="connsiteY8" fmla="*/ 3340100 h 4597400"/>
                <a:gd name="connsiteX9" fmla="*/ 652662 w 820427"/>
                <a:gd name="connsiteY9" fmla="*/ 3860463 h 4597400"/>
                <a:gd name="connsiteX10" fmla="*/ 589162 w 820427"/>
                <a:gd name="connsiteY10" fmla="*/ 4304963 h 4597400"/>
                <a:gd name="connsiteX11" fmla="*/ 800717 w 820427"/>
                <a:gd name="connsiteY11" fmla="*/ 4597400 h 4597400"/>
                <a:gd name="connsiteX0" fmla="*/ 51417 w 815201"/>
                <a:gd name="connsiteY0" fmla="*/ 0 h 4597400"/>
                <a:gd name="connsiteX1" fmla="*/ 127617 w 815201"/>
                <a:gd name="connsiteY1" fmla="*/ 635000 h 4597400"/>
                <a:gd name="connsiteX2" fmla="*/ 617 w 815201"/>
                <a:gd name="connsiteY2" fmla="*/ 1104900 h 4597400"/>
                <a:gd name="connsiteX3" fmla="*/ 191117 w 815201"/>
                <a:gd name="connsiteY3" fmla="*/ 1397000 h 4597400"/>
                <a:gd name="connsiteX4" fmla="*/ 699117 w 815201"/>
                <a:gd name="connsiteY4" fmla="*/ 1841500 h 4597400"/>
                <a:gd name="connsiteX5" fmla="*/ 813417 w 815201"/>
                <a:gd name="connsiteY5" fmla="*/ 2209800 h 4597400"/>
                <a:gd name="connsiteX6" fmla="*/ 648317 w 815201"/>
                <a:gd name="connsiteY6" fmla="*/ 2425700 h 4597400"/>
                <a:gd name="connsiteX7" fmla="*/ 737217 w 815201"/>
                <a:gd name="connsiteY7" fmla="*/ 2679700 h 4597400"/>
                <a:gd name="connsiteX8" fmla="*/ 445117 w 815201"/>
                <a:gd name="connsiteY8" fmla="*/ 3340100 h 4597400"/>
                <a:gd name="connsiteX9" fmla="*/ 652662 w 815201"/>
                <a:gd name="connsiteY9" fmla="*/ 3860463 h 4597400"/>
                <a:gd name="connsiteX10" fmla="*/ 589162 w 815201"/>
                <a:gd name="connsiteY10" fmla="*/ 4304963 h 4597400"/>
                <a:gd name="connsiteX11" fmla="*/ 800717 w 815201"/>
                <a:gd name="connsiteY11" fmla="*/ 4597400 h 4597400"/>
                <a:gd name="connsiteX0" fmla="*/ 51417 w 928159"/>
                <a:gd name="connsiteY0" fmla="*/ 0 h 4597400"/>
                <a:gd name="connsiteX1" fmla="*/ 127617 w 928159"/>
                <a:gd name="connsiteY1" fmla="*/ 635000 h 4597400"/>
                <a:gd name="connsiteX2" fmla="*/ 617 w 928159"/>
                <a:gd name="connsiteY2" fmla="*/ 1104900 h 4597400"/>
                <a:gd name="connsiteX3" fmla="*/ 191117 w 928159"/>
                <a:gd name="connsiteY3" fmla="*/ 1397000 h 4597400"/>
                <a:gd name="connsiteX4" fmla="*/ 699117 w 928159"/>
                <a:gd name="connsiteY4" fmla="*/ 1841500 h 4597400"/>
                <a:gd name="connsiteX5" fmla="*/ 927717 w 928159"/>
                <a:gd name="connsiteY5" fmla="*/ 2209800 h 4597400"/>
                <a:gd name="connsiteX6" fmla="*/ 648317 w 928159"/>
                <a:gd name="connsiteY6" fmla="*/ 2425700 h 4597400"/>
                <a:gd name="connsiteX7" fmla="*/ 737217 w 928159"/>
                <a:gd name="connsiteY7" fmla="*/ 2679700 h 4597400"/>
                <a:gd name="connsiteX8" fmla="*/ 445117 w 928159"/>
                <a:gd name="connsiteY8" fmla="*/ 3340100 h 4597400"/>
                <a:gd name="connsiteX9" fmla="*/ 652662 w 928159"/>
                <a:gd name="connsiteY9" fmla="*/ 3860463 h 4597400"/>
                <a:gd name="connsiteX10" fmla="*/ 589162 w 928159"/>
                <a:gd name="connsiteY10" fmla="*/ 4304963 h 4597400"/>
                <a:gd name="connsiteX11" fmla="*/ 800717 w 928159"/>
                <a:gd name="connsiteY11" fmla="*/ 4597400 h 4597400"/>
                <a:gd name="connsiteX0" fmla="*/ 83748 w 960490"/>
                <a:gd name="connsiteY0" fmla="*/ 0 h 4597400"/>
                <a:gd name="connsiteX1" fmla="*/ 871148 w 960490"/>
                <a:gd name="connsiteY1" fmla="*/ 584200 h 4597400"/>
                <a:gd name="connsiteX2" fmla="*/ 32948 w 960490"/>
                <a:gd name="connsiteY2" fmla="*/ 1104900 h 4597400"/>
                <a:gd name="connsiteX3" fmla="*/ 223448 w 960490"/>
                <a:gd name="connsiteY3" fmla="*/ 1397000 h 4597400"/>
                <a:gd name="connsiteX4" fmla="*/ 731448 w 960490"/>
                <a:gd name="connsiteY4" fmla="*/ 1841500 h 4597400"/>
                <a:gd name="connsiteX5" fmla="*/ 960048 w 960490"/>
                <a:gd name="connsiteY5" fmla="*/ 2209800 h 4597400"/>
                <a:gd name="connsiteX6" fmla="*/ 680648 w 960490"/>
                <a:gd name="connsiteY6" fmla="*/ 2425700 h 4597400"/>
                <a:gd name="connsiteX7" fmla="*/ 769548 w 960490"/>
                <a:gd name="connsiteY7" fmla="*/ 2679700 h 4597400"/>
                <a:gd name="connsiteX8" fmla="*/ 477448 w 960490"/>
                <a:gd name="connsiteY8" fmla="*/ 3340100 h 4597400"/>
                <a:gd name="connsiteX9" fmla="*/ 684993 w 960490"/>
                <a:gd name="connsiteY9" fmla="*/ 3860463 h 4597400"/>
                <a:gd name="connsiteX10" fmla="*/ 621493 w 960490"/>
                <a:gd name="connsiteY10" fmla="*/ 4304963 h 4597400"/>
                <a:gd name="connsiteX11" fmla="*/ 833048 w 960490"/>
                <a:gd name="connsiteY11" fmla="*/ 4597400 h 4597400"/>
                <a:gd name="connsiteX0" fmla="*/ 83748 w 960490"/>
                <a:gd name="connsiteY0" fmla="*/ 0 h 4597400"/>
                <a:gd name="connsiteX1" fmla="*/ 871148 w 960490"/>
                <a:gd name="connsiteY1" fmla="*/ 584200 h 4597400"/>
                <a:gd name="connsiteX2" fmla="*/ 32948 w 960490"/>
                <a:gd name="connsiteY2" fmla="*/ 1104900 h 4597400"/>
                <a:gd name="connsiteX3" fmla="*/ 223448 w 960490"/>
                <a:gd name="connsiteY3" fmla="*/ 1397000 h 4597400"/>
                <a:gd name="connsiteX4" fmla="*/ 731448 w 960490"/>
                <a:gd name="connsiteY4" fmla="*/ 1841500 h 4597400"/>
                <a:gd name="connsiteX5" fmla="*/ 960048 w 960490"/>
                <a:gd name="connsiteY5" fmla="*/ 2209800 h 4597400"/>
                <a:gd name="connsiteX6" fmla="*/ 680648 w 960490"/>
                <a:gd name="connsiteY6" fmla="*/ 2425700 h 4597400"/>
                <a:gd name="connsiteX7" fmla="*/ 769548 w 960490"/>
                <a:gd name="connsiteY7" fmla="*/ 2679700 h 4597400"/>
                <a:gd name="connsiteX8" fmla="*/ 477448 w 960490"/>
                <a:gd name="connsiteY8" fmla="*/ 3340100 h 4597400"/>
                <a:gd name="connsiteX9" fmla="*/ 684993 w 960490"/>
                <a:gd name="connsiteY9" fmla="*/ 3860463 h 4597400"/>
                <a:gd name="connsiteX10" fmla="*/ 621493 w 960490"/>
                <a:gd name="connsiteY10" fmla="*/ 4304963 h 4597400"/>
                <a:gd name="connsiteX11" fmla="*/ 833048 w 960490"/>
                <a:gd name="connsiteY11" fmla="*/ 4597400 h 4597400"/>
                <a:gd name="connsiteX0" fmla="*/ 236148 w 960490"/>
                <a:gd name="connsiteY0" fmla="*/ 0 h 4686300"/>
                <a:gd name="connsiteX1" fmla="*/ 871148 w 960490"/>
                <a:gd name="connsiteY1" fmla="*/ 673100 h 4686300"/>
                <a:gd name="connsiteX2" fmla="*/ 32948 w 960490"/>
                <a:gd name="connsiteY2" fmla="*/ 1193800 h 4686300"/>
                <a:gd name="connsiteX3" fmla="*/ 223448 w 960490"/>
                <a:gd name="connsiteY3" fmla="*/ 1485900 h 4686300"/>
                <a:gd name="connsiteX4" fmla="*/ 731448 w 960490"/>
                <a:gd name="connsiteY4" fmla="*/ 1930400 h 4686300"/>
                <a:gd name="connsiteX5" fmla="*/ 960048 w 960490"/>
                <a:gd name="connsiteY5" fmla="*/ 2298700 h 4686300"/>
                <a:gd name="connsiteX6" fmla="*/ 680648 w 960490"/>
                <a:gd name="connsiteY6" fmla="*/ 2514600 h 4686300"/>
                <a:gd name="connsiteX7" fmla="*/ 769548 w 960490"/>
                <a:gd name="connsiteY7" fmla="*/ 2768600 h 4686300"/>
                <a:gd name="connsiteX8" fmla="*/ 477448 w 960490"/>
                <a:gd name="connsiteY8" fmla="*/ 3429000 h 4686300"/>
                <a:gd name="connsiteX9" fmla="*/ 684993 w 960490"/>
                <a:gd name="connsiteY9" fmla="*/ 3949363 h 4686300"/>
                <a:gd name="connsiteX10" fmla="*/ 621493 w 960490"/>
                <a:gd name="connsiteY10" fmla="*/ 4393863 h 4686300"/>
                <a:gd name="connsiteX11" fmla="*/ 833048 w 960490"/>
                <a:gd name="connsiteY11" fmla="*/ 4686300 h 4686300"/>
                <a:gd name="connsiteX0" fmla="*/ 236148 w 960490"/>
                <a:gd name="connsiteY0" fmla="*/ 0 h 4686300"/>
                <a:gd name="connsiteX1" fmla="*/ 871148 w 960490"/>
                <a:gd name="connsiteY1" fmla="*/ 673100 h 4686300"/>
                <a:gd name="connsiteX2" fmla="*/ 32948 w 960490"/>
                <a:gd name="connsiteY2" fmla="*/ 1193800 h 4686300"/>
                <a:gd name="connsiteX3" fmla="*/ 223448 w 960490"/>
                <a:gd name="connsiteY3" fmla="*/ 1485900 h 4686300"/>
                <a:gd name="connsiteX4" fmla="*/ 731448 w 960490"/>
                <a:gd name="connsiteY4" fmla="*/ 1930400 h 4686300"/>
                <a:gd name="connsiteX5" fmla="*/ 960048 w 960490"/>
                <a:gd name="connsiteY5" fmla="*/ 2298700 h 4686300"/>
                <a:gd name="connsiteX6" fmla="*/ 680648 w 960490"/>
                <a:gd name="connsiteY6" fmla="*/ 2514600 h 4686300"/>
                <a:gd name="connsiteX7" fmla="*/ 769548 w 960490"/>
                <a:gd name="connsiteY7" fmla="*/ 2768600 h 4686300"/>
                <a:gd name="connsiteX8" fmla="*/ 477448 w 960490"/>
                <a:gd name="connsiteY8" fmla="*/ 3429000 h 4686300"/>
                <a:gd name="connsiteX9" fmla="*/ 684993 w 960490"/>
                <a:gd name="connsiteY9" fmla="*/ 3949363 h 4686300"/>
                <a:gd name="connsiteX10" fmla="*/ 621493 w 960490"/>
                <a:gd name="connsiteY10" fmla="*/ 4393863 h 4686300"/>
                <a:gd name="connsiteX11" fmla="*/ 833048 w 960490"/>
                <a:gd name="connsiteY11" fmla="*/ 4686300 h 4686300"/>
                <a:gd name="connsiteX0" fmla="*/ 247249 w 1049024"/>
                <a:gd name="connsiteY0" fmla="*/ 0 h 4686300"/>
                <a:gd name="connsiteX1" fmla="*/ 1047349 w 1049024"/>
                <a:gd name="connsiteY1" fmla="*/ 685800 h 4686300"/>
                <a:gd name="connsiteX2" fmla="*/ 44049 w 1049024"/>
                <a:gd name="connsiteY2" fmla="*/ 1193800 h 4686300"/>
                <a:gd name="connsiteX3" fmla="*/ 234549 w 1049024"/>
                <a:gd name="connsiteY3" fmla="*/ 1485900 h 4686300"/>
                <a:gd name="connsiteX4" fmla="*/ 742549 w 1049024"/>
                <a:gd name="connsiteY4" fmla="*/ 1930400 h 4686300"/>
                <a:gd name="connsiteX5" fmla="*/ 971149 w 1049024"/>
                <a:gd name="connsiteY5" fmla="*/ 2298700 h 4686300"/>
                <a:gd name="connsiteX6" fmla="*/ 691749 w 1049024"/>
                <a:gd name="connsiteY6" fmla="*/ 2514600 h 4686300"/>
                <a:gd name="connsiteX7" fmla="*/ 780649 w 1049024"/>
                <a:gd name="connsiteY7" fmla="*/ 2768600 h 4686300"/>
                <a:gd name="connsiteX8" fmla="*/ 488549 w 1049024"/>
                <a:gd name="connsiteY8" fmla="*/ 3429000 h 4686300"/>
                <a:gd name="connsiteX9" fmla="*/ 696094 w 1049024"/>
                <a:gd name="connsiteY9" fmla="*/ 3949363 h 4686300"/>
                <a:gd name="connsiteX10" fmla="*/ 632594 w 1049024"/>
                <a:gd name="connsiteY10" fmla="*/ 4393863 h 4686300"/>
                <a:gd name="connsiteX11" fmla="*/ 844149 w 1049024"/>
                <a:gd name="connsiteY11" fmla="*/ 4686300 h 4686300"/>
                <a:gd name="connsiteX0" fmla="*/ 15636 w 890905"/>
                <a:gd name="connsiteY0" fmla="*/ 0 h 4686300"/>
                <a:gd name="connsiteX1" fmla="*/ 815736 w 890905"/>
                <a:gd name="connsiteY1" fmla="*/ 685800 h 4686300"/>
                <a:gd name="connsiteX2" fmla="*/ 764936 w 890905"/>
                <a:gd name="connsiteY2" fmla="*/ 1016000 h 4686300"/>
                <a:gd name="connsiteX3" fmla="*/ 2936 w 890905"/>
                <a:gd name="connsiteY3" fmla="*/ 1485900 h 4686300"/>
                <a:gd name="connsiteX4" fmla="*/ 510936 w 890905"/>
                <a:gd name="connsiteY4" fmla="*/ 1930400 h 4686300"/>
                <a:gd name="connsiteX5" fmla="*/ 739536 w 890905"/>
                <a:gd name="connsiteY5" fmla="*/ 2298700 h 4686300"/>
                <a:gd name="connsiteX6" fmla="*/ 460136 w 890905"/>
                <a:gd name="connsiteY6" fmla="*/ 2514600 h 4686300"/>
                <a:gd name="connsiteX7" fmla="*/ 549036 w 890905"/>
                <a:gd name="connsiteY7" fmla="*/ 2768600 h 4686300"/>
                <a:gd name="connsiteX8" fmla="*/ 256936 w 890905"/>
                <a:gd name="connsiteY8" fmla="*/ 3429000 h 4686300"/>
                <a:gd name="connsiteX9" fmla="*/ 464481 w 890905"/>
                <a:gd name="connsiteY9" fmla="*/ 3949363 h 4686300"/>
                <a:gd name="connsiteX10" fmla="*/ 400981 w 890905"/>
                <a:gd name="connsiteY10" fmla="*/ 4393863 h 4686300"/>
                <a:gd name="connsiteX11" fmla="*/ 612536 w 890905"/>
                <a:gd name="connsiteY11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495300 w 865696"/>
                <a:gd name="connsiteY4" fmla="*/ 1930400 h 4686300"/>
                <a:gd name="connsiteX5" fmla="*/ 723900 w 865696"/>
                <a:gd name="connsiteY5" fmla="*/ 2298700 h 4686300"/>
                <a:gd name="connsiteX6" fmla="*/ 444500 w 865696"/>
                <a:gd name="connsiteY6" fmla="*/ 2514600 h 4686300"/>
                <a:gd name="connsiteX7" fmla="*/ 533400 w 865696"/>
                <a:gd name="connsiteY7" fmla="*/ 2768600 h 4686300"/>
                <a:gd name="connsiteX8" fmla="*/ 241300 w 865696"/>
                <a:gd name="connsiteY8" fmla="*/ 3429000 h 4686300"/>
                <a:gd name="connsiteX9" fmla="*/ 448845 w 865696"/>
                <a:gd name="connsiteY9" fmla="*/ 3949363 h 4686300"/>
                <a:gd name="connsiteX10" fmla="*/ 385345 w 865696"/>
                <a:gd name="connsiteY10" fmla="*/ 4393863 h 4686300"/>
                <a:gd name="connsiteX11" fmla="*/ 596900 w 865696"/>
                <a:gd name="connsiteY11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152400 w 865696"/>
                <a:gd name="connsiteY4" fmla="*/ 1993900 h 4686300"/>
                <a:gd name="connsiteX5" fmla="*/ 723900 w 865696"/>
                <a:gd name="connsiteY5" fmla="*/ 2298700 h 4686300"/>
                <a:gd name="connsiteX6" fmla="*/ 444500 w 865696"/>
                <a:gd name="connsiteY6" fmla="*/ 2514600 h 4686300"/>
                <a:gd name="connsiteX7" fmla="*/ 533400 w 865696"/>
                <a:gd name="connsiteY7" fmla="*/ 2768600 h 4686300"/>
                <a:gd name="connsiteX8" fmla="*/ 241300 w 865696"/>
                <a:gd name="connsiteY8" fmla="*/ 3429000 h 4686300"/>
                <a:gd name="connsiteX9" fmla="*/ 448845 w 865696"/>
                <a:gd name="connsiteY9" fmla="*/ 3949363 h 4686300"/>
                <a:gd name="connsiteX10" fmla="*/ 385345 w 865696"/>
                <a:gd name="connsiteY10" fmla="*/ 4393863 h 4686300"/>
                <a:gd name="connsiteX11" fmla="*/ 596900 w 865696"/>
                <a:gd name="connsiteY11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76200 w 865696"/>
                <a:gd name="connsiteY4" fmla="*/ 1816100 h 4686300"/>
                <a:gd name="connsiteX5" fmla="*/ 723900 w 865696"/>
                <a:gd name="connsiteY5" fmla="*/ 2298700 h 4686300"/>
                <a:gd name="connsiteX6" fmla="*/ 444500 w 865696"/>
                <a:gd name="connsiteY6" fmla="*/ 2514600 h 4686300"/>
                <a:gd name="connsiteX7" fmla="*/ 533400 w 865696"/>
                <a:gd name="connsiteY7" fmla="*/ 2768600 h 4686300"/>
                <a:gd name="connsiteX8" fmla="*/ 241300 w 865696"/>
                <a:gd name="connsiteY8" fmla="*/ 3429000 h 4686300"/>
                <a:gd name="connsiteX9" fmla="*/ 448845 w 865696"/>
                <a:gd name="connsiteY9" fmla="*/ 3949363 h 4686300"/>
                <a:gd name="connsiteX10" fmla="*/ 385345 w 865696"/>
                <a:gd name="connsiteY10" fmla="*/ 4393863 h 4686300"/>
                <a:gd name="connsiteX11" fmla="*/ 596900 w 865696"/>
                <a:gd name="connsiteY11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63500 w 865696"/>
                <a:gd name="connsiteY4" fmla="*/ 1892300 h 4686300"/>
                <a:gd name="connsiteX5" fmla="*/ 723900 w 865696"/>
                <a:gd name="connsiteY5" fmla="*/ 2298700 h 4686300"/>
                <a:gd name="connsiteX6" fmla="*/ 444500 w 865696"/>
                <a:gd name="connsiteY6" fmla="*/ 2514600 h 4686300"/>
                <a:gd name="connsiteX7" fmla="*/ 533400 w 865696"/>
                <a:gd name="connsiteY7" fmla="*/ 2768600 h 4686300"/>
                <a:gd name="connsiteX8" fmla="*/ 241300 w 865696"/>
                <a:gd name="connsiteY8" fmla="*/ 3429000 h 4686300"/>
                <a:gd name="connsiteX9" fmla="*/ 448845 w 865696"/>
                <a:gd name="connsiteY9" fmla="*/ 3949363 h 4686300"/>
                <a:gd name="connsiteX10" fmla="*/ 385345 w 865696"/>
                <a:gd name="connsiteY10" fmla="*/ 4393863 h 4686300"/>
                <a:gd name="connsiteX11" fmla="*/ 596900 w 865696"/>
                <a:gd name="connsiteY11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63500 w 865696"/>
                <a:gd name="connsiteY4" fmla="*/ 1892300 h 4686300"/>
                <a:gd name="connsiteX5" fmla="*/ 474246 w 865696"/>
                <a:gd name="connsiteY5" fmla="*/ 2006263 h 4686300"/>
                <a:gd name="connsiteX6" fmla="*/ 723900 w 865696"/>
                <a:gd name="connsiteY6" fmla="*/ 2298700 h 4686300"/>
                <a:gd name="connsiteX7" fmla="*/ 444500 w 865696"/>
                <a:gd name="connsiteY7" fmla="*/ 2514600 h 4686300"/>
                <a:gd name="connsiteX8" fmla="*/ 533400 w 865696"/>
                <a:gd name="connsiteY8" fmla="*/ 2768600 h 4686300"/>
                <a:gd name="connsiteX9" fmla="*/ 241300 w 865696"/>
                <a:gd name="connsiteY9" fmla="*/ 3429000 h 4686300"/>
                <a:gd name="connsiteX10" fmla="*/ 448845 w 865696"/>
                <a:gd name="connsiteY10" fmla="*/ 3949363 h 4686300"/>
                <a:gd name="connsiteX11" fmla="*/ 385345 w 865696"/>
                <a:gd name="connsiteY11" fmla="*/ 4393863 h 4686300"/>
                <a:gd name="connsiteX12" fmla="*/ 596900 w 865696"/>
                <a:gd name="connsiteY12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76200 w 865696"/>
                <a:gd name="connsiteY4" fmla="*/ 1739900 h 4686300"/>
                <a:gd name="connsiteX5" fmla="*/ 474246 w 865696"/>
                <a:gd name="connsiteY5" fmla="*/ 2006263 h 4686300"/>
                <a:gd name="connsiteX6" fmla="*/ 723900 w 865696"/>
                <a:gd name="connsiteY6" fmla="*/ 2298700 h 4686300"/>
                <a:gd name="connsiteX7" fmla="*/ 444500 w 865696"/>
                <a:gd name="connsiteY7" fmla="*/ 2514600 h 4686300"/>
                <a:gd name="connsiteX8" fmla="*/ 533400 w 865696"/>
                <a:gd name="connsiteY8" fmla="*/ 2768600 h 4686300"/>
                <a:gd name="connsiteX9" fmla="*/ 241300 w 865696"/>
                <a:gd name="connsiteY9" fmla="*/ 3429000 h 4686300"/>
                <a:gd name="connsiteX10" fmla="*/ 448845 w 865696"/>
                <a:gd name="connsiteY10" fmla="*/ 3949363 h 4686300"/>
                <a:gd name="connsiteX11" fmla="*/ 385345 w 865696"/>
                <a:gd name="connsiteY11" fmla="*/ 4393863 h 4686300"/>
                <a:gd name="connsiteX12" fmla="*/ 596900 w 865696"/>
                <a:gd name="connsiteY12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76200 w 865696"/>
                <a:gd name="connsiteY4" fmla="*/ 1739900 h 4686300"/>
                <a:gd name="connsiteX5" fmla="*/ 474246 w 865696"/>
                <a:gd name="connsiteY5" fmla="*/ 2006263 h 4686300"/>
                <a:gd name="connsiteX6" fmla="*/ 673100 w 865696"/>
                <a:gd name="connsiteY6" fmla="*/ 2336800 h 4686300"/>
                <a:gd name="connsiteX7" fmla="*/ 444500 w 865696"/>
                <a:gd name="connsiteY7" fmla="*/ 2514600 h 4686300"/>
                <a:gd name="connsiteX8" fmla="*/ 533400 w 865696"/>
                <a:gd name="connsiteY8" fmla="*/ 2768600 h 4686300"/>
                <a:gd name="connsiteX9" fmla="*/ 241300 w 865696"/>
                <a:gd name="connsiteY9" fmla="*/ 3429000 h 4686300"/>
                <a:gd name="connsiteX10" fmla="*/ 448845 w 865696"/>
                <a:gd name="connsiteY10" fmla="*/ 3949363 h 4686300"/>
                <a:gd name="connsiteX11" fmla="*/ 385345 w 865696"/>
                <a:gd name="connsiteY11" fmla="*/ 4393863 h 4686300"/>
                <a:gd name="connsiteX12" fmla="*/ 596900 w 865696"/>
                <a:gd name="connsiteY12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76200 w 865696"/>
                <a:gd name="connsiteY4" fmla="*/ 1739900 h 4686300"/>
                <a:gd name="connsiteX5" fmla="*/ 474246 w 865696"/>
                <a:gd name="connsiteY5" fmla="*/ 2006263 h 4686300"/>
                <a:gd name="connsiteX6" fmla="*/ 673100 w 865696"/>
                <a:gd name="connsiteY6" fmla="*/ 2336800 h 4686300"/>
                <a:gd name="connsiteX7" fmla="*/ 749300 w 865696"/>
                <a:gd name="connsiteY7" fmla="*/ 2755900 h 4686300"/>
                <a:gd name="connsiteX8" fmla="*/ 533400 w 865696"/>
                <a:gd name="connsiteY8" fmla="*/ 2768600 h 4686300"/>
                <a:gd name="connsiteX9" fmla="*/ 241300 w 865696"/>
                <a:gd name="connsiteY9" fmla="*/ 3429000 h 4686300"/>
                <a:gd name="connsiteX10" fmla="*/ 448845 w 865696"/>
                <a:gd name="connsiteY10" fmla="*/ 3949363 h 4686300"/>
                <a:gd name="connsiteX11" fmla="*/ 385345 w 865696"/>
                <a:gd name="connsiteY11" fmla="*/ 4393863 h 4686300"/>
                <a:gd name="connsiteX12" fmla="*/ 596900 w 865696"/>
                <a:gd name="connsiteY12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76200 w 865696"/>
                <a:gd name="connsiteY4" fmla="*/ 1739900 h 4686300"/>
                <a:gd name="connsiteX5" fmla="*/ 474246 w 865696"/>
                <a:gd name="connsiteY5" fmla="*/ 2006263 h 4686300"/>
                <a:gd name="connsiteX6" fmla="*/ 673100 w 865696"/>
                <a:gd name="connsiteY6" fmla="*/ 2336800 h 4686300"/>
                <a:gd name="connsiteX7" fmla="*/ 749300 w 865696"/>
                <a:gd name="connsiteY7" fmla="*/ 2755900 h 4686300"/>
                <a:gd name="connsiteX8" fmla="*/ 533400 w 865696"/>
                <a:gd name="connsiteY8" fmla="*/ 3098800 h 4686300"/>
                <a:gd name="connsiteX9" fmla="*/ 241300 w 865696"/>
                <a:gd name="connsiteY9" fmla="*/ 3429000 h 4686300"/>
                <a:gd name="connsiteX10" fmla="*/ 448845 w 865696"/>
                <a:gd name="connsiteY10" fmla="*/ 3949363 h 4686300"/>
                <a:gd name="connsiteX11" fmla="*/ 385345 w 865696"/>
                <a:gd name="connsiteY11" fmla="*/ 4393863 h 4686300"/>
                <a:gd name="connsiteX12" fmla="*/ 596900 w 865696"/>
                <a:gd name="connsiteY12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76200 w 865696"/>
                <a:gd name="connsiteY4" fmla="*/ 1739900 h 4686300"/>
                <a:gd name="connsiteX5" fmla="*/ 474246 w 865696"/>
                <a:gd name="connsiteY5" fmla="*/ 2006263 h 4686300"/>
                <a:gd name="connsiteX6" fmla="*/ 673100 w 865696"/>
                <a:gd name="connsiteY6" fmla="*/ 2336800 h 4686300"/>
                <a:gd name="connsiteX7" fmla="*/ 749300 w 865696"/>
                <a:gd name="connsiteY7" fmla="*/ 2755900 h 4686300"/>
                <a:gd name="connsiteX8" fmla="*/ 381000 w 865696"/>
                <a:gd name="connsiteY8" fmla="*/ 3009900 h 4686300"/>
                <a:gd name="connsiteX9" fmla="*/ 241300 w 865696"/>
                <a:gd name="connsiteY9" fmla="*/ 3429000 h 4686300"/>
                <a:gd name="connsiteX10" fmla="*/ 448845 w 865696"/>
                <a:gd name="connsiteY10" fmla="*/ 3949363 h 4686300"/>
                <a:gd name="connsiteX11" fmla="*/ 385345 w 865696"/>
                <a:gd name="connsiteY11" fmla="*/ 4393863 h 4686300"/>
                <a:gd name="connsiteX12" fmla="*/ 596900 w 865696"/>
                <a:gd name="connsiteY12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76200 w 865696"/>
                <a:gd name="connsiteY4" fmla="*/ 1739900 h 4686300"/>
                <a:gd name="connsiteX5" fmla="*/ 474246 w 865696"/>
                <a:gd name="connsiteY5" fmla="*/ 2006263 h 4686300"/>
                <a:gd name="connsiteX6" fmla="*/ 673100 w 865696"/>
                <a:gd name="connsiteY6" fmla="*/ 2336800 h 4686300"/>
                <a:gd name="connsiteX7" fmla="*/ 749300 w 865696"/>
                <a:gd name="connsiteY7" fmla="*/ 2755900 h 4686300"/>
                <a:gd name="connsiteX8" fmla="*/ 381000 w 865696"/>
                <a:gd name="connsiteY8" fmla="*/ 3009900 h 4686300"/>
                <a:gd name="connsiteX9" fmla="*/ 419100 w 865696"/>
                <a:gd name="connsiteY9" fmla="*/ 3479800 h 4686300"/>
                <a:gd name="connsiteX10" fmla="*/ 448845 w 865696"/>
                <a:gd name="connsiteY10" fmla="*/ 3949363 h 4686300"/>
                <a:gd name="connsiteX11" fmla="*/ 385345 w 865696"/>
                <a:gd name="connsiteY11" fmla="*/ 4393863 h 4686300"/>
                <a:gd name="connsiteX12" fmla="*/ 596900 w 865696"/>
                <a:gd name="connsiteY12" fmla="*/ 4686300 h 4686300"/>
                <a:gd name="connsiteX0" fmla="*/ 0 w 865696"/>
                <a:gd name="connsiteY0" fmla="*/ 0 h 4686300"/>
                <a:gd name="connsiteX1" fmla="*/ 800100 w 865696"/>
                <a:gd name="connsiteY1" fmla="*/ 685800 h 4686300"/>
                <a:gd name="connsiteX2" fmla="*/ 749300 w 865696"/>
                <a:gd name="connsiteY2" fmla="*/ 1016000 h 4686300"/>
                <a:gd name="connsiteX3" fmla="*/ 190500 w 865696"/>
                <a:gd name="connsiteY3" fmla="*/ 1397000 h 4686300"/>
                <a:gd name="connsiteX4" fmla="*/ 76200 w 865696"/>
                <a:gd name="connsiteY4" fmla="*/ 1739900 h 4686300"/>
                <a:gd name="connsiteX5" fmla="*/ 474246 w 865696"/>
                <a:gd name="connsiteY5" fmla="*/ 2006263 h 4686300"/>
                <a:gd name="connsiteX6" fmla="*/ 673100 w 865696"/>
                <a:gd name="connsiteY6" fmla="*/ 2336800 h 4686300"/>
                <a:gd name="connsiteX7" fmla="*/ 749300 w 865696"/>
                <a:gd name="connsiteY7" fmla="*/ 2755900 h 4686300"/>
                <a:gd name="connsiteX8" fmla="*/ 381000 w 865696"/>
                <a:gd name="connsiteY8" fmla="*/ 3009900 h 4686300"/>
                <a:gd name="connsiteX9" fmla="*/ 419100 w 865696"/>
                <a:gd name="connsiteY9" fmla="*/ 3479800 h 4686300"/>
                <a:gd name="connsiteX10" fmla="*/ 702845 w 865696"/>
                <a:gd name="connsiteY10" fmla="*/ 3911263 h 4686300"/>
                <a:gd name="connsiteX11" fmla="*/ 385345 w 865696"/>
                <a:gd name="connsiteY11" fmla="*/ 4393863 h 4686300"/>
                <a:gd name="connsiteX12" fmla="*/ 596900 w 865696"/>
                <a:gd name="connsiteY12" fmla="*/ 4686300 h 4686300"/>
                <a:gd name="connsiteX0" fmla="*/ 0 w 837690"/>
                <a:gd name="connsiteY0" fmla="*/ 0 h 4686300"/>
                <a:gd name="connsiteX1" fmla="*/ 385346 w 837690"/>
                <a:gd name="connsiteY1" fmla="*/ 431463 h 4686300"/>
                <a:gd name="connsiteX2" fmla="*/ 800100 w 837690"/>
                <a:gd name="connsiteY2" fmla="*/ 685800 h 4686300"/>
                <a:gd name="connsiteX3" fmla="*/ 749300 w 837690"/>
                <a:gd name="connsiteY3" fmla="*/ 1016000 h 4686300"/>
                <a:gd name="connsiteX4" fmla="*/ 190500 w 837690"/>
                <a:gd name="connsiteY4" fmla="*/ 1397000 h 4686300"/>
                <a:gd name="connsiteX5" fmla="*/ 76200 w 837690"/>
                <a:gd name="connsiteY5" fmla="*/ 1739900 h 4686300"/>
                <a:gd name="connsiteX6" fmla="*/ 474246 w 837690"/>
                <a:gd name="connsiteY6" fmla="*/ 2006263 h 4686300"/>
                <a:gd name="connsiteX7" fmla="*/ 673100 w 837690"/>
                <a:gd name="connsiteY7" fmla="*/ 2336800 h 4686300"/>
                <a:gd name="connsiteX8" fmla="*/ 749300 w 837690"/>
                <a:gd name="connsiteY8" fmla="*/ 2755900 h 4686300"/>
                <a:gd name="connsiteX9" fmla="*/ 381000 w 837690"/>
                <a:gd name="connsiteY9" fmla="*/ 3009900 h 4686300"/>
                <a:gd name="connsiteX10" fmla="*/ 419100 w 837690"/>
                <a:gd name="connsiteY10" fmla="*/ 3479800 h 4686300"/>
                <a:gd name="connsiteX11" fmla="*/ 702845 w 837690"/>
                <a:gd name="connsiteY11" fmla="*/ 3911263 h 4686300"/>
                <a:gd name="connsiteX12" fmla="*/ 385345 w 837690"/>
                <a:gd name="connsiteY12" fmla="*/ 4393863 h 4686300"/>
                <a:gd name="connsiteX13" fmla="*/ 596900 w 837690"/>
                <a:gd name="connsiteY13" fmla="*/ 4686300 h 4686300"/>
                <a:gd name="connsiteX0" fmla="*/ 81377 w 779367"/>
                <a:gd name="connsiteY0" fmla="*/ 0 h 4686300"/>
                <a:gd name="connsiteX1" fmla="*/ 327023 w 779367"/>
                <a:gd name="connsiteY1" fmla="*/ 431463 h 4686300"/>
                <a:gd name="connsiteX2" fmla="*/ 741777 w 779367"/>
                <a:gd name="connsiteY2" fmla="*/ 685800 h 4686300"/>
                <a:gd name="connsiteX3" fmla="*/ 690977 w 779367"/>
                <a:gd name="connsiteY3" fmla="*/ 1016000 h 4686300"/>
                <a:gd name="connsiteX4" fmla="*/ 132177 w 779367"/>
                <a:gd name="connsiteY4" fmla="*/ 1397000 h 4686300"/>
                <a:gd name="connsiteX5" fmla="*/ 17877 w 779367"/>
                <a:gd name="connsiteY5" fmla="*/ 1739900 h 4686300"/>
                <a:gd name="connsiteX6" fmla="*/ 415923 w 779367"/>
                <a:gd name="connsiteY6" fmla="*/ 2006263 h 4686300"/>
                <a:gd name="connsiteX7" fmla="*/ 614777 w 779367"/>
                <a:gd name="connsiteY7" fmla="*/ 2336800 h 4686300"/>
                <a:gd name="connsiteX8" fmla="*/ 690977 w 779367"/>
                <a:gd name="connsiteY8" fmla="*/ 2755900 h 4686300"/>
                <a:gd name="connsiteX9" fmla="*/ 322677 w 779367"/>
                <a:gd name="connsiteY9" fmla="*/ 3009900 h 4686300"/>
                <a:gd name="connsiteX10" fmla="*/ 360777 w 779367"/>
                <a:gd name="connsiteY10" fmla="*/ 3479800 h 4686300"/>
                <a:gd name="connsiteX11" fmla="*/ 644522 w 779367"/>
                <a:gd name="connsiteY11" fmla="*/ 3911263 h 4686300"/>
                <a:gd name="connsiteX12" fmla="*/ 327022 w 779367"/>
                <a:gd name="connsiteY12" fmla="*/ 4393863 h 4686300"/>
                <a:gd name="connsiteX13" fmla="*/ 538577 w 779367"/>
                <a:gd name="connsiteY13" fmla="*/ 4686300 h 4686300"/>
                <a:gd name="connsiteX0" fmla="*/ 81377 w 779367"/>
                <a:gd name="connsiteY0" fmla="*/ 0 h 4686300"/>
                <a:gd name="connsiteX1" fmla="*/ 327023 w 779367"/>
                <a:gd name="connsiteY1" fmla="*/ 431463 h 4686300"/>
                <a:gd name="connsiteX2" fmla="*/ 741777 w 779367"/>
                <a:gd name="connsiteY2" fmla="*/ 685800 h 4686300"/>
                <a:gd name="connsiteX3" fmla="*/ 690977 w 779367"/>
                <a:gd name="connsiteY3" fmla="*/ 1016000 h 4686300"/>
                <a:gd name="connsiteX4" fmla="*/ 132177 w 779367"/>
                <a:gd name="connsiteY4" fmla="*/ 1397000 h 4686300"/>
                <a:gd name="connsiteX5" fmla="*/ 17877 w 779367"/>
                <a:gd name="connsiteY5" fmla="*/ 1739900 h 4686300"/>
                <a:gd name="connsiteX6" fmla="*/ 415923 w 779367"/>
                <a:gd name="connsiteY6" fmla="*/ 2006263 h 4686300"/>
                <a:gd name="connsiteX7" fmla="*/ 614777 w 779367"/>
                <a:gd name="connsiteY7" fmla="*/ 2336800 h 4686300"/>
                <a:gd name="connsiteX8" fmla="*/ 690977 w 779367"/>
                <a:gd name="connsiteY8" fmla="*/ 2755900 h 4686300"/>
                <a:gd name="connsiteX9" fmla="*/ 322677 w 779367"/>
                <a:gd name="connsiteY9" fmla="*/ 3009900 h 4686300"/>
                <a:gd name="connsiteX10" fmla="*/ 360777 w 779367"/>
                <a:gd name="connsiteY10" fmla="*/ 3479800 h 4686300"/>
                <a:gd name="connsiteX11" fmla="*/ 644522 w 779367"/>
                <a:gd name="connsiteY11" fmla="*/ 3911263 h 4686300"/>
                <a:gd name="connsiteX12" fmla="*/ 555622 w 779367"/>
                <a:gd name="connsiteY12" fmla="*/ 4419263 h 4686300"/>
                <a:gd name="connsiteX13" fmla="*/ 538577 w 779367"/>
                <a:gd name="connsiteY13" fmla="*/ 4686300 h 4686300"/>
                <a:gd name="connsiteX0" fmla="*/ 81377 w 779367"/>
                <a:gd name="connsiteY0" fmla="*/ 0 h 4686300"/>
                <a:gd name="connsiteX1" fmla="*/ 327023 w 779367"/>
                <a:gd name="connsiteY1" fmla="*/ 431463 h 4686300"/>
                <a:gd name="connsiteX2" fmla="*/ 741777 w 779367"/>
                <a:gd name="connsiteY2" fmla="*/ 685800 h 4686300"/>
                <a:gd name="connsiteX3" fmla="*/ 690977 w 779367"/>
                <a:gd name="connsiteY3" fmla="*/ 1016000 h 4686300"/>
                <a:gd name="connsiteX4" fmla="*/ 132177 w 779367"/>
                <a:gd name="connsiteY4" fmla="*/ 1397000 h 4686300"/>
                <a:gd name="connsiteX5" fmla="*/ 17877 w 779367"/>
                <a:gd name="connsiteY5" fmla="*/ 1739900 h 4686300"/>
                <a:gd name="connsiteX6" fmla="*/ 415923 w 779367"/>
                <a:gd name="connsiteY6" fmla="*/ 2006263 h 4686300"/>
                <a:gd name="connsiteX7" fmla="*/ 614777 w 779367"/>
                <a:gd name="connsiteY7" fmla="*/ 2336800 h 4686300"/>
                <a:gd name="connsiteX8" fmla="*/ 690977 w 779367"/>
                <a:gd name="connsiteY8" fmla="*/ 2755900 h 4686300"/>
                <a:gd name="connsiteX9" fmla="*/ 322677 w 779367"/>
                <a:gd name="connsiteY9" fmla="*/ 3009900 h 4686300"/>
                <a:gd name="connsiteX10" fmla="*/ 360777 w 779367"/>
                <a:gd name="connsiteY10" fmla="*/ 3479800 h 4686300"/>
                <a:gd name="connsiteX11" fmla="*/ 479422 w 779367"/>
                <a:gd name="connsiteY11" fmla="*/ 3974763 h 4686300"/>
                <a:gd name="connsiteX12" fmla="*/ 555622 w 779367"/>
                <a:gd name="connsiteY12" fmla="*/ 4419263 h 4686300"/>
                <a:gd name="connsiteX13" fmla="*/ 538577 w 779367"/>
                <a:gd name="connsiteY13" fmla="*/ 4686300 h 4686300"/>
                <a:gd name="connsiteX0" fmla="*/ 81377 w 779367"/>
                <a:gd name="connsiteY0" fmla="*/ 0 h 4686300"/>
                <a:gd name="connsiteX1" fmla="*/ 327023 w 779367"/>
                <a:gd name="connsiteY1" fmla="*/ 431463 h 4686300"/>
                <a:gd name="connsiteX2" fmla="*/ 741777 w 779367"/>
                <a:gd name="connsiteY2" fmla="*/ 685800 h 4686300"/>
                <a:gd name="connsiteX3" fmla="*/ 690977 w 779367"/>
                <a:gd name="connsiteY3" fmla="*/ 1016000 h 4686300"/>
                <a:gd name="connsiteX4" fmla="*/ 132177 w 779367"/>
                <a:gd name="connsiteY4" fmla="*/ 1397000 h 4686300"/>
                <a:gd name="connsiteX5" fmla="*/ 17877 w 779367"/>
                <a:gd name="connsiteY5" fmla="*/ 1739900 h 4686300"/>
                <a:gd name="connsiteX6" fmla="*/ 415923 w 779367"/>
                <a:gd name="connsiteY6" fmla="*/ 2006263 h 4686300"/>
                <a:gd name="connsiteX7" fmla="*/ 614777 w 779367"/>
                <a:gd name="connsiteY7" fmla="*/ 2336800 h 4686300"/>
                <a:gd name="connsiteX8" fmla="*/ 690977 w 779367"/>
                <a:gd name="connsiteY8" fmla="*/ 2755900 h 4686300"/>
                <a:gd name="connsiteX9" fmla="*/ 322677 w 779367"/>
                <a:gd name="connsiteY9" fmla="*/ 3009900 h 4686300"/>
                <a:gd name="connsiteX10" fmla="*/ 360777 w 779367"/>
                <a:gd name="connsiteY10" fmla="*/ 3479800 h 4686300"/>
                <a:gd name="connsiteX11" fmla="*/ 479422 w 779367"/>
                <a:gd name="connsiteY11" fmla="*/ 3974763 h 4686300"/>
                <a:gd name="connsiteX12" fmla="*/ 415922 w 779367"/>
                <a:gd name="connsiteY12" fmla="*/ 4381163 h 4686300"/>
                <a:gd name="connsiteX13" fmla="*/ 538577 w 779367"/>
                <a:gd name="connsiteY13" fmla="*/ 4686300 h 4686300"/>
                <a:gd name="connsiteX0" fmla="*/ 81377 w 856077"/>
                <a:gd name="connsiteY0" fmla="*/ 0 h 4914900"/>
                <a:gd name="connsiteX1" fmla="*/ 327023 w 856077"/>
                <a:gd name="connsiteY1" fmla="*/ 431463 h 4914900"/>
                <a:gd name="connsiteX2" fmla="*/ 741777 w 856077"/>
                <a:gd name="connsiteY2" fmla="*/ 685800 h 4914900"/>
                <a:gd name="connsiteX3" fmla="*/ 690977 w 856077"/>
                <a:gd name="connsiteY3" fmla="*/ 1016000 h 4914900"/>
                <a:gd name="connsiteX4" fmla="*/ 132177 w 856077"/>
                <a:gd name="connsiteY4" fmla="*/ 1397000 h 4914900"/>
                <a:gd name="connsiteX5" fmla="*/ 17877 w 856077"/>
                <a:gd name="connsiteY5" fmla="*/ 1739900 h 4914900"/>
                <a:gd name="connsiteX6" fmla="*/ 415923 w 856077"/>
                <a:gd name="connsiteY6" fmla="*/ 2006263 h 4914900"/>
                <a:gd name="connsiteX7" fmla="*/ 614777 w 856077"/>
                <a:gd name="connsiteY7" fmla="*/ 2336800 h 4914900"/>
                <a:gd name="connsiteX8" fmla="*/ 690977 w 856077"/>
                <a:gd name="connsiteY8" fmla="*/ 2755900 h 4914900"/>
                <a:gd name="connsiteX9" fmla="*/ 322677 w 856077"/>
                <a:gd name="connsiteY9" fmla="*/ 3009900 h 4914900"/>
                <a:gd name="connsiteX10" fmla="*/ 360777 w 856077"/>
                <a:gd name="connsiteY10" fmla="*/ 3479800 h 4914900"/>
                <a:gd name="connsiteX11" fmla="*/ 479422 w 856077"/>
                <a:gd name="connsiteY11" fmla="*/ 3974763 h 4914900"/>
                <a:gd name="connsiteX12" fmla="*/ 415922 w 856077"/>
                <a:gd name="connsiteY12" fmla="*/ 4381163 h 4914900"/>
                <a:gd name="connsiteX13" fmla="*/ 856077 w 856077"/>
                <a:gd name="connsiteY13" fmla="*/ 4914900 h 4914900"/>
                <a:gd name="connsiteX0" fmla="*/ 81377 w 856077"/>
                <a:gd name="connsiteY0" fmla="*/ 0 h 4914900"/>
                <a:gd name="connsiteX1" fmla="*/ 327023 w 856077"/>
                <a:gd name="connsiteY1" fmla="*/ 431463 h 4914900"/>
                <a:gd name="connsiteX2" fmla="*/ 741777 w 856077"/>
                <a:gd name="connsiteY2" fmla="*/ 685800 h 4914900"/>
                <a:gd name="connsiteX3" fmla="*/ 690977 w 856077"/>
                <a:gd name="connsiteY3" fmla="*/ 1016000 h 4914900"/>
                <a:gd name="connsiteX4" fmla="*/ 132177 w 856077"/>
                <a:gd name="connsiteY4" fmla="*/ 1397000 h 4914900"/>
                <a:gd name="connsiteX5" fmla="*/ 17877 w 856077"/>
                <a:gd name="connsiteY5" fmla="*/ 1739900 h 4914900"/>
                <a:gd name="connsiteX6" fmla="*/ 415923 w 856077"/>
                <a:gd name="connsiteY6" fmla="*/ 2006263 h 4914900"/>
                <a:gd name="connsiteX7" fmla="*/ 614777 w 856077"/>
                <a:gd name="connsiteY7" fmla="*/ 2336800 h 4914900"/>
                <a:gd name="connsiteX8" fmla="*/ 690977 w 856077"/>
                <a:gd name="connsiteY8" fmla="*/ 2755900 h 4914900"/>
                <a:gd name="connsiteX9" fmla="*/ 322677 w 856077"/>
                <a:gd name="connsiteY9" fmla="*/ 3009900 h 4914900"/>
                <a:gd name="connsiteX10" fmla="*/ 360777 w 856077"/>
                <a:gd name="connsiteY10" fmla="*/ 3479800 h 4914900"/>
                <a:gd name="connsiteX11" fmla="*/ 479422 w 856077"/>
                <a:gd name="connsiteY11" fmla="*/ 3974763 h 4914900"/>
                <a:gd name="connsiteX12" fmla="*/ 415922 w 856077"/>
                <a:gd name="connsiteY12" fmla="*/ 4381163 h 4914900"/>
                <a:gd name="connsiteX13" fmla="*/ 784223 w 856077"/>
                <a:gd name="connsiteY13" fmla="*/ 4584363 h 4914900"/>
                <a:gd name="connsiteX14" fmla="*/ 856077 w 856077"/>
                <a:gd name="connsiteY14" fmla="*/ 4914900 h 4914900"/>
                <a:gd name="connsiteX0" fmla="*/ 81377 w 801787"/>
                <a:gd name="connsiteY0" fmla="*/ 0 h 4991100"/>
                <a:gd name="connsiteX1" fmla="*/ 327023 w 801787"/>
                <a:gd name="connsiteY1" fmla="*/ 431463 h 4991100"/>
                <a:gd name="connsiteX2" fmla="*/ 741777 w 801787"/>
                <a:gd name="connsiteY2" fmla="*/ 685800 h 4991100"/>
                <a:gd name="connsiteX3" fmla="*/ 690977 w 801787"/>
                <a:gd name="connsiteY3" fmla="*/ 1016000 h 4991100"/>
                <a:gd name="connsiteX4" fmla="*/ 132177 w 801787"/>
                <a:gd name="connsiteY4" fmla="*/ 1397000 h 4991100"/>
                <a:gd name="connsiteX5" fmla="*/ 17877 w 801787"/>
                <a:gd name="connsiteY5" fmla="*/ 1739900 h 4991100"/>
                <a:gd name="connsiteX6" fmla="*/ 415923 w 801787"/>
                <a:gd name="connsiteY6" fmla="*/ 2006263 h 4991100"/>
                <a:gd name="connsiteX7" fmla="*/ 614777 w 801787"/>
                <a:gd name="connsiteY7" fmla="*/ 2336800 h 4991100"/>
                <a:gd name="connsiteX8" fmla="*/ 690977 w 801787"/>
                <a:gd name="connsiteY8" fmla="*/ 2755900 h 4991100"/>
                <a:gd name="connsiteX9" fmla="*/ 322677 w 801787"/>
                <a:gd name="connsiteY9" fmla="*/ 3009900 h 4991100"/>
                <a:gd name="connsiteX10" fmla="*/ 360777 w 801787"/>
                <a:gd name="connsiteY10" fmla="*/ 3479800 h 4991100"/>
                <a:gd name="connsiteX11" fmla="*/ 479422 w 801787"/>
                <a:gd name="connsiteY11" fmla="*/ 3974763 h 4991100"/>
                <a:gd name="connsiteX12" fmla="*/ 415922 w 801787"/>
                <a:gd name="connsiteY12" fmla="*/ 4381163 h 4991100"/>
                <a:gd name="connsiteX13" fmla="*/ 784223 w 801787"/>
                <a:gd name="connsiteY13" fmla="*/ 4584363 h 4991100"/>
                <a:gd name="connsiteX14" fmla="*/ 716377 w 801787"/>
                <a:gd name="connsiteY14" fmla="*/ 4991100 h 4991100"/>
                <a:gd name="connsiteX0" fmla="*/ 63739 w 784149"/>
                <a:gd name="connsiteY0" fmla="*/ 0 h 4991100"/>
                <a:gd name="connsiteX1" fmla="*/ 309385 w 784149"/>
                <a:gd name="connsiteY1" fmla="*/ 431463 h 4991100"/>
                <a:gd name="connsiteX2" fmla="*/ 724139 w 784149"/>
                <a:gd name="connsiteY2" fmla="*/ 685800 h 4991100"/>
                <a:gd name="connsiteX3" fmla="*/ 673339 w 784149"/>
                <a:gd name="connsiteY3" fmla="*/ 1016000 h 4991100"/>
                <a:gd name="connsiteX4" fmla="*/ 457439 w 784149"/>
                <a:gd name="connsiteY4" fmla="*/ 1320800 h 4991100"/>
                <a:gd name="connsiteX5" fmla="*/ 239 w 784149"/>
                <a:gd name="connsiteY5" fmla="*/ 1739900 h 4991100"/>
                <a:gd name="connsiteX6" fmla="*/ 398285 w 784149"/>
                <a:gd name="connsiteY6" fmla="*/ 2006263 h 4991100"/>
                <a:gd name="connsiteX7" fmla="*/ 597139 w 784149"/>
                <a:gd name="connsiteY7" fmla="*/ 2336800 h 4991100"/>
                <a:gd name="connsiteX8" fmla="*/ 673339 w 784149"/>
                <a:gd name="connsiteY8" fmla="*/ 2755900 h 4991100"/>
                <a:gd name="connsiteX9" fmla="*/ 305039 w 784149"/>
                <a:gd name="connsiteY9" fmla="*/ 3009900 h 4991100"/>
                <a:gd name="connsiteX10" fmla="*/ 343139 w 784149"/>
                <a:gd name="connsiteY10" fmla="*/ 3479800 h 4991100"/>
                <a:gd name="connsiteX11" fmla="*/ 461784 w 784149"/>
                <a:gd name="connsiteY11" fmla="*/ 3974763 h 4991100"/>
                <a:gd name="connsiteX12" fmla="*/ 398284 w 784149"/>
                <a:gd name="connsiteY12" fmla="*/ 4381163 h 4991100"/>
                <a:gd name="connsiteX13" fmla="*/ 766585 w 784149"/>
                <a:gd name="connsiteY13" fmla="*/ 4584363 h 4991100"/>
                <a:gd name="connsiteX14" fmla="*/ 698739 w 784149"/>
                <a:gd name="connsiteY14" fmla="*/ 4991100 h 4991100"/>
                <a:gd name="connsiteX0" fmla="*/ 0 w 720410"/>
                <a:gd name="connsiteY0" fmla="*/ 0 h 4991100"/>
                <a:gd name="connsiteX1" fmla="*/ 245646 w 720410"/>
                <a:gd name="connsiteY1" fmla="*/ 431463 h 4991100"/>
                <a:gd name="connsiteX2" fmla="*/ 660400 w 720410"/>
                <a:gd name="connsiteY2" fmla="*/ 685800 h 4991100"/>
                <a:gd name="connsiteX3" fmla="*/ 609600 w 720410"/>
                <a:gd name="connsiteY3" fmla="*/ 1016000 h 4991100"/>
                <a:gd name="connsiteX4" fmla="*/ 393700 w 720410"/>
                <a:gd name="connsiteY4" fmla="*/ 1320800 h 4991100"/>
                <a:gd name="connsiteX5" fmla="*/ 152400 w 720410"/>
                <a:gd name="connsiteY5" fmla="*/ 1524000 h 4991100"/>
                <a:gd name="connsiteX6" fmla="*/ 334546 w 720410"/>
                <a:gd name="connsiteY6" fmla="*/ 2006263 h 4991100"/>
                <a:gd name="connsiteX7" fmla="*/ 533400 w 720410"/>
                <a:gd name="connsiteY7" fmla="*/ 2336800 h 4991100"/>
                <a:gd name="connsiteX8" fmla="*/ 609600 w 720410"/>
                <a:gd name="connsiteY8" fmla="*/ 2755900 h 4991100"/>
                <a:gd name="connsiteX9" fmla="*/ 241300 w 720410"/>
                <a:gd name="connsiteY9" fmla="*/ 3009900 h 4991100"/>
                <a:gd name="connsiteX10" fmla="*/ 279400 w 720410"/>
                <a:gd name="connsiteY10" fmla="*/ 3479800 h 4991100"/>
                <a:gd name="connsiteX11" fmla="*/ 398045 w 720410"/>
                <a:gd name="connsiteY11" fmla="*/ 3974763 h 4991100"/>
                <a:gd name="connsiteX12" fmla="*/ 334545 w 720410"/>
                <a:gd name="connsiteY12" fmla="*/ 4381163 h 4991100"/>
                <a:gd name="connsiteX13" fmla="*/ 702846 w 720410"/>
                <a:gd name="connsiteY13" fmla="*/ 4584363 h 4991100"/>
                <a:gd name="connsiteX14" fmla="*/ 635000 w 720410"/>
                <a:gd name="connsiteY14" fmla="*/ 4991100 h 4991100"/>
                <a:gd name="connsiteX0" fmla="*/ 0 w 720410"/>
                <a:gd name="connsiteY0" fmla="*/ 0 h 4991100"/>
                <a:gd name="connsiteX1" fmla="*/ 245646 w 720410"/>
                <a:gd name="connsiteY1" fmla="*/ 431463 h 4991100"/>
                <a:gd name="connsiteX2" fmla="*/ 660400 w 720410"/>
                <a:gd name="connsiteY2" fmla="*/ 685800 h 4991100"/>
                <a:gd name="connsiteX3" fmla="*/ 609600 w 720410"/>
                <a:gd name="connsiteY3" fmla="*/ 1016000 h 4991100"/>
                <a:gd name="connsiteX4" fmla="*/ 482600 w 720410"/>
                <a:gd name="connsiteY4" fmla="*/ 1282700 h 4991100"/>
                <a:gd name="connsiteX5" fmla="*/ 152400 w 720410"/>
                <a:gd name="connsiteY5" fmla="*/ 1524000 h 4991100"/>
                <a:gd name="connsiteX6" fmla="*/ 334546 w 720410"/>
                <a:gd name="connsiteY6" fmla="*/ 2006263 h 4991100"/>
                <a:gd name="connsiteX7" fmla="*/ 533400 w 720410"/>
                <a:gd name="connsiteY7" fmla="*/ 2336800 h 4991100"/>
                <a:gd name="connsiteX8" fmla="*/ 609600 w 720410"/>
                <a:gd name="connsiteY8" fmla="*/ 2755900 h 4991100"/>
                <a:gd name="connsiteX9" fmla="*/ 241300 w 720410"/>
                <a:gd name="connsiteY9" fmla="*/ 3009900 h 4991100"/>
                <a:gd name="connsiteX10" fmla="*/ 279400 w 720410"/>
                <a:gd name="connsiteY10" fmla="*/ 3479800 h 4991100"/>
                <a:gd name="connsiteX11" fmla="*/ 398045 w 720410"/>
                <a:gd name="connsiteY11" fmla="*/ 3974763 h 4991100"/>
                <a:gd name="connsiteX12" fmla="*/ 334545 w 720410"/>
                <a:gd name="connsiteY12" fmla="*/ 4381163 h 4991100"/>
                <a:gd name="connsiteX13" fmla="*/ 702846 w 720410"/>
                <a:gd name="connsiteY13" fmla="*/ 4584363 h 4991100"/>
                <a:gd name="connsiteX14" fmla="*/ 635000 w 720410"/>
                <a:gd name="connsiteY14" fmla="*/ 4991100 h 4991100"/>
                <a:gd name="connsiteX0" fmla="*/ 0 w 720410"/>
                <a:gd name="connsiteY0" fmla="*/ 0 h 4991100"/>
                <a:gd name="connsiteX1" fmla="*/ 245646 w 720410"/>
                <a:gd name="connsiteY1" fmla="*/ 431463 h 4991100"/>
                <a:gd name="connsiteX2" fmla="*/ 660400 w 720410"/>
                <a:gd name="connsiteY2" fmla="*/ 685800 h 4991100"/>
                <a:gd name="connsiteX3" fmla="*/ 533400 w 720410"/>
                <a:gd name="connsiteY3" fmla="*/ 1054100 h 4991100"/>
                <a:gd name="connsiteX4" fmla="*/ 482600 w 720410"/>
                <a:gd name="connsiteY4" fmla="*/ 1282700 h 4991100"/>
                <a:gd name="connsiteX5" fmla="*/ 152400 w 720410"/>
                <a:gd name="connsiteY5" fmla="*/ 1524000 h 4991100"/>
                <a:gd name="connsiteX6" fmla="*/ 334546 w 720410"/>
                <a:gd name="connsiteY6" fmla="*/ 2006263 h 4991100"/>
                <a:gd name="connsiteX7" fmla="*/ 533400 w 720410"/>
                <a:gd name="connsiteY7" fmla="*/ 2336800 h 4991100"/>
                <a:gd name="connsiteX8" fmla="*/ 609600 w 720410"/>
                <a:gd name="connsiteY8" fmla="*/ 2755900 h 4991100"/>
                <a:gd name="connsiteX9" fmla="*/ 241300 w 720410"/>
                <a:gd name="connsiteY9" fmla="*/ 3009900 h 4991100"/>
                <a:gd name="connsiteX10" fmla="*/ 279400 w 720410"/>
                <a:gd name="connsiteY10" fmla="*/ 3479800 h 4991100"/>
                <a:gd name="connsiteX11" fmla="*/ 398045 w 720410"/>
                <a:gd name="connsiteY11" fmla="*/ 3974763 h 4991100"/>
                <a:gd name="connsiteX12" fmla="*/ 334545 w 720410"/>
                <a:gd name="connsiteY12" fmla="*/ 4381163 h 4991100"/>
                <a:gd name="connsiteX13" fmla="*/ 702846 w 720410"/>
                <a:gd name="connsiteY13" fmla="*/ 4584363 h 4991100"/>
                <a:gd name="connsiteX14" fmla="*/ 635000 w 720410"/>
                <a:gd name="connsiteY14" fmla="*/ 4991100 h 4991100"/>
                <a:gd name="connsiteX0" fmla="*/ 0 w 720410"/>
                <a:gd name="connsiteY0" fmla="*/ 0 h 4991100"/>
                <a:gd name="connsiteX1" fmla="*/ 245646 w 720410"/>
                <a:gd name="connsiteY1" fmla="*/ 431463 h 4991100"/>
                <a:gd name="connsiteX2" fmla="*/ 596900 w 720410"/>
                <a:gd name="connsiteY2" fmla="*/ 698500 h 4991100"/>
                <a:gd name="connsiteX3" fmla="*/ 533400 w 720410"/>
                <a:gd name="connsiteY3" fmla="*/ 1054100 h 4991100"/>
                <a:gd name="connsiteX4" fmla="*/ 482600 w 720410"/>
                <a:gd name="connsiteY4" fmla="*/ 1282700 h 4991100"/>
                <a:gd name="connsiteX5" fmla="*/ 152400 w 720410"/>
                <a:gd name="connsiteY5" fmla="*/ 1524000 h 4991100"/>
                <a:gd name="connsiteX6" fmla="*/ 334546 w 720410"/>
                <a:gd name="connsiteY6" fmla="*/ 2006263 h 4991100"/>
                <a:gd name="connsiteX7" fmla="*/ 533400 w 720410"/>
                <a:gd name="connsiteY7" fmla="*/ 2336800 h 4991100"/>
                <a:gd name="connsiteX8" fmla="*/ 609600 w 720410"/>
                <a:gd name="connsiteY8" fmla="*/ 2755900 h 4991100"/>
                <a:gd name="connsiteX9" fmla="*/ 241300 w 720410"/>
                <a:gd name="connsiteY9" fmla="*/ 3009900 h 4991100"/>
                <a:gd name="connsiteX10" fmla="*/ 279400 w 720410"/>
                <a:gd name="connsiteY10" fmla="*/ 3479800 h 4991100"/>
                <a:gd name="connsiteX11" fmla="*/ 398045 w 720410"/>
                <a:gd name="connsiteY11" fmla="*/ 3974763 h 4991100"/>
                <a:gd name="connsiteX12" fmla="*/ 334545 w 720410"/>
                <a:gd name="connsiteY12" fmla="*/ 4381163 h 4991100"/>
                <a:gd name="connsiteX13" fmla="*/ 702846 w 720410"/>
                <a:gd name="connsiteY13" fmla="*/ 4584363 h 4991100"/>
                <a:gd name="connsiteX14" fmla="*/ 635000 w 720410"/>
                <a:gd name="connsiteY14" fmla="*/ 4991100 h 499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20410" h="4991100">
                  <a:moveTo>
                    <a:pt x="0" y="0"/>
                  </a:moveTo>
                  <a:cubicBezTo>
                    <a:pt x="83274" y="69794"/>
                    <a:pt x="112296" y="317163"/>
                    <a:pt x="245646" y="431463"/>
                  </a:cubicBezTo>
                  <a:cubicBezTo>
                    <a:pt x="378996" y="545763"/>
                    <a:pt x="548941" y="594727"/>
                    <a:pt x="596900" y="698500"/>
                  </a:cubicBezTo>
                  <a:cubicBezTo>
                    <a:pt x="644859" y="802273"/>
                    <a:pt x="552450" y="956733"/>
                    <a:pt x="533400" y="1054100"/>
                  </a:cubicBezTo>
                  <a:cubicBezTo>
                    <a:pt x="514350" y="1151467"/>
                    <a:pt x="546100" y="1204383"/>
                    <a:pt x="482600" y="1282700"/>
                  </a:cubicBezTo>
                  <a:cubicBezTo>
                    <a:pt x="419100" y="1361017"/>
                    <a:pt x="177076" y="1403406"/>
                    <a:pt x="152400" y="1524000"/>
                  </a:cubicBezTo>
                  <a:cubicBezTo>
                    <a:pt x="127724" y="1644594"/>
                    <a:pt x="224479" y="1938530"/>
                    <a:pt x="334546" y="2006263"/>
                  </a:cubicBezTo>
                  <a:cubicBezTo>
                    <a:pt x="444613" y="2073996"/>
                    <a:pt x="487558" y="2211861"/>
                    <a:pt x="533400" y="2336800"/>
                  </a:cubicBezTo>
                  <a:cubicBezTo>
                    <a:pt x="579242" y="2461739"/>
                    <a:pt x="658283" y="2643717"/>
                    <a:pt x="609600" y="2755900"/>
                  </a:cubicBezTo>
                  <a:cubicBezTo>
                    <a:pt x="560917" y="2868083"/>
                    <a:pt x="296333" y="2889250"/>
                    <a:pt x="241300" y="3009900"/>
                  </a:cubicBezTo>
                  <a:cubicBezTo>
                    <a:pt x="186267" y="3130550"/>
                    <a:pt x="253276" y="3318989"/>
                    <a:pt x="279400" y="3479800"/>
                  </a:cubicBezTo>
                  <a:cubicBezTo>
                    <a:pt x="305524" y="3640611"/>
                    <a:pt x="352871" y="3824536"/>
                    <a:pt x="398045" y="3974763"/>
                  </a:cubicBezTo>
                  <a:cubicBezTo>
                    <a:pt x="443219" y="4124990"/>
                    <a:pt x="313378" y="4268980"/>
                    <a:pt x="334545" y="4381163"/>
                  </a:cubicBezTo>
                  <a:cubicBezTo>
                    <a:pt x="355712" y="4493346"/>
                    <a:pt x="629487" y="4495407"/>
                    <a:pt x="702846" y="4584363"/>
                  </a:cubicBezTo>
                  <a:cubicBezTo>
                    <a:pt x="776205" y="4673319"/>
                    <a:pt x="593391" y="4946594"/>
                    <a:pt x="635000" y="4991100"/>
                  </a:cubicBezTo>
                </a:path>
              </a:pathLst>
            </a:cu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 flipH="1">
              <a:off x="8158889" y="954249"/>
              <a:ext cx="202995" cy="808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8204698" y="2531447"/>
              <a:ext cx="218969" cy="1822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8260284" y="3442613"/>
              <a:ext cx="245646" cy="151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8549453" y="5105400"/>
              <a:ext cx="218411" cy="1411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6811209" y="2893536"/>
              <a:ext cx="1206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</a:t>
              </a:r>
              <a:r>
                <a:rPr lang="en-US" baseline="30000" dirty="0" smtClean="0"/>
                <a:t>nd</a:t>
              </a:r>
              <a:r>
                <a:rPr lang="en-US" dirty="0" smtClean="0"/>
                <a:t>-growth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56064" y="2323405"/>
              <a:ext cx="1375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old-growth</a:t>
              </a:r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250214" y="608372"/>
              <a:ext cx="698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0m</a:t>
              </a:r>
              <a:endParaRPr lang="en-US" sz="1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306403" y="2240855"/>
              <a:ext cx="872123" cy="390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160m</a:t>
              </a:r>
              <a:endParaRPr lang="en-US" sz="14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479253" y="3440211"/>
              <a:ext cx="630824" cy="390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210m</a:t>
              </a:r>
              <a:endParaRPr lang="en-US" sz="14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501144" y="4737099"/>
              <a:ext cx="63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380m</a:t>
              </a:r>
              <a:endParaRPr lang="en-US" sz="1400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6794500" y="2827501"/>
              <a:ext cx="2247900" cy="77803"/>
            </a:xfrm>
            <a:custGeom>
              <a:avLst/>
              <a:gdLst>
                <a:gd name="connsiteX0" fmla="*/ 0 w 2552700"/>
                <a:gd name="connsiteY0" fmla="*/ 0 h 508269"/>
                <a:gd name="connsiteX1" fmla="*/ 1333500 w 2552700"/>
                <a:gd name="connsiteY1" fmla="*/ 317500 h 508269"/>
                <a:gd name="connsiteX2" fmla="*/ 2006600 w 2552700"/>
                <a:gd name="connsiteY2" fmla="*/ 368300 h 508269"/>
                <a:gd name="connsiteX3" fmla="*/ 2387600 w 2552700"/>
                <a:gd name="connsiteY3" fmla="*/ 508000 h 508269"/>
                <a:gd name="connsiteX4" fmla="*/ 2552700 w 2552700"/>
                <a:gd name="connsiteY4" fmla="*/ 406400 h 508269"/>
                <a:gd name="connsiteX0" fmla="*/ 0 w 2197100"/>
                <a:gd name="connsiteY0" fmla="*/ 0 h 216169"/>
                <a:gd name="connsiteX1" fmla="*/ 977900 w 2197100"/>
                <a:gd name="connsiteY1" fmla="*/ 25400 h 216169"/>
                <a:gd name="connsiteX2" fmla="*/ 1651000 w 2197100"/>
                <a:gd name="connsiteY2" fmla="*/ 76200 h 216169"/>
                <a:gd name="connsiteX3" fmla="*/ 2032000 w 2197100"/>
                <a:gd name="connsiteY3" fmla="*/ 215900 h 216169"/>
                <a:gd name="connsiteX4" fmla="*/ 2197100 w 2197100"/>
                <a:gd name="connsiteY4" fmla="*/ 114300 h 216169"/>
                <a:gd name="connsiteX0" fmla="*/ 0 w 2197100"/>
                <a:gd name="connsiteY0" fmla="*/ 0 h 216169"/>
                <a:gd name="connsiteX1" fmla="*/ 977900 w 2197100"/>
                <a:gd name="connsiteY1" fmla="*/ 25400 h 216169"/>
                <a:gd name="connsiteX2" fmla="*/ 1651000 w 2197100"/>
                <a:gd name="connsiteY2" fmla="*/ 76200 h 216169"/>
                <a:gd name="connsiteX3" fmla="*/ 2032000 w 2197100"/>
                <a:gd name="connsiteY3" fmla="*/ 215900 h 216169"/>
                <a:gd name="connsiteX4" fmla="*/ 2197100 w 2197100"/>
                <a:gd name="connsiteY4" fmla="*/ 114300 h 216169"/>
                <a:gd name="connsiteX0" fmla="*/ 0 w 2197100"/>
                <a:gd name="connsiteY0" fmla="*/ 0 h 216885"/>
                <a:gd name="connsiteX1" fmla="*/ 977900 w 2197100"/>
                <a:gd name="connsiteY1" fmla="*/ 25400 h 216885"/>
                <a:gd name="connsiteX2" fmla="*/ 1358900 w 2197100"/>
                <a:gd name="connsiteY2" fmla="*/ 38100 h 216885"/>
                <a:gd name="connsiteX3" fmla="*/ 2032000 w 2197100"/>
                <a:gd name="connsiteY3" fmla="*/ 215900 h 216885"/>
                <a:gd name="connsiteX4" fmla="*/ 2197100 w 2197100"/>
                <a:gd name="connsiteY4" fmla="*/ 114300 h 216885"/>
                <a:gd name="connsiteX0" fmla="*/ 0 w 2197100"/>
                <a:gd name="connsiteY0" fmla="*/ 0 h 114300"/>
                <a:gd name="connsiteX1" fmla="*/ 977900 w 2197100"/>
                <a:gd name="connsiteY1" fmla="*/ 25400 h 114300"/>
                <a:gd name="connsiteX2" fmla="*/ 1358900 w 2197100"/>
                <a:gd name="connsiteY2" fmla="*/ 38100 h 114300"/>
                <a:gd name="connsiteX3" fmla="*/ 1968500 w 2197100"/>
                <a:gd name="connsiteY3" fmla="*/ 76200 h 114300"/>
                <a:gd name="connsiteX4" fmla="*/ 2197100 w 2197100"/>
                <a:gd name="connsiteY4" fmla="*/ 114300 h 114300"/>
                <a:gd name="connsiteX0" fmla="*/ 0 w 2209800"/>
                <a:gd name="connsiteY0" fmla="*/ 12700 h 90119"/>
                <a:gd name="connsiteX1" fmla="*/ 977900 w 2209800"/>
                <a:gd name="connsiteY1" fmla="*/ 38100 h 90119"/>
                <a:gd name="connsiteX2" fmla="*/ 1358900 w 2209800"/>
                <a:gd name="connsiteY2" fmla="*/ 50800 h 90119"/>
                <a:gd name="connsiteX3" fmla="*/ 1968500 w 2209800"/>
                <a:gd name="connsiteY3" fmla="*/ 88900 h 90119"/>
                <a:gd name="connsiteX4" fmla="*/ 2209800 w 2209800"/>
                <a:gd name="connsiteY4" fmla="*/ 0 h 90119"/>
                <a:gd name="connsiteX0" fmla="*/ 0 w 2209800"/>
                <a:gd name="connsiteY0" fmla="*/ 12700 h 77803"/>
                <a:gd name="connsiteX1" fmla="*/ 977900 w 2209800"/>
                <a:gd name="connsiteY1" fmla="*/ 38100 h 77803"/>
                <a:gd name="connsiteX2" fmla="*/ 1358900 w 2209800"/>
                <a:gd name="connsiteY2" fmla="*/ 50800 h 77803"/>
                <a:gd name="connsiteX3" fmla="*/ 1854200 w 2209800"/>
                <a:gd name="connsiteY3" fmla="*/ 76200 h 77803"/>
                <a:gd name="connsiteX4" fmla="*/ 2209800 w 2209800"/>
                <a:gd name="connsiteY4" fmla="*/ 0 h 77803"/>
                <a:gd name="connsiteX0" fmla="*/ 0 w 2209800"/>
                <a:gd name="connsiteY0" fmla="*/ 12700 h 77803"/>
                <a:gd name="connsiteX1" fmla="*/ 1358900 w 2209800"/>
                <a:gd name="connsiteY1" fmla="*/ 50800 h 77803"/>
                <a:gd name="connsiteX2" fmla="*/ 1854200 w 2209800"/>
                <a:gd name="connsiteY2" fmla="*/ 76200 h 77803"/>
                <a:gd name="connsiteX3" fmla="*/ 2209800 w 2209800"/>
                <a:gd name="connsiteY3" fmla="*/ 0 h 77803"/>
                <a:gd name="connsiteX0" fmla="*/ 0 w 2247900"/>
                <a:gd name="connsiteY0" fmla="*/ 38100 h 77803"/>
                <a:gd name="connsiteX1" fmla="*/ 1397000 w 2247900"/>
                <a:gd name="connsiteY1" fmla="*/ 50800 h 77803"/>
                <a:gd name="connsiteX2" fmla="*/ 1892300 w 2247900"/>
                <a:gd name="connsiteY2" fmla="*/ 76200 h 77803"/>
                <a:gd name="connsiteX3" fmla="*/ 2247900 w 2247900"/>
                <a:gd name="connsiteY3" fmla="*/ 0 h 77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7900" h="77803">
                  <a:moveTo>
                    <a:pt x="0" y="38100"/>
                  </a:moveTo>
                  <a:lnTo>
                    <a:pt x="1397000" y="50800"/>
                  </a:lnTo>
                  <a:cubicBezTo>
                    <a:pt x="1712383" y="57150"/>
                    <a:pt x="1750483" y="84667"/>
                    <a:pt x="1892300" y="76200"/>
                  </a:cubicBezTo>
                  <a:cubicBezTo>
                    <a:pt x="2034117" y="67733"/>
                    <a:pt x="2247900" y="0"/>
                    <a:pt x="2247900" y="0"/>
                  </a:cubicBezTo>
                </a:path>
              </a:pathLst>
            </a:custGeom>
            <a:ln w="76200" cmpd="sng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8158889" y="1035050"/>
              <a:ext cx="439517" cy="1536700"/>
            </a:xfrm>
            <a:custGeom>
              <a:avLst/>
              <a:gdLst>
                <a:gd name="connsiteX0" fmla="*/ 17660 w 360560"/>
                <a:gd name="connsiteY0" fmla="*/ 0 h 1371600"/>
                <a:gd name="connsiteX1" fmla="*/ 30360 w 360560"/>
                <a:gd name="connsiteY1" fmla="*/ 203200 h 1371600"/>
                <a:gd name="connsiteX2" fmla="*/ 144660 w 360560"/>
                <a:gd name="connsiteY2" fmla="*/ 419100 h 1371600"/>
                <a:gd name="connsiteX3" fmla="*/ 4960 w 360560"/>
                <a:gd name="connsiteY3" fmla="*/ 901700 h 1371600"/>
                <a:gd name="connsiteX4" fmla="*/ 360560 w 360560"/>
                <a:gd name="connsiteY4" fmla="*/ 1371600 h 1371600"/>
                <a:gd name="connsiteX0" fmla="*/ 3457 w 346357"/>
                <a:gd name="connsiteY0" fmla="*/ 0 h 1371600"/>
                <a:gd name="connsiteX1" fmla="*/ 16157 w 346357"/>
                <a:gd name="connsiteY1" fmla="*/ 203200 h 1371600"/>
                <a:gd name="connsiteX2" fmla="*/ 130457 w 346357"/>
                <a:gd name="connsiteY2" fmla="*/ 419100 h 1371600"/>
                <a:gd name="connsiteX3" fmla="*/ 28857 w 346357"/>
                <a:gd name="connsiteY3" fmla="*/ 977900 h 1371600"/>
                <a:gd name="connsiteX4" fmla="*/ 346357 w 346357"/>
                <a:gd name="connsiteY4" fmla="*/ 1371600 h 1371600"/>
                <a:gd name="connsiteX0" fmla="*/ 5570 w 348470"/>
                <a:gd name="connsiteY0" fmla="*/ 0 h 1371600"/>
                <a:gd name="connsiteX1" fmla="*/ 18270 w 348470"/>
                <a:gd name="connsiteY1" fmla="*/ 203200 h 1371600"/>
                <a:gd name="connsiteX2" fmla="*/ 170670 w 348470"/>
                <a:gd name="connsiteY2" fmla="*/ 444500 h 1371600"/>
                <a:gd name="connsiteX3" fmla="*/ 30970 w 348470"/>
                <a:gd name="connsiteY3" fmla="*/ 977900 h 1371600"/>
                <a:gd name="connsiteX4" fmla="*/ 348470 w 348470"/>
                <a:gd name="connsiteY4" fmla="*/ 1371600 h 1371600"/>
                <a:gd name="connsiteX0" fmla="*/ 2353 w 345253"/>
                <a:gd name="connsiteY0" fmla="*/ 0 h 1371600"/>
                <a:gd name="connsiteX1" fmla="*/ 15053 w 345253"/>
                <a:gd name="connsiteY1" fmla="*/ 203200 h 1371600"/>
                <a:gd name="connsiteX2" fmla="*/ 103953 w 345253"/>
                <a:gd name="connsiteY2" fmla="*/ 444500 h 1371600"/>
                <a:gd name="connsiteX3" fmla="*/ 27753 w 345253"/>
                <a:gd name="connsiteY3" fmla="*/ 977900 h 1371600"/>
                <a:gd name="connsiteX4" fmla="*/ 345253 w 345253"/>
                <a:gd name="connsiteY4" fmla="*/ 1371600 h 1371600"/>
                <a:gd name="connsiteX0" fmla="*/ 7268 w 350168"/>
                <a:gd name="connsiteY0" fmla="*/ 0 h 1371600"/>
                <a:gd name="connsiteX1" fmla="*/ 19968 w 350168"/>
                <a:gd name="connsiteY1" fmla="*/ 203200 h 1371600"/>
                <a:gd name="connsiteX2" fmla="*/ 108868 w 350168"/>
                <a:gd name="connsiteY2" fmla="*/ 444500 h 1371600"/>
                <a:gd name="connsiteX3" fmla="*/ 7268 w 350168"/>
                <a:gd name="connsiteY3" fmla="*/ 977900 h 1371600"/>
                <a:gd name="connsiteX4" fmla="*/ 350168 w 350168"/>
                <a:gd name="connsiteY4" fmla="*/ 1371600 h 1371600"/>
                <a:gd name="connsiteX0" fmla="*/ 2353 w 345253"/>
                <a:gd name="connsiteY0" fmla="*/ 0 h 1371600"/>
                <a:gd name="connsiteX1" fmla="*/ 15053 w 345253"/>
                <a:gd name="connsiteY1" fmla="*/ 203200 h 1371600"/>
                <a:gd name="connsiteX2" fmla="*/ 103953 w 345253"/>
                <a:gd name="connsiteY2" fmla="*/ 444500 h 1371600"/>
                <a:gd name="connsiteX3" fmla="*/ 2353 w 345253"/>
                <a:gd name="connsiteY3" fmla="*/ 977900 h 1371600"/>
                <a:gd name="connsiteX4" fmla="*/ 345253 w 345253"/>
                <a:gd name="connsiteY4" fmla="*/ 1371600 h 1371600"/>
                <a:gd name="connsiteX0" fmla="*/ 24098 w 455907"/>
                <a:gd name="connsiteY0" fmla="*/ 0 h 1371600"/>
                <a:gd name="connsiteX1" fmla="*/ 36798 w 455907"/>
                <a:gd name="connsiteY1" fmla="*/ 203200 h 1371600"/>
                <a:gd name="connsiteX2" fmla="*/ 455898 w 455907"/>
                <a:gd name="connsiteY2" fmla="*/ 609600 h 1371600"/>
                <a:gd name="connsiteX3" fmla="*/ 24098 w 455907"/>
                <a:gd name="connsiteY3" fmla="*/ 977900 h 1371600"/>
                <a:gd name="connsiteX4" fmla="*/ 366998 w 455907"/>
                <a:gd name="connsiteY4" fmla="*/ 1371600 h 1371600"/>
                <a:gd name="connsiteX0" fmla="*/ 448 w 529618"/>
                <a:gd name="connsiteY0" fmla="*/ 0 h 1371600"/>
                <a:gd name="connsiteX1" fmla="*/ 495748 w 529618"/>
                <a:gd name="connsiteY1" fmla="*/ 381000 h 1371600"/>
                <a:gd name="connsiteX2" fmla="*/ 432248 w 529618"/>
                <a:gd name="connsiteY2" fmla="*/ 609600 h 1371600"/>
                <a:gd name="connsiteX3" fmla="*/ 448 w 529618"/>
                <a:gd name="connsiteY3" fmla="*/ 977900 h 1371600"/>
                <a:gd name="connsiteX4" fmla="*/ 343348 w 529618"/>
                <a:gd name="connsiteY4" fmla="*/ 1371600 h 1371600"/>
                <a:gd name="connsiteX0" fmla="*/ 25848 w 527737"/>
                <a:gd name="connsiteY0" fmla="*/ 0 h 1295400"/>
                <a:gd name="connsiteX1" fmla="*/ 495748 w 527737"/>
                <a:gd name="connsiteY1" fmla="*/ 304800 h 1295400"/>
                <a:gd name="connsiteX2" fmla="*/ 432248 w 527737"/>
                <a:gd name="connsiteY2" fmla="*/ 533400 h 1295400"/>
                <a:gd name="connsiteX3" fmla="*/ 448 w 527737"/>
                <a:gd name="connsiteY3" fmla="*/ 901700 h 1295400"/>
                <a:gd name="connsiteX4" fmla="*/ 343348 w 527737"/>
                <a:gd name="connsiteY4" fmla="*/ 1295400 h 1295400"/>
                <a:gd name="connsiteX0" fmla="*/ 61974 w 563863"/>
                <a:gd name="connsiteY0" fmla="*/ 0 h 1536700"/>
                <a:gd name="connsiteX1" fmla="*/ 531874 w 563863"/>
                <a:gd name="connsiteY1" fmla="*/ 304800 h 1536700"/>
                <a:gd name="connsiteX2" fmla="*/ 468374 w 563863"/>
                <a:gd name="connsiteY2" fmla="*/ 533400 h 1536700"/>
                <a:gd name="connsiteX3" fmla="*/ 36574 w 563863"/>
                <a:gd name="connsiteY3" fmla="*/ 901700 h 1536700"/>
                <a:gd name="connsiteX4" fmla="*/ 23874 w 563863"/>
                <a:gd name="connsiteY4" fmla="*/ 1536700 h 1536700"/>
                <a:gd name="connsiteX0" fmla="*/ 340095 w 855440"/>
                <a:gd name="connsiteY0" fmla="*/ 0 h 1536700"/>
                <a:gd name="connsiteX1" fmla="*/ 809995 w 855440"/>
                <a:gd name="connsiteY1" fmla="*/ 304800 h 1536700"/>
                <a:gd name="connsiteX2" fmla="*/ 746495 w 855440"/>
                <a:gd name="connsiteY2" fmla="*/ 533400 h 1536700"/>
                <a:gd name="connsiteX3" fmla="*/ 9895 w 855440"/>
                <a:gd name="connsiteY3" fmla="*/ 1168400 h 1536700"/>
                <a:gd name="connsiteX4" fmla="*/ 301995 w 855440"/>
                <a:gd name="connsiteY4" fmla="*/ 1536700 h 1536700"/>
                <a:gd name="connsiteX0" fmla="*/ 340095 w 776813"/>
                <a:gd name="connsiteY0" fmla="*/ 0 h 1536700"/>
                <a:gd name="connsiteX1" fmla="*/ 606795 w 776813"/>
                <a:gd name="connsiteY1" fmla="*/ 190500 h 1536700"/>
                <a:gd name="connsiteX2" fmla="*/ 746495 w 776813"/>
                <a:gd name="connsiteY2" fmla="*/ 533400 h 1536700"/>
                <a:gd name="connsiteX3" fmla="*/ 9895 w 776813"/>
                <a:gd name="connsiteY3" fmla="*/ 1168400 h 1536700"/>
                <a:gd name="connsiteX4" fmla="*/ 301995 w 776813"/>
                <a:gd name="connsiteY4" fmla="*/ 1536700 h 1536700"/>
                <a:gd name="connsiteX0" fmla="*/ 336936 w 697394"/>
                <a:gd name="connsiteY0" fmla="*/ 0 h 1536700"/>
                <a:gd name="connsiteX1" fmla="*/ 603636 w 697394"/>
                <a:gd name="connsiteY1" fmla="*/ 190500 h 1536700"/>
                <a:gd name="connsiteX2" fmla="*/ 654436 w 697394"/>
                <a:gd name="connsiteY2" fmla="*/ 533400 h 1536700"/>
                <a:gd name="connsiteX3" fmla="*/ 6736 w 697394"/>
                <a:gd name="connsiteY3" fmla="*/ 1168400 h 1536700"/>
                <a:gd name="connsiteX4" fmla="*/ 298836 w 697394"/>
                <a:gd name="connsiteY4" fmla="*/ 1536700 h 1536700"/>
                <a:gd name="connsiteX0" fmla="*/ 84557 w 425355"/>
                <a:gd name="connsiteY0" fmla="*/ 0 h 1536700"/>
                <a:gd name="connsiteX1" fmla="*/ 351257 w 425355"/>
                <a:gd name="connsiteY1" fmla="*/ 190500 h 1536700"/>
                <a:gd name="connsiteX2" fmla="*/ 402057 w 425355"/>
                <a:gd name="connsiteY2" fmla="*/ 533400 h 1536700"/>
                <a:gd name="connsiteX3" fmla="*/ 21057 w 425355"/>
                <a:gd name="connsiteY3" fmla="*/ 1066800 h 1536700"/>
                <a:gd name="connsiteX4" fmla="*/ 46457 w 425355"/>
                <a:gd name="connsiteY4" fmla="*/ 1536700 h 1536700"/>
                <a:gd name="connsiteX0" fmla="*/ 77588 w 398026"/>
                <a:gd name="connsiteY0" fmla="*/ 0 h 1536700"/>
                <a:gd name="connsiteX1" fmla="*/ 344288 w 398026"/>
                <a:gd name="connsiteY1" fmla="*/ 190500 h 1536700"/>
                <a:gd name="connsiteX2" fmla="*/ 395088 w 398026"/>
                <a:gd name="connsiteY2" fmla="*/ 533400 h 1536700"/>
                <a:gd name="connsiteX3" fmla="*/ 295921 w 398026"/>
                <a:gd name="connsiteY3" fmla="*/ 844550 h 1536700"/>
                <a:gd name="connsiteX4" fmla="*/ 14088 w 398026"/>
                <a:gd name="connsiteY4" fmla="*/ 1066800 h 1536700"/>
                <a:gd name="connsiteX5" fmla="*/ 39488 w 398026"/>
                <a:gd name="connsiteY5" fmla="*/ 1536700 h 1536700"/>
                <a:gd name="connsiteX0" fmla="*/ 70095 w 390533"/>
                <a:gd name="connsiteY0" fmla="*/ 0 h 1536700"/>
                <a:gd name="connsiteX1" fmla="*/ 336795 w 390533"/>
                <a:gd name="connsiteY1" fmla="*/ 190500 h 1536700"/>
                <a:gd name="connsiteX2" fmla="*/ 387595 w 390533"/>
                <a:gd name="connsiteY2" fmla="*/ 533400 h 1536700"/>
                <a:gd name="connsiteX3" fmla="*/ 288428 w 390533"/>
                <a:gd name="connsiteY3" fmla="*/ 844550 h 1536700"/>
                <a:gd name="connsiteX4" fmla="*/ 6595 w 390533"/>
                <a:gd name="connsiteY4" fmla="*/ 1066800 h 1536700"/>
                <a:gd name="connsiteX5" fmla="*/ 82795 w 390533"/>
                <a:gd name="connsiteY5" fmla="*/ 1536700 h 1536700"/>
                <a:gd name="connsiteX0" fmla="*/ 119079 w 439517"/>
                <a:gd name="connsiteY0" fmla="*/ 0 h 1536700"/>
                <a:gd name="connsiteX1" fmla="*/ 385779 w 439517"/>
                <a:gd name="connsiteY1" fmla="*/ 190500 h 1536700"/>
                <a:gd name="connsiteX2" fmla="*/ 436579 w 439517"/>
                <a:gd name="connsiteY2" fmla="*/ 533400 h 1536700"/>
                <a:gd name="connsiteX3" fmla="*/ 337412 w 439517"/>
                <a:gd name="connsiteY3" fmla="*/ 844550 h 1536700"/>
                <a:gd name="connsiteX4" fmla="*/ 4779 w 439517"/>
                <a:gd name="connsiteY4" fmla="*/ 1130300 h 1536700"/>
                <a:gd name="connsiteX5" fmla="*/ 131779 w 439517"/>
                <a:gd name="connsiteY5" fmla="*/ 1536700 h 153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9517" h="1536700">
                  <a:moveTo>
                    <a:pt x="119079" y="0"/>
                  </a:moveTo>
                  <a:cubicBezTo>
                    <a:pt x="114845" y="66675"/>
                    <a:pt x="332862" y="101600"/>
                    <a:pt x="385779" y="190500"/>
                  </a:cubicBezTo>
                  <a:cubicBezTo>
                    <a:pt x="438696" y="279400"/>
                    <a:pt x="444640" y="424392"/>
                    <a:pt x="436579" y="533400"/>
                  </a:cubicBezTo>
                  <a:cubicBezTo>
                    <a:pt x="428518" y="642408"/>
                    <a:pt x="400912" y="755650"/>
                    <a:pt x="337412" y="844550"/>
                  </a:cubicBezTo>
                  <a:cubicBezTo>
                    <a:pt x="273912" y="933450"/>
                    <a:pt x="39051" y="1014942"/>
                    <a:pt x="4779" y="1130300"/>
                  </a:cubicBezTo>
                  <a:cubicBezTo>
                    <a:pt x="-29493" y="1245658"/>
                    <a:pt x="131779" y="1536700"/>
                    <a:pt x="131779" y="1536700"/>
                  </a:cubicBezTo>
                </a:path>
              </a:pathLst>
            </a:custGeom>
            <a:ln w="57150" cmpd="sng">
              <a:solidFill>
                <a:srgbClr val="0000F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8250214" y="3517900"/>
              <a:ext cx="396662" cy="1651000"/>
            </a:xfrm>
            <a:custGeom>
              <a:avLst/>
              <a:gdLst>
                <a:gd name="connsiteX0" fmla="*/ 17660 w 360560"/>
                <a:gd name="connsiteY0" fmla="*/ 0 h 1371600"/>
                <a:gd name="connsiteX1" fmla="*/ 30360 w 360560"/>
                <a:gd name="connsiteY1" fmla="*/ 203200 h 1371600"/>
                <a:gd name="connsiteX2" fmla="*/ 144660 w 360560"/>
                <a:gd name="connsiteY2" fmla="*/ 419100 h 1371600"/>
                <a:gd name="connsiteX3" fmla="*/ 4960 w 360560"/>
                <a:gd name="connsiteY3" fmla="*/ 901700 h 1371600"/>
                <a:gd name="connsiteX4" fmla="*/ 360560 w 360560"/>
                <a:gd name="connsiteY4" fmla="*/ 1371600 h 1371600"/>
                <a:gd name="connsiteX0" fmla="*/ 3457 w 346357"/>
                <a:gd name="connsiteY0" fmla="*/ 0 h 1371600"/>
                <a:gd name="connsiteX1" fmla="*/ 16157 w 346357"/>
                <a:gd name="connsiteY1" fmla="*/ 203200 h 1371600"/>
                <a:gd name="connsiteX2" fmla="*/ 130457 w 346357"/>
                <a:gd name="connsiteY2" fmla="*/ 419100 h 1371600"/>
                <a:gd name="connsiteX3" fmla="*/ 28857 w 346357"/>
                <a:gd name="connsiteY3" fmla="*/ 977900 h 1371600"/>
                <a:gd name="connsiteX4" fmla="*/ 346357 w 346357"/>
                <a:gd name="connsiteY4" fmla="*/ 1371600 h 1371600"/>
                <a:gd name="connsiteX0" fmla="*/ 5570 w 348470"/>
                <a:gd name="connsiteY0" fmla="*/ 0 h 1371600"/>
                <a:gd name="connsiteX1" fmla="*/ 18270 w 348470"/>
                <a:gd name="connsiteY1" fmla="*/ 203200 h 1371600"/>
                <a:gd name="connsiteX2" fmla="*/ 170670 w 348470"/>
                <a:gd name="connsiteY2" fmla="*/ 444500 h 1371600"/>
                <a:gd name="connsiteX3" fmla="*/ 30970 w 348470"/>
                <a:gd name="connsiteY3" fmla="*/ 977900 h 1371600"/>
                <a:gd name="connsiteX4" fmla="*/ 348470 w 348470"/>
                <a:gd name="connsiteY4" fmla="*/ 1371600 h 1371600"/>
                <a:gd name="connsiteX0" fmla="*/ 2353 w 345253"/>
                <a:gd name="connsiteY0" fmla="*/ 0 h 1371600"/>
                <a:gd name="connsiteX1" fmla="*/ 15053 w 345253"/>
                <a:gd name="connsiteY1" fmla="*/ 203200 h 1371600"/>
                <a:gd name="connsiteX2" fmla="*/ 103953 w 345253"/>
                <a:gd name="connsiteY2" fmla="*/ 444500 h 1371600"/>
                <a:gd name="connsiteX3" fmla="*/ 27753 w 345253"/>
                <a:gd name="connsiteY3" fmla="*/ 977900 h 1371600"/>
                <a:gd name="connsiteX4" fmla="*/ 345253 w 345253"/>
                <a:gd name="connsiteY4" fmla="*/ 1371600 h 1371600"/>
                <a:gd name="connsiteX0" fmla="*/ 7268 w 350168"/>
                <a:gd name="connsiteY0" fmla="*/ 0 h 1371600"/>
                <a:gd name="connsiteX1" fmla="*/ 19968 w 350168"/>
                <a:gd name="connsiteY1" fmla="*/ 203200 h 1371600"/>
                <a:gd name="connsiteX2" fmla="*/ 108868 w 350168"/>
                <a:gd name="connsiteY2" fmla="*/ 444500 h 1371600"/>
                <a:gd name="connsiteX3" fmla="*/ 7268 w 350168"/>
                <a:gd name="connsiteY3" fmla="*/ 977900 h 1371600"/>
                <a:gd name="connsiteX4" fmla="*/ 350168 w 350168"/>
                <a:gd name="connsiteY4" fmla="*/ 1371600 h 1371600"/>
                <a:gd name="connsiteX0" fmla="*/ 2353 w 345253"/>
                <a:gd name="connsiteY0" fmla="*/ 0 h 1371600"/>
                <a:gd name="connsiteX1" fmla="*/ 15053 w 345253"/>
                <a:gd name="connsiteY1" fmla="*/ 203200 h 1371600"/>
                <a:gd name="connsiteX2" fmla="*/ 103953 w 345253"/>
                <a:gd name="connsiteY2" fmla="*/ 444500 h 1371600"/>
                <a:gd name="connsiteX3" fmla="*/ 2353 w 345253"/>
                <a:gd name="connsiteY3" fmla="*/ 977900 h 1371600"/>
                <a:gd name="connsiteX4" fmla="*/ 345253 w 345253"/>
                <a:gd name="connsiteY4" fmla="*/ 1371600 h 1371600"/>
                <a:gd name="connsiteX0" fmla="*/ 228624 w 571524"/>
                <a:gd name="connsiteY0" fmla="*/ 0 h 1371600"/>
                <a:gd name="connsiteX1" fmla="*/ 241324 w 571524"/>
                <a:gd name="connsiteY1" fmla="*/ 203200 h 1371600"/>
                <a:gd name="connsiteX2" fmla="*/ 24 w 571524"/>
                <a:gd name="connsiteY2" fmla="*/ 660400 h 1371600"/>
                <a:gd name="connsiteX3" fmla="*/ 228624 w 571524"/>
                <a:gd name="connsiteY3" fmla="*/ 977900 h 1371600"/>
                <a:gd name="connsiteX4" fmla="*/ 571524 w 571524"/>
                <a:gd name="connsiteY4" fmla="*/ 1371600 h 1371600"/>
                <a:gd name="connsiteX0" fmla="*/ 230419 w 573319"/>
                <a:gd name="connsiteY0" fmla="*/ 0 h 1371600"/>
                <a:gd name="connsiteX1" fmla="*/ 128819 w 573319"/>
                <a:gd name="connsiteY1" fmla="*/ 266700 h 1371600"/>
                <a:gd name="connsiteX2" fmla="*/ 1819 w 573319"/>
                <a:gd name="connsiteY2" fmla="*/ 660400 h 1371600"/>
                <a:gd name="connsiteX3" fmla="*/ 230419 w 573319"/>
                <a:gd name="connsiteY3" fmla="*/ 977900 h 1371600"/>
                <a:gd name="connsiteX4" fmla="*/ 573319 w 573319"/>
                <a:gd name="connsiteY4" fmla="*/ 1371600 h 1371600"/>
                <a:gd name="connsiteX0" fmla="*/ 228637 w 571537"/>
                <a:gd name="connsiteY0" fmla="*/ 0 h 1371600"/>
                <a:gd name="connsiteX1" fmla="*/ 127037 w 571537"/>
                <a:gd name="connsiteY1" fmla="*/ 266700 h 1371600"/>
                <a:gd name="connsiteX2" fmla="*/ 37 w 571537"/>
                <a:gd name="connsiteY2" fmla="*/ 660400 h 1371600"/>
                <a:gd name="connsiteX3" fmla="*/ 139737 w 571537"/>
                <a:gd name="connsiteY3" fmla="*/ 990600 h 1371600"/>
                <a:gd name="connsiteX4" fmla="*/ 571537 w 571537"/>
                <a:gd name="connsiteY4" fmla="*/ 1371600 h 1371600"/>
                <a:gd name="connsiteX0" fmla="*/ 228637 w 228637"/>
                <a:gd name="connsiteY0" fmla="*/ 0 h 1447800"/>
                <a:gd name="connsiteX1" fmla="*/ 127037 w 228637"/>
                <a:gd name="connsiteY1" fmla="*/ 266700 h 1447800"/>
                <a:gd name="connsiteX2" fmla="*/ 37 w 228637"/>
                <a:gd name="connsiteY2" fmla="*/ 660400 h 1447800"/>
                <a:gd name="connsiteX3" fmla="*/ 139737 w 228637"/>
                <a:gd name="connsiteY3" fmla="*/ 990600 h 1447800"/>
                <a:gd name="connsiteX4" fmla="*/ 177837 w 228637"/>
                <a:gd name="connsiteY4" fmla="*/ 1447800 h 1447800"/>
                <a:gd name="connsiteX0" fmla="*/ 228637 w 228637"/>
                <a:gd name="connsiteY0" fmla="*/ 0 h 1447800"/>
                <a:gd name="connsiteX1" fmla="*/ 127037 w 228637"/>
                <a:gd name="connsiteY1" fmla="*/ 266700 h 1447800"/>
                <a:gd name="connsiteX2" fmla="*/ 37 w 228637"/>
                <a:gd name="connsiteY2" fmla="*/ 660400 h 1447800"/>
                <a:gd name="connsiteX3" fmla="*/ 139737 w 228637"/>
                <a:gd name="connsiteY3" fmla="*/ 990600 h 1447800"/>
                <a:gd name="connsiteX4" fmla="*/ 205062 w 228637"/>
                <a:gd name="connsiteY4" fmla="*/ 1181100 h 1447800"/>
                <a:gd name="connsiteX5" fmla="*/ 177837 w 228637"/>
                <a:gd name="connsiteY5" fmla="*/ 1447800 h 1447800"/>
                <a:gd name="connsiteX0" fmla="*/ 279439 w 279439"/>
                <a:gd name="connsiteY0" fmla="*/ 0 h 1447800"/>
                <a:gd name="connsiteX1" fmla="*/ 127039 w 279439"/>
                <a:gd name="connsiteY1" fmla="*/ 266700 h 1447800"/>
                <a:gd name="connsiteX2" fmla="*/ 39 w 279439"/>
                <a:gd name="connsiteY2" fmla="*/ 660400 h 1447800"/>
                <a:gd name="connsiteX3" fmla="*/ 139739 w 279439"/>
                <a:gd name="connsiteY3" fmla="*/ 990600 h 1447800"/>
                <a:gd name="connsiteX4" fmla="*/ 205064 w 279439"/>
                <a:gd name="connsiteY4" fmla="*/ 1181100 h 1447800"/>
                <a:gd name="connsiteX5" fmla="*/ 177839 w 279439"/>
                <a:gd name="connsiteY5" fmla="*/ 1447800 h 1447800"/>
                <a:gd name="connsiteX0" fmla="*/ 279439 w 508039"/>
                <a:gd name="connsiteY0" fmla="*/ 0 h 1765300"/>
                <a:gd name="connsiteX1" fmla="*/ 127039 w 508039"/>
                <a:gd name="connsiteY1" fmla="*/ 266700 h 1765300"/>
                <a:gd name="connsiteX2" fmla="*/ 39 w 508039"/>
                <a:gd name="connsiteY2" fmla="*/ 660400 h 1765300"/>
                <a:gd name="connsiteX3" fmla="*/ 139739 w 508039"/>
                <a:gd name="connsiteY3" fmla="*/ 990600 h 1765300"/>
                <a:gd name="connsiteX4" fmla="*/ 205064 w 508039"/>
                <a:gd name="connsiteY4" fmla="*/ 1181100 h 1765300"/>
                <a:gd name="connsiteX5" fmla="*/ 508039 w 508039"/>
                <a:gd name="connsiteY5" fmla="*/ 1765300 h 1765300"/>
                <a:gd name="connsiteX0" fmla="*/ 279439 w 508039"/>
                <a:gd name="connsiteY0" fmla="*/ 0 h 1765300"/>
                <a:gd name="connsiteX1" fmla="*/ 127039 w 508039"/>
                <a:gd name="connsiteY1" fmla="*/ 266700 h 1765300"/>
                <a:gd name="connsiteX2" fmla="*/ 39 w 508039"/>
                <a:gd name="connsiteY2" fmla="*/ 660400 h 1765300"/>
                <a:gd name="connsiteX3" fmla="*/ 139739 w 508039"/>
                <a:gd name="connsiteY3" fmla="*/ 990600 h 1765300"/>
                <a:gd name="connsiteX4" fmla="*/ 243164 w 508039"/>
                <a:gd name="connsiteY4" fmla="*/ 1574800 h 1765300"/>
                <a:gd name="connsiteX5" fmla="*/ 508039 w 508039"/>
                <a:gd name="connsiteY5" fmla="*/ 1765300 h 1765300"/>
                <a:gd name="connsiteX0" fmla="*/ 282759 w 511359"/>
                <a:gd name="connsiteY0" fmla="*/ 0 h 1765300"/>
                <a:gd name="connsiteX1" fmla="*/ 130359 w 511359"/>
                <a:gd name="connsiteY1" fmla="*/ 266700 h 1765300"/>
                <a:gd name="connsiteX2" fmla="*/ 3359 w 511359"/>
                <a:gd name="connsiteY2" fmla="*/ 660400 h 1765300"/>
                <a:gd name="connsiteX3" fmla="*/ 270059 w 511359"/>
                <a:gd name="connsiteY3" fmla="*/ 1168400 h 1765300"/>
                <a:gd name="connsiteX4" fmla="*/ 246484 w 511359"/>
                <a:gd name="connsiteY4" fmla="*/ 1574800 h 1765300"/>
                <a:gd name="connsiteX5" fmla="*/ 511359 w 511359"/>
                <a:gd name="connsiteY5" fmla="*/ 1765300 h 1765300"/>
                <a:gd name="connsiteX0" fmla="*/ 282759 w 511359"/>
                <a:gd name="connsiteY0" fmla="*/ 0 h 1765300"/>
                <a:gd name="connsiteX1" fmla="*/ 130359 w 511359"/>
                <a:gd name="connsiteY1" fmla="*/ 266700 h 1765300"/>
                <a:gd name="connsiteX2" fmla="*/ 3359 w 511359"/>
                <a:gd name="connsiteY2" fmla="*/ 660400 h 1765300"/>
                <a:gd name="connsiteX3" fmla="*/ 270059 w 511359"/>
                <a:gd name="connsiteY3" fmla="*/ 1168400 h 1765300"/>
                <a:gd name="connsiteX4" fmla="*/ 208384 w 511359"/>
                <a:gd name="connsiteY4" fmla="*/ 1536700 h 1765300"/>
                <a:gd name="connsiteX5" fmla="*/ 511359 w 511359"/>
                <a:gd name="connsiteY5" fmla="*/ 1765300 h 1765300"/>
                <a:gd name="connsiteX0" fmla="*/ 157992 w 386592"/>
                <a:gd name="connsiteY0" fmla="*/ 0 h 1765300"/>
                <a:gd name="connsiteX1" fmla="*/ 5592 w 386592"/>
                <a:gd name="connsiteY1" fmla="*/ 266700 h 1765300"/>
                <a:gd name="connsiteX2" fmla="*/ 43692 w 386592"/>
                <a:gd name="connsiteY2" fmla="*/ 673100 h 1765300"/>
                <a:gd name="connsiteX3" fmla="*/ 145292 w 386592"/>
                <a:gd name="connsiteY3" fmla="*/ 1168400 h 1765300"/>
                <a:gd name="connsiteX4" fmla="*/ 83617 w 386592"/>
                <a:gd name="connsiteY4" fmla="*/ 1536700 h 1765300"/>
                <a:gd name="connsiteX5" fmla="*/ 386592 w 386592"/>
                <a:gd name="connsiteY5" fmla="*/ 1765300 h 1765300"/>
                <a:gd name="connsiteX0" fmla="*/ 5592 w 386592"/>
                <a:gd name="connsiteY0" fmla="*/ 0 h 1498600"/>
                <a:gd name="connsiteX1" fmla="*/ 43692 w 386592"/>
                <a:gd name="connsiteY1" fmla="*/ 406400 h 1498600"/>
                <a:gd name="connsiteX2" fmla="*/ 145292 w 386592"/>
                <a:gd name="connsiteY2" fmla="*/ 901700 h 1498600"/>
                <a:gd name="connsiteX3" fmla="*/ 83617 w 386592"/>
                <a:gd name="connsiteY3" fmla="*/ 1270000 h 1498600"/>
                <a:gd name="connsiteX4" fmla="*/ 386592 w 386592"/>
                <a:gd name="connsiteY4" fmla="*/ 1498600 h 1498600"/>
                <a:gd name="connsiteX0" fmla="*/ 5592 w 386592"/>
                <a:gd name="connsiteY0" fmla="*/ 0 h 1574800"/>
                <a:gd name="connsiteX1" fmla="*/ 43692 w 386592"/>
                <a:gd name="connsiteY1" fmla="*/ 482600 h 1574800"/>
                <a:gd name="connsiteX2" fmla="*/ 145292 w 386592"/>
                <a:gd name="connsiteY2" fmla="*/ 977900 h 1574800"/>
                <a:gd name="connsiteX3" fmla="*/ 83617 w 386592"/>
                <a:gd name="connsiteY3" fmla="*/ 1346200 h 1574800"/>
                <a:gd name="connsiteX4" fmla="*/ 386592 w 386592"/>
                <a:gd name="connsiteY4" fmla="*/ 1574800 h 1574800"/>
                <a:gd name="connsiteX0" fmla="*/ 76409 w 343109"/>
                <a:gd name="connsiteY0" fmla="*/ 0 h 1651000"/>
                <a:gd name="connsiteX1" fmla="*/ 209 w 343109"/>
                <a:gd name="connsiteY1" fmla="*/ 558800 h 1651000"/>
                <a:gd name="connsiteX2" fmla="*/ 101809 w 343109"/>
                <a:gd name="connsiteY2" fmla="*/ 1054100 h 1651000"/>
                <a:gd name="connsiteX3" fmla="*/ 40134 w 343109"/>
                <a:gd name="connsiteY3" fmla="*/ 1422400 h 1651000"/>
                <a:gd name="connsiteX4" fmla="*/ 343109 w 343109"/>
                <a:gd name="connsiteY4" fmla="*/ 1651000 h 1651000"/>
                <a:gd name="connsiteX0" fmla="*/ 129962 w 396662"/>
                <a:gd name="connsiteY0" fmla="*/ 0 h 1651000"/>
                <a:gd name="connsiteX1" fmla="*/ 53762 w 396662"/>
                <a:gd name="connsiteY1" fmla="*/ 558800 h 1651000"/>
                <a:gd name="connsiteX2" fmla="*/ 155362 w 396662"/>
                <a:gd name="connsiteY2" fmla="*/ 1054100 h 1651000"/>
                <a:gd name="connsiteX3" fmla="*/ 93687 w 396662"/>
                <a:gd name="connsiteY3" fmla="*/ 1422400 h 1651000"/>
                <a:gd name="connsiteX4" fmla="*/ 396662 w 396662"/>
                <a:gd name="connsiteY4" fmla="*/ 1651000 h 165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662" h="1651000">
                  <a:moveTo>
                    <a:pt x="129962" y="0"/>
                  </a:moveTo>
                  <a:cubicBezTo>
                    <a:pt x="-104988" y="188383"/>
                    <a:pt x="49529" y="383117"/>
                    <a:pt x="53762" y="558800"/>
                  </a:cubicBezTo>
                  <a:cubicBezTo>
                    <a:pt x="57995" y="734483"/>
                    <a:pt x="148708" y="910167"/>
                    <a:pt x="155362" y="1054100"/>
                  </a:cubicBezTo>
                  <a:cubicBezTo>
                    <a:pt x="162016" y="1198033"/>
                    <a:pt x="87337" y="1346200"/>
                    <a:pt x="93687" y="1422400"/>
                  </a:cubicBezTo>
                  <a:cubicBezTo>
                    <a:pt x="100037" y="1498600"/>
                    <a:pt x="390616" y="1581150"/>
                    <a:pt x="396662" y="1651000"/>
                  </a:cubicBezTo>
                </a:path>
              </a:pathLst>
            </a:custGeom>
            <a:ln w="5715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17" y="1674344"/>
            <a:ext cx="7234883" cy="47244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94730" y="6105189"/>
            <a:ext cx="5955269" cy="2956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204698" y="2638816"/>
            <a:ext cx="349767" cy="3048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471992" y="3940313"/>
            <a:ext cx="349767" cy="304800"/>
          </a:xfrm>
          <a:prstGeom prst="ellipse">
            <a:avLst/>
          </a:prstGeom>
          <a:solidFill>
            <a:srgbClr val="0000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41300" y="266700"/>
            <a:ext cx="4076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Temperature?</a:t>
            </a:r>
            <a:endParaRPr lang="en-US" sz="32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382" y="390767"/>
            <a:ext cx="3668658" cy="2049910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>
            <a:off x="4764511" y="2473104"/>
            <a:ext cx="0" cy="470512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72560" y="85153"/>
            <a:ext cx="1969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McRae </a:t>
            </a:r>
            <a:r>
              <a:rPr lang="en-US" sz="2800" b="1" dirty="0" err="1" smtClean="0">
                <a:solidFill>
                  <a:srgbClr val="000000"/>
                </a:solidFill>
              </a:rPr>
              <a:t>Crk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-625077" y="3575247"/>
            <a:ext cx="1732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(C)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086986" y="6214348"/>
            <a:ext cx="5669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24 </a:t>
            </a:r>
            <a:r>
              <a:rPr lang="en-US" dirty="0" err="1" smtClean="0"/>
              <a:t>hr</a:t>
            </a:r>
            <a:r>
              <a:rPr lang="en-US" dirty="0" smtClean="0"/>
              <a:t> daily temp based on 1 week mid-summer data</a:t>
            </a:r>
            <a:endParaRPr lang="en-US" dirty="0"/>
          </a:p>
        </p:txBody>
      </p:sp>
      <p:sp>
        <p:nvSpPr>
          <p:cNvPr id="54" name="Oval 53"/>
          <p:cNvSpPr/>
          <p:nvPr/>
        </p:nvSpPr>
        <p:spPr>
          <a:xfrm>
            <a:off x="8073900" y="699076"/>
            <a:ext cx="349767" cy="304800"/>
          </a:xfrm>
          <a:prstGeom prst="ellipse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151377" y="1915818"/>
            <a:ext cx="349767" cy="304800"/>
          </a:xfrm>
          <a:prstGeom prst="ellipse">
            <a:avLst/>
          </a:prstGeom>
          <a:solidFill>
            <a:srgbClr val="660066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633350" y="3389854"/>
            <a:ext cx="0" cy="470512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297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7" y="2072936"/>
            <a:ext cx="5319846" cy="374835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046" y="4125174"/>
            <a:ext cx="3626943" cy="27328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17767" y="40233"/>
            <a:ext cx="9014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smtClean="0"/>
              <a:t>Light quantification – HJ Andrews Experimental Forest:</a:t>
            </a:r>
            <a:endParaRPr lang="en-US" sz="2400" u="sng" dirty="0" smtClean="0"/>
          </a:p>
        </p:txBody>
      </p:sp>
      <p:sp>
        <p:nvSpPr>
          <p:cNvPr id="5" name="Rectangle 4"/>
          <p:cNvSpPr/>
          <p:nvPr/>
        </p:nvSpPr>
        <p:spPr>
          <a:xfrm>
            <a:off x="346344" y="703254"/>
            <a:ext cx="848719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We used the unique management history of HJ Andrews Experimental Forest</a:t>
            </a:r>
            <a:r>
              <a:rPr lang="en-US" sz="2400" dirty="0"/>
              <a:t> </a:t>
            </a:r>
            <a:r>
              <a:rPr lang="en-US" sz="2400" dirty="0" smtClean="0"/>
              <a:t>to select reach pairs with old-growth versus second-growth riparian forests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7194173" y="4693663"/>
            <a:ext cx="740276" cy="481294"/>
          </a:xfrm>
          <a:prstGeom prst="rect">
            <a:avLst/>
          </a:prstGeom>
          <a:noFill/>
          <a:ln w="317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07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7" y="2072936"/>
            <a:ext cx="5319846" cy="374835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102957" y="51471"/>
            <a:ext cx="7474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Forest age class comparison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6338" y="601743"/>
            <a:ext cx="625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Stream 1: </a:t>
            </a:r>
            <a:r>
              <a:rPr lang="en-US" b="1" dirty="0"/>
              <a:t>upper third-order McRae Creek 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6.6 </a:t>
            </a:r>
            <a:r>
              <a:rPr lang="en-US" b="1" dirty="0"/>
              <a:t>m </a:t>
            </a:r>
            <a:r>
              <a:rPr lang="en-US" b="1" dirty="0" err="1"/>
              <a:t>bankfull</a:t>
            </a:r>
            <a:r>
              <a:rPr lang="en-US" b="1" dirty="0"/>
              <a:t> width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046" y="4125174"/>
            <a:ext cx="3626943" cy="27328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Rectangle 31"/>
          <p:cNvSpPr/>
          <p:nvPr/>
        </p:nvSpPr>
        <p:spPr>
          <a:xfrm>
            <a:off x="7194173" y="4693663"/>
            <a:ext cx="740276" cy="481294"/>
          </a:xfrm>
          <a:prstGeom prst="rect">
            <a:avLst/>
          </a:prstGeom>
          <a:noFill/>
          <a:ln w="317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472897">
            <a:off x="3321212" y="4050381"/>
            <a:ext cx="198996" cy="340065"/>
          </a:xfrm>
          <a:prstGeom prst="rect">
            <a:avLst/>
          </a:prstGeom>
          <a:solidFill>
            <a:srgbClr val="BFBFBF">
              <a:alpha val="66000"/>
            </a:srgbClr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256289">
            <a:off x="3661544" y="3580059"/>
            <a:ext cx="215663" cy="341820"/>
          </a:xfrm>
          <a:prstGeom prst="rect">
            <a:avLst/>
          </a:prstGeom>
          <a:solidFill>
            <a:srgbClr val="BFBFBF">
              <a:alpha val="66000"/>
            </a:srgbClr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58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67" y="2072936"/>
            <a:ext cx="5319846" cy="374835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Rectangle 8"/>
          <p:cNvSpPr/>
          <p:nvPr/>
        </p:nvSpPr>
        <p:spPr>
          <a:xfrm rot="2472897">
            <a:off x="3321212" y="4050381"/>
            <a:ext cx="198996" cy="340065"/>
          </a:xfrm>
          <a:prstGeom prst="rect">
            <a:avLst/>
          </a:prstGeom>
          <a:solidFill>
            <a:srgbClr val="BFBFBF">
              <a:alpha val="66000"/>
            </a:srgbClr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256289">
            <a:off x="3661544" y="3580059"/>
            <a:ext cx="215663" cy="341820"/>
          </a:xfrm>
          <a:prstGeom prst="rect">
            <a:avLst/>
          </a:prstGeom>
          <a:solidFill>
            <a:srgbClr val="BFBFBF">
              <a:alpha val="66000"/>
            </a:srgbClr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2957" y="51471"/>
            <a:ext cx="7474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Forest age class comparison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6338" y="601743"/>
            <a:ext cx="5620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Stream 1: upper third-order McRae Creek 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6.6 </a:t>
            </a:r>
            <a:r>
              <a:rPr lang="en-US" b="1" dirty="0"/>
              <a:t>m </a:t>
            </a:r>
            <a:r>
              <a:rPr lang="en-US" b="1" dirty="0" err="1"/>
              <a:t>bankfull</a:t>
            </a:r>
            <a:r>
              <a:rPr lang="en-US" b="1" dirty="0"/>
              <a:t> width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08678" y="264442"/>
            <a:ext cx="5253804" cy="6392689"/>
            <a:chOff x="3308678" y="264442"/>
            <a:chExt cx="5253804" cy="6392689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3444240" y="3552810"/>
              <a:ext cx="2727537" cy="4741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708300" y="264443"/>
              <a:ext cx="2666410" cy="3276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2" idx="2"/>
            </p:cNvCxnSpPr>
            <p:nvPr/>
          </p:nvCxnSpPr>
          <p:spPr>
            <a:xfrm flipV="1">
              <a:off x="3708300" y="3242857"/>
              <a:ext cx="2766997" cy="6677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9" idx="2"/>
            </p:cNvCxnSpPr>
            <p:nvPr/>
          </p:nvCxnSpPr>
          <p:spPr>
            <a:xfrm>
              <a:off x="3308678" y="4348319"/>
              <a:ext cx="2863099" cy="22911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0452" y="264442"/>
              <a:ext cx="2182030" cy="29830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1777" y="3540861"/>
              <a:ext cx="2273723" cy="311627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7686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7" y="2072936"/>
            <a:ext cx="5319846" cy="3748357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6" name="Straight Connector 15"/>
          <p:cNvCxnSpPr/>
          <p:nvPr/>
        </p:nvCxnSpPr>
        <p:spPr>
          <a:xfrm flipV="1">
            <a:off x="2143451" y="3583827"/>
            <a:ext cx="4635273" cy="69952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047115" y="158537"/>
            <a:ext cx="3751999" cy="35333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064897" y="3357787"/>
            <a:ext cx="3734217" cy="6857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914559" y="4544674"/>
            <a:ext cx="4837353" cy="218286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02957" y="51471"/>
            <a:ext cx="7474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Forest age class comparison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6339" y="601743"/>
            <a:ext cx="5000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Stream 2: </a:t>
            </a:r>
            <a:r>
              <a:rPr lang="en-US" b="1" dirty="0" smtClean="0">
                <a:solidFill>
                  <a:srgbClr val="000000"/>
                </a:solidFill>
              </a:rPr>
              <a:t>McRae Creek Tributary – West 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/>
              <a:t>~4 m </a:t>
            </a:r>
            <a:r>
              <a:rPr lang="en-US" b="1" dirty="0" err="1"/>
              <a:t>bankfull</a:t>
            </a:r>
            <a:r>
              <a:rPr lang="en-US" b="1" dirty="0"/>
              <a:t> </a:t>
            </a:r>
            <a:r>
              <a:rPr lang="en-US" b="1" dirty="0" smtClean="0"/>
              <a:t>width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 rot="2472897">
            <a:off x="1912140" y="4240316"/>
            <a:ext cx="233730" cy="347392"/>
          </a:xfrm>
          <a:prstGeom prst="rect">
            <a:avLst/>
          </a:prstGeom>
          <a:solidFill>
            <a:schemeClr val="bg1">
              <a:lumMod val="75000"/>
              <a:alpha val="68000"/>
            </a:schemeClr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426311">
            <a:off x="1941541" y="3691625"/>
            <a:ext cx="228929" cy="352103"/>
          </a:xfrm>
          <a:prstGeom prst="rect">
            <a:avLst/>
          </a:prstGeom>
          <a:solidFill>
            <a:srgbClr val="BFBFBF">
              <a:alpha val="74000"/>
            </a:srgbClr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724" y="3583827"/>
            <a:ext cx="2095615" cy="317463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114" y="158536"/>
            <a:ext cx="2109550" cy="319925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18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3|5.9|5.3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26.2|1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26.2|1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26.2|1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26.2|1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26.2|1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26.2|1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26.2|11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26.2|1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26.2|11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26.2|1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26.2|11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26.2|11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26.2|11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26.2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26.2|1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26.2|1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26.2|1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|26.9|5.7|25.9|1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26.2|1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2|33.7|16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9.5|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3867</TotalTime>
  <Words>2735</Words>
  <Application>Microsoft Macintosh PowerPoint</Application>
  <PresentationFormat>On-screen Show (4:3)</PresentationFormat>
  <Paragraphs>560</Paragraphs>
  <Slides>59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Oregon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Warren</dc:creator>
  <cp:lastModifiedBy>Dana Warren</cp:lastModifiedBy>
  <cp:revision>54</cp:revision>
  <dcterms:created xsi:type="dcterms:W3CDTF">2014-11-30T11:01:45Z</dcterms:created>
  <dcterms:modified xsi:type="dcterms:W3CDTF">2016-11-02T14:28:45Z</dcterms:modified>
</cp:coreProperties>
</file>