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sldIdLst>
    <p:sldId id="269" r:id="rId2"/>
    <p:sldId id="309" r:id="rId3"/>
    <p:sldId id="318" r:id="rId4"/>
    <p:sldId id="270" r:id="rId5"/>
    <p:sldId id="321" r:id="rId6"/>
    <p:sldId id="273" r:id="rId7"/>
    <p:sldId id="274" r:id="rId8"/>
    <p:sldId id="275" r:id="rId9"/>
    <p:sldId id="272" r:id="rId10"/>
    <p:sldId id="319" r:id="rId11"/>
    <p:sldId id="281" r:id="rId12"/>
    <p:sldId id="282" r:id="rId13"/>
    <p:sldId id="285" r:id="rId14"/>
    <p:sldId id="287" r:id="rId15"/>
    <p:sldId id="289" r:id="rId16"/>
    <p:sldId id="290" r:id="rId17"/>
    <p:sldId id="292" r:id="rId18"/>
    <p:sldId id="325" r:id="rId19"/>
    <p:sldId id="323" r:id="rId20"/>
    <p:sldId id="324" r:id="rId21"/>
    <p:sldId id="332" r:id="rId22"/>
    <p:sldId id="333" r:id="rId23"/>
    <p:sldId id="277" r:id="rId24"/>
    <p:sldId id="327" r:id="rId25"/>
    <p:sldId id="339" r:id="rId26"/>
    <p:sldId id="328" r:id="rId27"/>
    <p:sldId id="329" r:id="rId28"/>
    <p:sldId id="330" r:id="rId29"/>
    <p:sldId id="338" r:id="rId30"/>
    <p:sldId id="337" r:id="rId31"/>
    <p:sldId id="334" r:id="rId32"/>
    <p:sldId id="335" r:id="rId33"/>
    <p:sldId id="336" r:id="rId34"/>
    <p:sldId id="331" r:id="rId35"/>
    <p:sldId id="32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7039" autoAdjust="0"/>
  </p:normalViewPr>
  <p:slideViewPr>
    <p:cSldViewPr snapToGrid="0">
      <p:cViewPr varScale="1">
        <p:scale>
          <a:sx n="50" d="100"/>
          <a:sy n="50" d="100"/>
        </p:scale>
        <p:origin x="29" y="39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496482388827847"/>
          <c:y val="0.14326921976945048"/>
          <c:w val="0.87254254135603126"/>
          <c:h val="0.66738387678603428"/>
        </c:manualLayout>
      </c:layout>
      <c:barChart>
        <c:barDir val="col"/>
        <c:grouping val="clustered"/>
        <c:varyColors val="0"/>
        <c:ser>
          <c:idx val="0"/>
          <c:order val="0"/>
          <c:tx>
            <c:strRef>
              <c:f>Sheet1!$B$1</c:f>
              <c:strCache>
                <c:ptCount val="1"/>
                <c:pt idx="0">
                  <c:v>ESR 3</c:v>
                </c:pt>
              </c:strCache>
            </c:strRef>
          </c:tx>
          <c:spPr>
            <a:gradFill rotWithShape="1">
              <a:gsLst>
                <a:gs pos="0">
                  <a:schemeClr val="accent3">
                    <a:shade val="76000"/>
                    <a:shade val="51000"/>
                    <a:satMod val="130000"/>
                  </a:schemeClr>
                </a:gs>
                <a:gs pos="80000">
                  <a:schemeClr val="accent3">
                    <a:shade val="76000"/>
                    <a:shade val="93000"/>
                    <a:satMod val="130000"/>
                  </a:schemeClr>
                </a:gs>
                <a:gs pos="100000">
                  <a:schemeClr val="accent3">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&lt; 5%</c:v>
                </c:pt>
                <c:pt idx="1">
                  <c:v>10%</c:v>
                </c:pt>
                <c:pt idx="2">
                  <c:v>20%</c:v>
                </c:pt>
                <c:pt idx="3">
                  <c:v>30%</c:v>
                </c:pt>
                <c:pt idx="4">
                  <c:v>40%</c:v>
                </c:pt>
                <c:pt idx="5">
                  <c:v>50%</c:v>
                </c:pt>
                <c:pt idx="6">
                  <c:v>60%</c:v>
                </c:pt>
              </c:strCache>
            </c:strRef>
          </c:cat>
          <c:val>
            <c:numRef>
              <c:f>Sheet1!$B$2:$B$8</c:f>
              <c:numCache>
                <c:formatCode>General</c:formatCode>
                <c:ptCount val="7"/>
                <c:pt idx="0">
                  <c:v>4</c:v>
                </c:pt>
                <c:pt idx="1">
                  <c:v>2</c:v>
                </c:pt>
                <c:pt idx="2">
                  <c:v>7</c:v>
                </c:pt>
                <c:pt idx="3">
                  <c:v>6</c:v>
                </c:pt>
                <c:pt idx="4">
                  <c:v>3</c:v>
                </c:pt>
                <c:pt idx="5">
                  <c:v>1</c:v>
                </c:pt>
                <c:pt idx="6">
                  <c:v>1</c:v>
                </c:pt>
              </c:numCache>
            </c:numRef>
          </c:val>
        </c:ser>
        <c:dLbls>
          <c:showLegendKey val="0"/>
          <c:showVal val="0"/>
          <c:showCatName val="0"/>
          <c:showSerName val="0"/>
          <c:showPercent val="0"/>
          <c:showBubbleSize val="0"/>
        </c:dLbls>
        <c:gapWidth val="0"/>
        <c:axId val="172441936"/>
        <c:axId val="17244232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ESR 20</c:v>
                      </c:pt>
                    </c:strCache>
                  </c:strRef>
                </c:tx>
                <c:spPr>
                  <a:gradFill rotWithShape="1">
                    <a:gsLst>
                      <a:gs pos="0">
                        <a:schemeClr val="accent3">
                          <a:tint val="77000"/>
                          <a:shade val="51000"/>
                          <a:satMod val="130000"/>
                        </a:schemeClr>
                      </a:gs>
                      <a:gs pos="80000">
                        <a:schemeClr val="accent3">
                          <a:tint val="77000"/>
                          <a:shade val="93000"/>
                          <a:satMod val="130000"/>
                        </a:schemeClr>
                      </a:gs>
                      <a:gs pos="100000">
                        <a:schemeClr val="accent3">
                          <a:tint val="77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c:ext uri="{02D57815-91ED-43cb-92C2-25804820EDAC}">
                        <c15:formulaRef>
                          <c15:sqref>Sheet1!$A$2:$A$8</c15:sqref>
                        </c15:formulaRef>
                      </c:ext>
                    </c:extLst>
                    <c:strCache>
                      <c:ptCount val="7"/>
                      <c:pt idx="0">
                        <c:v>&lt; 5%</c:v>
                      </c:pt>
                      <c:pt idx="1">
                        <c:v>10%</c:v>
                      </c:pt>
                      <c:pt idx="2">
                        <c:v>20%</c:v>
                      </c:pt>
                      <c:pt idx="3">
                        <c:v>30%</c:v>
                      </c:pt>
                      <c:pt idx="4">
                        <c:v>40%</c:v>
                      </c:pt>
                      <c:pt idx="5">
                        <c:v>50%</c:v>
                      </c:pt>
                      <c:pt idx="6">
                        <c:v>60%</c:v>
                      </c:pt>
                    </c:strCache>
                  </c:strRef>
                </c:cat>
                <c:val>
                  <c:numRef>
                    <c:extLst>
                      <c:ext uri="{02D57815-91ED-43cb-92C2-25804820EDAC}">
                        <c15:formulaRef>
                          <c15:sqref>Sheet1!$C$2:$C$8</c15:sqref>
                        </c15:formulaRef>
                      </c:ext>
                    </c:extLst>
                    <c:numCache>
                      <c:formatCode>General</c:formatCode>
                      <c:ptCount val="7"/>
                      <c:pt idx="0">
                        <c:v>4</c:v>
                      </c:pt>
                      <c:pt idx="1">
                        <c:v>7</c:v>
                      </c:pt>
                      <c:pt idx="2">
                        <c:v>5</c:v>
                      </c:pt>
                      <c:pt idx="3">
                        <c:v>6</c:v>
                      </c:pt>
                      <c:pt idx="4">
                        <c:v>1</c:v>
                      </c:pt>
                      <c:pt idx="5">
                        <c:v>1</c:v>
                      </c:pt>
                      <c:pt idx="6">
                        <c:v>0</c:v>
                      </c:pt>
                    </c:numCache>
                  </c:numRef>
                </c:val>
              </c15:ser>
            </c15:filteredBarSeries>
          </c:ext>
        </c:extLst>
      </c:barChart>
      <c:catAx>
        <c:axId val="17244193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dirty="0" smtClean="0"/>
                  <a:t>% Area – ABLA2/PIEN Cover Type</a:t>
                </a:r>
                <a:endParaRPr lang="en-US" sz="2400" baseline="0" dirty="0"/>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2442328"/>
        <c:crosses val="autoZero"/>
        <c:auto val="1"/>
        <c:lblAlgn val="ctr"/>
        <c:lblOffset val="100"/>
        <c:noMultiLvlLbl val="0"/>
      </c:catAx>
      <c:valAx>
        <c:axId val="172442328"/>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dirty="0" smtClean="0"/>
                  <a:t>Number of HUC6</a:t>
                </a:r>
                <a:endParaRPr lang="en-US" sz="2400" baseline="0" dirty="0"/>
              </a:p>
            </c:rich>
          </c:tx>
          <c:layout>
            <c:manualLayout>
              <c:xMode val="edge"/>
              <c:yMode val="edge"/>
              <c:x val="6.2463173778451488E-3"/>
              <c:y val="0.248700060630789"/>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244193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964956192166232"/>
          <c:y val="4.6663577060415233E-2"/>
          <c:w val="0.84131095446680548"/>
          <c:h val="0.8050469231572327"/>
        </c:manualLayout>
      </c:layout>
      <c:barChart>
        <c:barDir val="col"/>
        <c:grouping val="clustered"/>
        <c:varyColors val="0"/>
        <c:ser>
          <c:idx val="1"/>
          <c:order val="0"/>
          <c:tx>
            <c:strRef>
              <c:f>Sheet1!$C$1</c:f>
              <c:strCache>
                <c:ptCount val="1"/>
                <c:pt idx="0">
                  <c:v>ESR 20</c:v>
                </c:pt>
              </c:strCache>
            </c:strRef>
          </c:tx>
          <c:spPr>
            <a:solidFill>
              <a:srgbClr val="CC9900">
                <a:alpha val="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Sheet1!$A$2:$A$9</c:f>
              <c:strCache>
                <c:ptCount val="8"/>
                <c:pt idx="0">
                  <c:v>&lt; 5%</c:v>
                </c:pt>
                <c:pt idx="1">
                  <c:v>10%</c:v>
                </c:pt>
                <c:pt idx="2">
                  <c:v>20%</c:v>
                </c:pt>
                <c:pt idx="3">
                  <c:v>30%</c:v>
                </c:pt>
                <c:pt idx="4">
                  <c:v>40%</c:v>
                </c:pt>
                <c:pt idx="5">
                  <c:v>50%</c:v>
                </c:pt>
                <c:pt idx="6">
                  <c:v>60%</c:v>
                </c:pt>
                <c:pt idx="7">
                  <c:v>70%</c:v>
                </c:pt>
              </c:strCache>
            </c:strRef>
          </c:cat>
          <c:val>
            <c:numRef>
              <c:f>Sheet1!$C$2:$C$9</c:f>
              <c:numCache>
                <c:formatCode>General</c:formatCode>
                <c:ptCount val="8"/>
                <c:pt idx="0">
                  <c:v>0</c:v>
                </c:pt>
                <c:pt idx="1">
                  <c:v>1</c:v>
                </c:pt>
                <c:pt idx="2">
                  <c:v>2</c:v>
                </c:pt>
                <c:pt idx="3">
                  <c:v>4</c:v>
                </c:pt>
                <c:pt idx="4">
                  <c:v>6</c:v>
                </c:pt>
                <c:pt idx="5">
                  <c:v>5</c:v>
                </c:pt>
                <c:pt idx="6">
                  <c:v>2</c:v>
                </c:pt>
                <c:pt idx="7">
                  <c:v>1</c:v>
                </c:pt>
              </c:numCache>
            </c:numRef>
          </c:val>
        </c:ser>
        <c:dLbls>
          <c:showLegendKey val="0"/>
          <c:showVal val="0"/>
          <c:showCatName val="0"/>
          <c:showSerName val="0"/>
          <c:showPercent val="0"/>
          <c:showBubbleSize val="0"/>
        </c:dLbls>
        <c:gapWidth val="20"/>
        <c:overlap val="30"/>
        <c:axId val="313176392"/>
        <c:axId val="313176784"/>
        <c:extLst/>
      </c:barChart>
      <c:catAx>
        <c:axId val="313176392"/>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dirty="0" smtClean="0"/>
                  <a:t>% Area </a:t>
                </a:r>
                <a:endParaRPr lang="en-US" sz="2400" baseline="0" dirty="0"/>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3176784"/>
        <c:crosses val="autoZero"/>
        <c:auto val="1"/>
        <c:lblAlgn val="ctr"/>
        <c:lblOffset val="100"/>
        <c:noMultiLvlLbl val="0"/>
      </c:catAx>
      <c:valAx>
        <c:axId val="313176784"/>
        <c:scaling>
          <c:orientation val="minMax"/>
          <c:max val="40"/>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dirty="0" smtClean="0"/>
                  <a:t>% of HUCs</a:t>
                </a:r>
                <a:endParaRPr lang="en-US" sz="2400" baseline="0" dirty="0"/>
              </a:p>
            </c:rich>
          </c:tx>
          <c:layout>
            <c:manualLayout>
              <c:xMode val="edge"/>
              <c:yMode val="edge"/>
              <c:x val="6.2463173778451488E-3"/>
              <c:y val="0.248700060630789"/>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317639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964956192166232"/>
          <c:y val="4.6663577060415233E-2"/>
          <c:w val="0.84131095446680548"/>
          <c:h val="0.8050469231572327"/>
        </c:manualLayout>
      </c:layout>
      <c:barChart>
        <c:barDir val="col"/>
        <c:grouping val="clustered"/>
        <c:varyColors val="0"/>
        <c:ser>
          <c:idx val="1"/>
          <c:order val="0"/>
          <c:tx>
            <c:strRef>
              <c:f>Sheet1!$C$1</c:f>
              <c:strCache>
                <c:ptCount val="1"/>
                <c:pt idx="0">
                  <c:v>ESR 20</c:v>
                </c:pt>
              </c:strCache>
            </c:strRef>
          </c:tx>
          <c:spPr>
            <a:solidFill>
              <a:srgbClr val="CC9900">
                <a:alpha val="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Sheet1!$A$2:$A$9</c:f>
              <c:strCache>
                <c:ptCount val="8"/>
                <c:pt idx="0">
                  <c:v>&lt; 5%</c:v>
                </c:pt>
                <c:pt idx="1">
                  <c:v>10%</c:v>
                </c:pt>
                <c:pt idx="2">
                  <c:v>20%</c:v>
                </c:pt>
                <c:pt idx="3">
                  <c:v>30%</c:v>
                </c:pt>
                <c:pt idx="4">
                  <c:v>40%</c:v>
                </c:pt>
                <c:pt idx="5">
                  <c:v>50%</c:v>
                </c:pt>
                <c:pt idx="6">
                  <c:v>60%</c:v>
                </c:pt>
                <c:pt idx="7">
                  <c:v>70%</c:v>
                </c:pt>
              </c:strCache>
            </c:strRef>
          </c:cat>
          <c:val>
            <c:numRef>
              <c:f>Sheet1!$C$2:$C$9</c:f>
              <c:numCache>
                <c:formatCode>General</c:formatCode>
                <c:ptCount val="8"/>
                <c:pt idx="0">
                  <c:v>0</c:v>
                </c:pt>
                <c:pt idx="1">
                  <c:v>1</c:v>
                </c:pt>
                <c:pt idx="2">
                  <c:v>2</c:v>
                </c:pt>
                <c:pt idx="3">
                  <c:v>4</c:v>
                </c:pt>
                <c:pt idx="4">
                  <c:v>6</c:v>
                </c:pt>
                <c:pt idx="5">
                  <c:v>5</c:v>
                </c:pt>
                <c:pt idx="6">
                  <c:v>2</c:v>
                </c:pt>
                <c:pt idx="7">
                  <c:v>1</c:v>
                </c:pt>
              </c:numCache>
            </c:numRef>
          </c:val>
        </c:ser>
        <c:dLbls>
          <c:showLegendKey val="0"/>
          <c:showVal val="0"/>
          <c:showCatName val="0"/>
          <c:showSerName val="0"/>
          <c:showPercent val="0"/>
          <c:showBubbleSize val="0"/>
        </c:dLbls>
        <c:gapWidth val="20"/>
        <c:overlap val="30"/>
        <c:axId val="313177568"/>
        <c:axId val="313177960"/>
        <c:extLst/>
      </c:barChart>
      <c:catAx>
        <c:axId val="31317756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dirty="0" smtClean="0"/>
                  <a:t>% Area </a:t>
                </a:r>
                <a:endParaRPr lang="en-US" sz="2400" baseline="0" dirty="0"/>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3177960"/>
        <c:crosses val="autoZero"/>
        <c:auto val="1"/>
        <c:lblAlgn val="ctr"/>
        <c:lblOffset val="100"/>
        <c:noMultiLvlLbl val="0"/>
      </c:catAx>
      <c:valAx>
        <c:axId val="313177960"/>
        <c:scaling>
          <c:orientation val="minMax"/>
          <c:max val="40"/>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dirty="0" smtClean="0"/>
                  <a:t>% of HUCs</a:t>
                </a:r>
                <a:endParaRPr lang="en-US" sz="2400" baseline="0" dirty="0"/>
              </a:p>
            </c:rich>
          </c:tx>
          <c:layout>
            <c:manualLayout>
              <c:xMode val="edge"/>
              <c:yMode val="edge"/>
              <c:x val="6.2463173778451488E-3"/>
              <c:y val="0.248700060630789"/>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317756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22639-49AE-405C-86C9-AFA6307686FA}"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214F0F9B-C707-4DED-9EBC-39ECF35043C9}">
      <dgm:prSet phldrT="[Text]" custT="1"/>
      <dgm:spPr/>
      <dgm:t>
        <a:bodyPr/>
        <a:lstStyle/>
        <a:p>
          <a:pPr>
            <a:lnSpc>
              <a:spcPct val="100000"/>
            </a:lnSpc>
          </a:pPr>
          <a:r>
            <a:rPr lang="en-US" sz="2400" dirty="0" smtClean="0"/>
            <a:t>WUI Integrity</a:t>
          </a:r>
          <a:endParaRPr lang="en-US" sz="2400" dirty="0"/>
        </a:p>
      </dgm:t>
    </dgm:pt>
    <dgm:pt modelId="{D3248928-D5F7-4CE9-9531-635B524D484B}" type="parTrans" cxnId="{073314F9-EF68-4BFE-A07A-F51E31FD2FA1}">
      <dgm:prSet/>
      <dgm:spPr/>
      <dgm:t>
        <a:bodyPr/>
        <a:lstStyle/>
        <a:p>
          <a:endParaRPr lang="en-US"/>
        </a:p>
      </dgm:t>
    </dgm:pt>
    <dgm:pt modelId="{F12B3E21-A576-4DCC-9D80-CDA2A2537300}" type="sibTrans" cxnId="{073314F9-EF68-4BFE-A07A-F51E31FD2FA1}">
      <dgm:prSet/>
      <dgm:spPr/>
      <dgm:t>
        <a:bodyPr/>
        <a:lstStyle/>
        <a:p>
          <a:pPr algn="ctr"/>
          <a:endParaRPr lang="en-US" dirty="0"/>
        </a:p>
      </dgm:t>
    </dgm:pt>
    <dgm:pt modelId="{C132E400-E132-4E16-950A-D3ECFFC30594}">
      <dgm:prSet phldrT="[Text]" custT="1"/>
      <dgm:spPr/>
      <dgm:t>
        <a:bodyPr/>
        <a:lstStyle/>
        <a:p>
          <a:r>
            <a:rPr lang="en-US" sz="3200" dirty="0" smtClean="0"/>
            <a:t>Value</a:t>
          </a:r>
          <a:endParaRPr lang="en-US" sz="3200" dirty="0"/>
        </a:p>
      </dgm:t>
    </dgm:pt>
    <dgm:pt modelId="{60CCD09E-A5D0-4889-A1E4-AB8832C0C569}" type="parTrans" cxnId="{C6889821-51DF-4798-820E-C69668E64E1C}">
      <dgm:prSet/>
      <dgm:spPr/>
      <dgm:t>
        <a:bodyPr/>
        <a:lstStyle/>
        <a:p>
          <a:endParaRPr lang="en-US"/>
        </a:p>
      </dgm:t>
    </dgm:pt>
    <dgm:pt modelId="{3B27284A-A041-4C54-B7FC-8F50AE9FEE25}" type="sibTrans" cxnId="{C6889821-51DF-4798-820E-C69668E64E1C}">
      <dgm:prSet/>
      <dgm:spPr/>
      <dgm:t>
        <a:bodyPr/>
        <a:lstStyle/>
        <a:p>
          <a:pPr algn="ctr"/>
          <a:endParaRPr lang="en-US" dirty="0"/>
        </a:p>
      </dgm:t>
    </dgm:pt>
    <dgm:pt modelId="{DBC81380-67B1-4397-87B7-185F32FA5E8E}">
      <dgm:prSet phldrT="[Text]" custT="1"/>
      <dgm:spPr/>
      <dgm:t>
        <a:bodyPr/>
        <a:lstStyle/>
        <a:p>
          <a:r>
            <a:rPr lang="en-US" sz="3600" dirty="0" smtClean="0"/>
            <a:t>Risk</a:t>
          </a:r>
          <a:endParaRPr lang="en-US" sz="3600" dirty="0"/>
        </a:p>
      </dgm:t>
    </dgm:pt>
    <dgm:pt modelId="{D0900C31-2D7B-41EC-92B2-0C015DCF3541}" type="parTrans" cxnId="{61C7626B-0BCC-44AE-85D0-F0BE2B2F36FF}">
      <dgm:prSet/>
      <dgm:spPr/>
      <dgm:t>
        <a:bodyPr/>
        <a:lstStyle/>
        <a:p>
          <a:endParaRPr lang="en-US"/>
        </a:p>
      </dgm:t>
    </dgm:pt>
    <dgm:pt modelId="{21003B4C-7622-4673-B9BB-37376B0630B9}" type="sibTrans" cxnId="{61C7626B-0BCC-44AE-85D0-F0BE2B2F36FF}">
      <dgm:prSet/>
      <dgm:spPr/>
      <dgm:t>
        <a:bodyPr/>
        <a:lstStyle/>
        <a:p>
          <a:endParaRPr lang="en-US" dirty="0"/>
        </a:p>
      </dgm:t>
    </dgm:pt>
    <dgm:pt modelId="{E3556664-5A52-46C2-A4BD-7C14D85B1FB9}">
      <dgm:prSet custT="1"/>
      <dgm:spPr/>
      <dgm:t>
        <a:bodyPr/>
        <a:lstStyle/>
        <a:p>
          <a:r>
            <a:rPr lang="en-US" sz="3200" dirty="0" smtClean="0"/>
            <a:t>WUI</a:t>
          </a:r>
          <a:endParaRPr lang="en-US" sz="3200" dirty="0"/>
        </a:p>
      </dgm:t>
    </dgm:pt>
    <dgm:pt modelId="{C52E9540-B05C-4BA2-BCBB-7E55E34C9335}" type="parTrans" cxnId="{B2CE8BF4-8709-4D7E-85E5-3757E16A3F19}">
      <dgm:prSet/>
      <dgm:spPr/>
      <dgm:t>
        <a:bodyPr/>
        <a:lstStyle/>
        <a:p>
          <a:endParaRPr lang="en-US"/>
        </a:p>
      </dgm:t>
    </dgm:pt>
    <dgm:pt modelId="{B046BDB1-31F0-43B5-8713-CB428EFB4A27}" type="sibTrans" cxnId="{B2CE8BF4-8709-4D7E-85E5-3757E16A3F19}">
      <dgm:prSet/>
      <dgm:spPr/>
      <dgm:t>
        <a:bodyPr/>
        <a:lstStyle/>
        <a:p>
          <a:pPr algn="ctr"/>
          <a:r>
            <a:rPr lang="en-US" dirty="0" smtClean="0"/>
            <a:t>Swan Valley Community Wildfire Boundary Def.</a:t>
          </a:r>
          <a:endParaRPr lang="en-US" dirty="0"/>
        </a:p>
      </dgm:t>
    </dgm:pt>
    <dgm:pt modelId="{C692C495-FB50-468C-8BF4-440E9449F36C}">
      <dgm:prSet custT="1"/>
      <dgm:spPr/>
      <dgm:t>
        <a:bodyPr/>
        <a:lstStyle/>
        <a:p>
          <a:r>
            <a:rPr lang="en-US" sz="2400" dirty="0" err="1" smtClean="0"/>
            <a:t>Struct</a:t>
          </a:r>
          <a:r>
            <a:rPr lang="en-US" sz="2400" dirty="0" smtClean="0"/>
            <a:t>. Dens.</a:t>
          </a:r>
          <a:endParaRPr lang="en-US" sz="2400" dirty="0"/>
        </a:p>
      </dgm:t>
    </dgm:pt>
    <dgm:pt modelId="{7BC94BFA-12E0-4A6C-BF38-0E9248344CE5}" type="parTrans" cxnId="{33043FCE-E051-43F6-9D0E-47C5A5EBEB3B}">
      <dgm:prSet/>
      <dgm:spPr/>
      <dgm:t>
        <a:bodyPr/>
        <a:lstStyle/>
        <a:p>
          <a:endParaRPr lang="en-US"/>
        </a:p>
      </dgm:t>
    </dgm:pt>
    <dgm:pt modelId="{5B7BDFFE-ED88-477B-9B6A-51351D4E148C}" type="sibTrans" cxnId="{33043FCE-E051-43F6-9D0E-47C5A5EBEB3B}">
      <dgm:prSet/>
      <dgm:spPr/>
      <dgm:t>
        <a:bodyPr/>
        <a:lstStyle/>
        <a:p>
          <a:r>
            <a:rPr lang="en-US" dirty="0" smtClean="0"/>
            <a:t>Density Zones</a:t>
          </a:r>
          <a:endParaRPr lang="en-US" dirty="0"/>
        </a:p>
      </dgm:t>
    </dgm:pt>
    <dgm:pt modelId="{C6828F0A-5F99-43B7-80D6-3E01CFDFF9D0}">
      <dgm:prSet custT="1"/>
      <dgm:spPr/>
      <dgm:t>
        <a:bodyPr/>
        <a:lstStyle/>
        <a:p>
          <a:r>
            <a:rPr lang="en-US" sz="2400" dirty="0" smtClean="0"/>
            <a:t>Crown Fire Potential</a:t>
          </a:r>
          <a:endParaRPr lang="en-US" sz="2400" dirty="0"/>
        </a:p>
      </dgm:t>
    </dgm:pt>
    <dgm:pt modelId="{D868F4C5-14A2-4B1E-A314-5DC12AAA72D1}" type="parTrans" cxnId="{E63A5FDD-4C9D-4B2E-B81A-B9F791EA3F01}">
      <dgm:prSet/>
      <dgm:spPr/>
      <dgm:t>
        <a:bodyPr/>
        <a:lstStyle/>
        <a:p>
          <a:endParaRPr lang="en-US"/>
        </a:p>
      </dgm:t>
    </dgm:pt>
    <dgm:pt modelId="{B072C170-401B-45B8-A719-4C0821DD0EE7}" type="sibTrans" cxnId="{E63A5FDD-4C9D-4B2E-B81A-B9F791EA3F01}">
      <dgm:prSet/>
      <dgm:spPr/>
      <dgm:t>
        <a:bodyPr/>
        <a:lstStyle/>
        <a:p>
          <a:r>
            <a:rPr lang="en-US" dirty="0" smtClean="0"/>
            <a:t>PI derived/ </a:t>
          </a:r>
          <a:r>
            <a:rPr lang="en-US" dirty="0" err="1" smtClean="0"/>
            <a:t>FlamMap</a:t>
          </a:r>
          <a:endParaRPr lang="en-US" dirty="0"/>
        </a:p>
      </dgm:t>
    </dgm:pt>
    <dgm:pt modelId="{71BF3E60-A70E-4AD7-92CD-92DE61681952}">
      <dgm:prSet custT="1"/>
      <dgm:spPr/>
      <dgm:t>
        <a:bodyPr/>
        <a:lstStyle/>
        <a:p>
          <a:r>
            <a:rPr lang="en-US" sz="2800" dirty="0" smtClean="0"/>
            <a:t>Fire Prob.</a:t>
          </a:r>
          <a:endParaRPr lang="en-US" sz="2800" dirty="0"/>
        </a:p>
      </dgm:t>
    </dgm:pt>
    <dgm:pt modelId="{21CC13AB-1DFB-4C49-BF2C-E803FC8401F0}" type="parTrans" cxnId="{90EE7C0F-869F-4400-9D65-ABD4C366979B}">
      <dgm:prSet/>
      <dgm:spPr/>
      <dgm:t>
        <a:bodyPr/>
        <a:lstStyle/>
        <a:p>
          <a:endParaRPr lang="en-US"/>
        </a:p>
      </dgm:t>
    </dgm:pt>
    <dgm:pt modelId="{CB035C78-FD37-48F7-8C90-BD4086795E7B}" type="sibTrans" cxnId="{90EE7C0F-869F-4400-9D65-ABD4C366979B}">
      <dgm:prSet/>
      <dgm:spPr/>
      <dgm:t>
        <a:bodyPr/>
        <a:lstStyle/>
        <a:p>
          <a:pPr algn="ctr"/>
          <a:r>
            <a:rPr lang="en-US" dirty="0" smtClean="0"/>
            <a:t>Spread </a:t>
          </a:r>
          <a:r>
            <a:rPr lang="en-US" dirty="0" err="1" smtClean="0"/>
            <a:t>FSim</a:t>
          </a:r>
          <a:endParaRPr lang="en-US" dirty="0"/>
        </a:p>
      </dgm:t>
    </dgm:pt>
    <dgm:pt modelId="{BE66535A-10C0-41A4-8142-09D95111BBC4}">
      <dgm:prSet/>
      <dgm:spPr>
        <a:solidFill>
          <a:schemeClr val="bg1">
            <a:lumMod val="65000"/>
          </a:schemeClr>
        </a:solidFill>
      </dgm:spPr>
      <dgm:t>
        <a:bodyPr/>
        <a:lstStyle/>
        <a:p>
          <a:r>
            <a:rPr lang="en-US" dirty="0" smtClean="0"/>
            <a:t>Swan Valley Fire Protection Plan</a:t>
          </a:r>
          <a:endParaRPr lang="en-US" dirty="0"/>
        </a:p>
      </dgm:t>
    </dgm:pt>
    <dgm:pt modelId="{F7D0C58D-A2F6-4246-A6E8-3E7B8B280BAE}" type="parTrans" cxnId="{1C9E7AB7-6019-499D-B2DE-0D9EF6252FC4}">
      <dgm:prSet/>
      <dgm:spPr/>
      <dgm:t>
        <a:bodyPr/>
        <a:lstStyle/>
        <a:p>
          <a:endParaRPr lang="en-US"/>
        </a:p>
      </dgm:t>
    </dgm:pt>
    <dgm:pt modelId="{39649B81-4C3D-4679-9C78-3B21CD0AE40D}" type="sibTrans" cxnId="{1C9E7AB7-6019-499D-B2DE-0D9EF6252FC4}">
      <dgm:prSet/>
      <dgm:spPr/>
      <dgm:t>
        <a:bodyPr/>
        <a:lstStyle/>
        <a:p>
          <a:r>
            <a:rPr lang="en-US" smtClean="0"/>
            <a:t>Priority Rating</a:t>
          </a:r>
          <a:endParaRPr lang="en-US"/>
        </a:p>
      </dgm:t>
    </dgm:pt>
    <dgm:pt modelId="{C427672C-9122-4C36-8066-4C763FAF1472}" type="pres">
      <dgm:prSet presAssocID="{93722639-49AE-405C-86C9-AFA6307686FA}" presName="hierChild1" presStyleCnt="0">
        <dgm:presLayoutVars>
          <dgm:orgChart val="1"/>
          <dgm:chPref val="1"/>
          <dgm:dir/>
          <dgm:animOne val="branch"/>
          <dgm:animLvl val="lvl"/>
          <dgm:resizeHandles/>
        </dgm:presLayoutVars>
      </dgm:prSet>
      <dgm:spPr/>
      <dgm:t>
        <a:bodyPr/>
        <a:lstStyle/>
        <a:p>
          <a:endParaRPr lang="en-US"/>
        </a:p>
      </dgm:t>
    </dgm:pt>
    <dgm:pt modelId="{354429E8-C18F-4306-B438-32BECA280BD7}" type="pres">
      <dgm:prSet presAssocID="{214F0F9B-C707-4DED-9EBC-39ECF35043C9}" presName="hierRoot1" presStyleCnt="0">
        <dgm:presLayoutVars>
          <dgm:hierBranch val="init"/>
        </dgm:presLayoutVars>
      </dgm:prSet>
      <dgm:spPr/>
    </dgm:pt>
    <dgm:pt modelId="{35FB6E5B-0FBD-4DEB-A0A9-A102181F5AAB}" type="pres">
      <dgm:prSet presAssocID="{214F0F9B-C707-4DED-9EBC-39ECF35043C9}" presName="rootComposite1" presStyleCnt="0"/>
      <dgm:spPr/>
    </dgm:pt>
    <dgm:pt modelId="{711959A0-C3ED-414B-A1BE-CFACC7B0658C}" type="pres">
      <dgm:prSet presAssocID="{214F0F9B-C707-4DED-9EBC-39ECF35043C9}" presName="rootText1" presStyleLbl="node0" presStyleIdx="0" presStyleCnt="1" custScaleX="150093" custScaleY="116502">
        <dgm:presLayoutVars>
          <dgm:chMax/>
          <dgm:chPref val="3"/>
        </dgm:presLayoutVars>
      </dgm:prSet>
      <dgm:spPr>
        <a:prstGeom prst="ellipse">
          <a:avLst/>
        </a:prstGeom>
      </dgm:spPr>
      <dgm:t>
        <a:bodyPr/>
        <a:lstStyle/>
        <a:p>
          <a:endParaRPr lang="en-US"/>
        </a:p>
      </dgm:t>
    </dgm:pt>
    <dgm:pt modelId="{DC30D507-1136-4ADE-88F5-1158243D5293}" type="pres">
      <dgm:prSet presAssocID="{214F0F9B-C707-4DED-9EBC-39ECF35043C9}" presName="titleText1" presStyleLbl="fgAcc0" presStyleIdx="0" presStyleCnt="1" custLinFactY="19105" custLinFactNeighborX="-19725" custLinFactNeighborY="100000">
        <dgm:presLayoutVars>
          <dgm:chMax val="0"/>
          <dgm:chPref val="0"/>
        </dgm:presLayoutVars>
      </dgm:prSet>
      <dgm:spPr/>
      <dgm:t>
        <a:bodyPr/>
        <a:lstStyle/>
        <a:p>
          <a:endParaRPr lang="en-US"/>
        </a:p>
      </dgm:t>
    </dgm:pt>
    <dgm:pt modelId="{2E2FD1E8-B5B3-416C-A076-DA843B332C81}" type="pres">
      <dgm:prSet presAssocID="{214F0F9B-C707-4DED-9EBC-39ECF35043C9}" presName="rootConnector1" presStyleLbl="node1" presStyleIdx="0" presStyleCnt="7"/>
      <dgm:spPr/>
      <dgm:t>
        <a:bodyPr/>
        <a:lstStyle/>
        <a:p>
          <a:endParaRPr lang="en-US"/>
        </a:p>
      </dgm:t>
    </dgm:pt>
    <dgm:pt modelId="{06C9028D-DC5C-4F67-97C7-E895A5501446}" type="pres">
      <dgm:prSet presAssocID="{214F0F9B-C707-4DED-9EBC-39ECF35043C9}" presName="hierChild2" presStyleCnt="0"/>
      <dgm:spPr/>
    </dgm:pt>
    <dgm:pt modelId="{95F7673D-85D9-4660-BD45-886055B1002E}" type="pres">
      <dgm:prSet presAssocID="{60CCD09E-A5D0-4889-A1E4-AB8832C0C569}" presName="Name37" presStyleLbl="parChTrans1D2" presStyleIdx="0" presStyleCnt="2"/>
      <dgm:spPr/>
      <dgm:t>
        <a:bodyPr/>
        <a:lstStyle/>
        <a:p>
          <a:endParaRPr lang="en-US"/>
        </a:p>
      </dgm:t>
    </dgm:pt>
    <dgm:pt modelId="{B779E8C8-B61F-4D9E-9EF0-A2A704621032}" type="pres">
      <dgm:prSet presAssocID="{C132E400-E132-4E16-950A-D3ECFFC30594}" presName="hierRoot2" presStyleCnt="0">
        <dgm:presLayoutVars>
          <dgm:hierBranch val="init"/>
        </dgm:presLayoutVars>
      </dgm:prSet>
      <dgm:spPr/>
    </dgm:pt>
    <dgm:pt modelId="{974C528A-7A31-4E83-80FC-C3A6196F20E9}" type="pres">
      <dgm:prSet presAssocID="{C132E400-E132-4E16-950A-D3ECFFC30594}" presName="rootComposite" presStyleCnt="0"/>
      <dgm:spPr/>
    </dgm:pt>
    <dgm:pt modelId="{75228B4C-ACC3-4036-BC21-2DED8E499BAF}" type="pres">
      <dgm:prSet presAssocID="{C132E400-E132-4E16-950A-D3ECFFC30594}" presName="rootText" presStyleLbl="node1" presStyleIdx="0" presStyleCnt="7">
        <dgm:presLayoutVars>
          <dgm:chMax/>
          <dgm:chPref val="3"/>
        </dgm:presLayoutVars>
      </dgm:prSet>
      <dgm:spPr>
        <a:prstGeom prst="ellipse">
          <a:avLst/>
        </a:prstGeom>
      </dgm:spPr>
      <dgm:t>
        <a:bodyPr/>
        <a:lstStyle/>
        <a:p>
          <a:endParaRPr lang="en-US"/>
        </a:p>
      </dgm:t>
    </dgm:pt>
    <dgm:pt modelId="{84F6C797-0CE2-42A7-BA55-68D3F99941DC}" type="pres">
      <dgm:prSet presAssocID="{C132E400-E132-4E16-950A-D3ECFFC30594}" presName="titleText2" presStyleLbl="fgAcc1" presStyleIdx="0" presStyleCnt="7" custLinFactY="12519" custLinFactNeighborX="-19501" custLinFactNeighborY="100000">
        <dgm:presLayoutVars>
          <dgm:chMax val="0"/>
          <dgm:chPref val="0"/>
        </dgm:presLayoutVars>
      </dgm:prSet>
      <dgm:spPr/>
      <dgm:t>
        <a:bodyPr/>
        <a:lstStyle/>
        <a:p>
          <a:endParaRPr lang="en-US"/>
        </a:p>
      </dgm:t>
    </dgm:pt>
    <dgm:pt modelId="{743C52DD-70AC-47D5-8358-C2D42A49A9A8}" type="pres">
      <dgm:prSet presAssocID="{C132E400-E132-4E16-950A-D3ECFFC30594}" presName="rootConnector" presStyleLbl="node2" presStyleIdx="0" presStyleCnt="0"/>
      <dgm:spPr/>
      <dgm:t>
        <a:bodyPr/>
        <a:lstStyle/>
        <a:p>
          <a:endParaRPr lang="en-US"/>
        </a:p>
      </dgm:t>
    </dgm:pt>
    <dgm:pt modelId="{A6BF2DB1-7A5C-4C80-A014-0839EF18E070}" type="pres">
      <dgm:prSet presAssocID="{C132E400-E132-4E16-950A-D3ECFFC30594}" presName="hierChild4" presStyleCnt="0"/>
      <dgm:spPr/>
    </dgm:pt>
    <dgm:pt modelId="{E1DA7885-7C3D-415E-91D0-635FC7C6A6F4}" type="pres">
      <dgm:prSet presAssocID="{C52E9540-B05C-4BA2-BCBB-7E55E34C9335}" presName="Name37" presStyleLbl="parChTrans1D3" presStyleIdx="0" presStyleCnt="5"/>
      <dgm:spPr/>
      <dgm:t>
        <a:bodyPr/>
        <a:lstStyle/>
        <a:p>
          <a:endParaRPr lang="en-US"/>
        </a:p>
      </dgm:t>
    </dgm:pt>
    <dgm:pt modelId="{C349623A-6D76-41C7-AD06-57B9CAD80D87}" type="pres">
      <dgm:prSet presAssocID="{E3556664-5A52-46C2-A4BD-7C14D85B1FB9}" presName="hierRoot2" presStyleCnt="0">
        <dgm:presLayoutVars>
          <dgm:hierBranch val="init"/>
        </dgm:presLayoutVars>
      </dgm:prSet>
      <dgm:spPr/>
    </dgm:pt>
    <dgm:pt modelId="{F2DED55B-4990-43B9-84B9-C9BC16DB8ADA}" type="pres">
      <dgm:prSet presAssocID="{E3556664-5A52-46C2-A4BD-7C14D85B1FB9}" presName="rootComposite" presStyleCnt="0"/>
      <dgm:spPr/>
    </dgm:pt>
    <dgm:pt modelId="{7A059FCD-BD70-4CE2-B9AA-A2F259C068D9}" type="pres">
      <dgm:prSet presAssocID="{E3556664-5A52-46C2-A4BD-7C14D85B1FB9}" presName="rootText" presStyleLbl="node1" presStyleIdx="1" presStyleCnt="7">
        <dgm:presLayoutVars>
          <dgm:chMax/>
          <dgm:chPref val="3"/>
        </dgm:presLayoutVars>
      </dgm:prSet>
      <dgm:spPr/>
      <dgm:t>
        <a:bodyPr/>
        <a:lstStyle/>
        <a:p>
          <a:endParaRPr lang="en-US"/>
        </a:p>
      </dgm:t>
    </dgm:pt>
    <dgm:pt modelId="{A5036933-73A4-40F8-A58A-484614DFC753}" type="pres">
      <dgm:prSet presAssocID="{E3556664-5A52-46C2-A4BD-7C14D85B1FB9}" presName="titleText2" presStyleLbl="fgAcc1" presStyleIdx="1" presStyleCnt="7" custScaleY="111209">
        <dgm:presLayoutVars>
          <dgm:chMax val="0"/>
          <dgm:chPref val="0"/>
        </dgm:presLayoutVars>
      </dgm:prSet>
      <dgm:spPr/>
      <dgm:t>
        <a:bodyPr/>
        <a:lstStyle/>
        <a:p>
          <a:endParaRPr lang="en-US"/>
        </a:p>
      </dgm:t>
    </dgm:pt>
    <dgm:pt modelId="{922135F5-489C-417E-920F-1D7E582192E9}" type="pres">
      <dgm:prSet presAssocID="{E3556664-5A52-46C2-A4BD-7C14D85B1FB9}" presName="rootConnector" presStyleLbl="node3" presStyleIdx="0" presStyleCnt="0"/>
      <dgm:spPr/>
      <dgm:t>
        <a:bodyPr/>
        <a:lstStyle/>
        <a:p>
          <a:endParaRPr lang="en-US"/>
        </a:p>
      </dgm:t>
    </dgm:pt>
    <dgm:pt modelId="{5CE0E919-41CE-4DA2-AE96-099AE3498F16}" type="pres">
      <dgm:prSet presAssocID="{E3556664-5A52-46C2-A4BD-7C14D85B1FB9}" presName="hierChild4" presStyleCnt="0"/>
      <dgm:spPr/>
    </dgm:pt>
    <dgm:pt modelId="{22930706-BE0A-4E18-8933-63F3EAF9DE8D}" type="pres">
      <dgm:prSet presAssocID="{E3556664-5A52-46C2-A4BD-7C14D85B1FB9}" presName="hierChild5" presStyleCnt="0"/>
      <dgm:spPr/>
    </dgm:pt>
    <dgm:pt modelId="{9E2FDC37-B187-4961-AD69-5259C87D9286}" type="pres">
      <dgm:prSet presAssocID="{7BC94BFA-12E0-4A6C-BF38-0E9248344CE5}" presName="Name37" presStyleLbl="parChTrans1D3" presStyleIdx="1" presStyleCnt="5"/>
      <dgm:spPr/>
      <dgm:t>
        <a:bodyPr/>
        <a:lstStyle/>
        <a:p>
          <a:endParaRPr lang="en-US"/>
        </a:p>
      </dgm:t>
    </dgm:pt>
    <dgm:pt modelId="{9C41F6F9-DFF4-49DB-B289-6EDE0FBB3793}" type="pres">
      <dgm:prSet presAssocID="{C692C495-FB50-468C-8BF4-440E9449F36C}" presName="hierRoot2" presStyleCnt="0">
        <dgm:presLayoutVars>
          <dgm:hierBranch val="init"/>
        </dgm:presLayoutVars>
      </dgm:prSet>
      <dgm:spPr/>
    </dgm:pt>
    <dgm:pt modelId="{C998326C-C440-418F-99B1-6A3545709525}" type="pres">
      <dgm:prSet presAssocID="{C692C495-FB50-468C-8BF4-440E9449F36C}" presName="rootComposite" presStyleCnt="0"/>
      <dgm:spPr/>
    </dgm:pt>
    <dgm:pt modelId="{1B5CB906-83BB-46A6-96A0-F3ABA1E0EE8A}" type="pres">
      <dgm:prSet presAssocID="{C692C495-FB50-468C-8BF4-440E9449F36C}" presName="rootText" presStyleLbl="node1" presStyleIdx="2" presStyleCnt="7">
        <dgm:presLayoutVars>
          <dgm:chMax/>
          <dgm:chPref val="3"/>
        </dgm:presLayoutVars>
      </dgm:prSet>
      <dgm:spPr/>
      <dgm:t>
        <a:bodyPr/>
        <a:lstStyle/>
        <a:p>
          <a:endParaRPr lang="en-US"/>
        </a:p>
      </dgm:t>
    </dgm:pt>
    <dgm:pt modelId="{72B666B4-023C-40AC-AFBC-4E3392EADB73}" type="pres">
      <dgm:prSet presAssocID="{C692C495-FB50-468C-8BF4-440E9449F36C}" presName="titleText2" presStyleLbl="fgAcc1" presStyleIdx="2" presStyleCnt="7">
        <dgm:presLayoutVars>
          <dgm:chMax val="0"/>
          <dgm:chPref val="0"/>
        </dgm:presLayoutVars>
      </dgm:prSet>
      <dgm:spPr/>
      <dgm:t>
        <a:bodyPr/>
        <a:lstStyle/>
        <a:p>
          <a:endParaRPr lang="en-US"/>
        </a:p>
      </dgm:t>
    </dgm:pt>
    <dgm:pt modelId="{8C5F4682-4D79-44CB-A8E0-D36EDFEF6792}" type="pres">
      <dgm:prSet presAssocID="{C692C495-FB50-468C-8BF4-440E9449F36C}" presName="rootConnector" presStyleLbl="node3" presStyleIdx="0" presStyleCnt="0"/>
      <dgm:spPr/>
      <dgm:t>
        <a:bodyPr/>
        <a:lstStyle/>
        <a:p>
          <a:endParaRPr lang="en-US"/>
        </a:p>
      </dgm:t>
    </dgm:pt>
    <dgm:pt modelId="{40E8D1B9-053B-4F8B-9FAA-6BC761ECB00E}" type="pres">
      <dgm:prSet presAssocID="{C692C495-FB50-468C-8BF4-440E9449F36C}" presName="hierChild4" presStyleCnt="0"/>
      <dgm:spPr/>
    </dgm:pt>
    <dgm:pt modelId="{E4A31BB5-8277-422D-B836-5F6E3EFBA3AA}" type="pres">
      <dgm:prSet presAssocID="{C692C495-FB50-468C-8BF4-440E9449F36C}" presName="hierChild5" presStyleCnt="0"/>
      <dgm:spPr/>
    </dgm:pt>
    <dgm:pt modelId="{EEB9B8F3-B99F-441E-8607-A927947D3E28}" type="pres">
      <dgm:prSet presAssocID="{C132E400-E132-4E16-950A-D3ECFFC30594}" presName="hierChild5" presStyleCnt="0"/>
      <dgm:spPr/>
    </dgm:pt>
    <dgm:pt modelId="{1746CB2F-F104-461F-A7B0-368274FC310F}" type="pres">
      <dgm:prSet presAssocID="{D0900C31-2D7B-41EC-92B2-0C015DCF3541}" presName="Name37" presStyleLbl="parChTrans1D2" presStyleIdx="1" presStyleCnt="2"/>
      <dgm:spPr/>
      <dgm:t>
        <a:bodyPr/>
        <a:lstStyle/>
        <a:p>
          <a:endParaRPr lang="en-US"/>
        </a:p>
      </dgm:t>
    </dgm:pt>
    <dgm:pt modelId="{05BAF105-EB5B-4BA3-AD67-CBD452839598}" type="pres">
      <dgm:prSet presAssocID="{DBC81380-67B1-4397-87B7-185F32FA5E8E}" presName="hierRoot2" presStyleCnt="0">
        <dgm:presLayoutVars>
          <dgm:hierBranch val="init"/>
        </dgm:presLayoutVars>
      </dgm:prSet>
      <dgm:spPr/>
    </dgm:pt>
    <dgm:pt modelId="{405D9B06-9E89-4071-915D-A9F4811A2217}" type="pres">
      <dgm:prSet presAssocID="{DBC81380-67B1-4397-87B7-185F32FA5E8E}" presName="rootComposite" presStyleCnt="0"/>
      <dgm:spPr/>
    </dgm:pt>
    <dgm:pt modelId="{3168AC5A-9E29-4681-9E54-F0A223ACAC26}" type="pres">
      <dgm:prSet presAssocID="{DBC81380-67B1-4397-87B7-185F32FA5E8E}" presName="rootText" presStyleLbl="node1" presStyleIdx="3" presStyleCnt="7">
        <dgm:presLayoutVars>
          <dgm:chMax/>
          <dgm:chPref val="3"/>
        </dgm:presLayoutVars>
      </dgm:prSet>
      <dgm:spPr>
        <a:prstGeom prst="ellipse">
          <a:avLst/>
        </a:prstGeom>
      </dgm:spPr>
      <dgm:t>
        <a:bodyPr/>
        <a:lstStyle/>
        <a:p>
          <a:endParaRPr lang="en-US"/>
        </a:p>
      </dgm:t>
    </dgm:pt>
    <dgm:pt modelId="{50E600C0-1B9E-43BA-A6FF-D8BDF7BBB743}" type="pres">
      <dgm:prSet presAssocID="{DBC81380-67B1-4397-87B7-185F32FA5E8E}" presName="titleText2" presStyleLbl="fgAcc1" presStyleIdx="3" presStyleCnt="7" custLinFactY="13781" custLinFactNeighborX="-13530" custLinFactNeighborY="100000">
        <dgm:presLayoutVars>
          <dgm:chMax val="0"/>
          <dgm:chPref val="0"/>
        </dgm:presLayoutVars>
      </dgm:prSet>
      <dgm:spPr/>
      <dgm:t>
        <a:bodyPr/>
        <a:lstStyle/>
        <a:p>
          <a:endParaRPr lang="en-US"/>
        </a:p>
      </dgm:t>
    </dgm:pt>
    <dgm:pt modelId="{730490FA-412D-47BE-B1A5-20EEEC1475AA}" type="pres">
      <dgm:prSet presAssocID="{DBC81380-67B1-4397-87B7-185F32FA5E8E}" presName="rootConnector" presStyleLbl="node2" presStyleIdx="0" presStyleCnt="0"/>
      <dgm:spPr/>
      <dgm:t>
        <a:bodyPr/>
        <a:lstStyle/>
        <a:p>
          <a:endParaRPr lang="en-US"/>
        </a:p>
      </dgm:t>
    </dgm:pt>
    <dgm:pt modelId="{4B659171-89CB-4B7A-A5C1-B948E833F935}" type="pres">
      <dgm:prSet presAssocID="{DBC81380-67B1-4397-87B7-185F32FA5E8E}" presName="hierChild4" presStyleCnt="0"/>
      <dgm:spPr/>
    </dgm:pt>
    <dgm:pt modelId="{0A2678AF-9468-48A3-B1B6-78B88602448A}" type="pres">
      <dgm:prSet presAssocID="{F7D0C58D-A2F6-4246-A6E8-3E7B8B280BAE}" presName="Name37" presStyleLbl="parChTrans1D3" presStyleIdx="2" presStyleCnt="5"/>
      <dgm:spPr/>
      <dgm:t>
        <a:bodyPr/>
        <a:lstStyle/>
        <a:p>
          <a:endParaRPr lang="en-US"/>
        </a:p>
      </dgm:t>
    </dgm:pt>
    <dgm:pt modelId="{6022EDDE-AFAA-4E0E-B5FD-7FAA8AF71760}" type="pres">
      <dgm:prSet presAssocID="{BE66535A-10C0-41A4-8142-09D95111BBC4}" presName="hierRoot2" presStyleCnt="0">
        <dgm:presLayoutVars>
          <dgm:hierBranch val="init"/>
        </dgm:presLayoutVars>
      </dgm:prSet>
      <dgm:spPr/>
    </dgm:pt>
    <dgm:pt modelId="{BE79F7B1-0114-49EC-9999-594AD2F4801A}" type="pres">
      <dgm:prSet presAssocID="{BE66535A-10C0-41A4-8142-09D95111BBC4}" presName="rootComposite" presStyleCnt="0"/>
      <dgm:spPr/>
    </dgm:pt>
    <dgm:pt modelId="{E955A27C-8929-4857-B609-50214E086707}" type="pres">
      <dgm:prSet presAssocID="{BE66535A-10C0-41A4-8142-09D95111BBC4}" presName="rootText" presStyleLbl="node1" presStyleIdx="4" presStyleCnt="7">
        <dgm:presLayoutVars>
          <dgm:chMax/>
          <dgm:chPref val="3"/>
        </dgm:presLayoutVars>
      </dgm:prSet>
      <dgm:spPr/>
      <dgm:t>
        <a:bodyPr/>
        <a:lstStyle/>
        <a:p>
          <a:endParaRPr lang="en-US"/>
        </a:p>
      </dgm:t>
    </dgm:pt>
    <dgm:pt modelId="{5584609B-3BFE-4A5D-9E0E-B7FB061213E9}" type="pres">
      <dgm:prSet presAssocID="{BE66535A-10C0-41A4-8142-09D95111BBC4}" presName="titleText2" presStyleLbl="fgAcc1" presStyleIdx="4" presStyleCnt="7">
        <dgm:presLayoutVars>
          <dgm:chMax val="0"/>
          <dgm:chPref val="0"/>
        </dgm:presLayoutVars>
      </dgm:prSet>
      <dgm:spPr/>
      <dgm:t>
        <a:bodyPr/>
        <a:lstStyle/>
        <a:p>
          <a:endParaRPr lang="en-US"/>
        </a:p>
      </dgm:t>
    </dgm:pt>
    <dgm:pt modelId="{41A969F9-8E1C-4169-8785-958B442B806E}" type="pres">
      <dgm:prSet presAssocID="{BE66535A-10C0-41A4-8142-09D95111BBC4}" presName="rootConnector" presStyleLbl="node3" presStyleIdx="0" presStyleCnt="0"/>
      <dgm:spPr/>
      <dgm:t>
        <a:bodyPr/>
        <a:lstStyle/>
        <a:p>
          <a:endParaRPr lang="en-US"/>
        </a:p>
      </dgm:t>
    </dgm:pt>
    <dgm:pt modelId="{8EE122F3-9CCC-4EE5-98EE-0ABBC278E1E5}" type="pres">
      <dgm:prSet presAssocID="{BE66535A-10C0-41A4-8142-09D95111BBC4}" presName="hierChild4" presStyleCnt="0"/>
      <dgm:spPr/>
    </dgm:pt>
    <dgm:pt modelId="{27909CBE-66BC-4049-A87F-3683ACB2C0DA}" type="pres">
      <dgm:prSet presAssocID="{BE66535A-10C0-41A4-8142-09D95111BBC4}" presName="hierChild5" presStyleCnt="0"/>
      <dgm:spPr/>
    </dgm:pt>
    <dgm:pt modelId="{C5168532-21B3-4930-86C4-8FEBA1C68B1C}" type="pres">
      <dgm:prSet presAssocID="{D868F4C5-14A2-4B1E-A314-5DC12AAA72D1}" presName="Name37" presStyleLbl="parChTrans1D3" presStyleIdx="3" presStyleCnt="5"/>
      <dgm:spPr/>
      <dgm:t>
        <a:bodyPr/>
        <a:lstStyle/>
        <a:p>
          <a:endParaRPr lang="en-US"/>
        </a:p>
      </dgm:t>
    </dgm:pt>
    <dgm:pt modelId="{EACD36C1-72D2-4CEE-9E54-7394CA4B6A28}" type="pres">
      <dgm:prSet presAssocID="{C6828F0A-5F99-43B7-80D6-3E01CFDFF9D0}" presName="hierRoot2" presStyleCnt="0">
        <dgm:presLayoutVars>
          <dgm:hierBranch val="init"/>
        </dgm:presLayoutVars>
      </dgm:prSet>
      <dgm:spPr/>
    </dgm:pt>
    <dgm:pt modelId="{319EF27B-6F29-4EF6-85C0-26151BF24F95}" type="pres">
      <dgm:prSet presAssocID="{C6828F0A-5F99-43B7-80D6-3E01CFDFF9D0}" presName="rootComposite" presStyleCnt="0"/>
      <dgm:spPr/>
    </dgm:pt>
    <dgm:pt modelId="{0455EF88-DE84-4B47-BED8-8447733495FF}" type="pres">
      <dgm:prSet presAssocID="{C6828F0A-5F99-43B7-80D6-3E01CFDFF9D0}" presName="rootText" presStyleLbl="node1" presStyleIdx="5" presStyleCnt="7">
        <dgm:presLayoutVars>
          <dgm:chMax/>
          <dgm:chPref val="3"/>
        </dgm:presLayoutVars>
      </dgm:prSet>
      <dgm:spPr/>
      <dgm:t>
        <a:bodyPr/>
        <a:lstStyle/>
        <a:p>
          <a:endParaRPr lang="en-US"/>
        </a:p>
      </dgm:t>
    </dgm:pt>
    <dgm:pt modelId="{F9C40B11-54F6-44D6-8229-53EC4F09EF2D}" type="pres">
      <dgm:prSet presAssocID="{C6828F0A-5F99-43B7-80D6-3E01CFDFF9D0}" presName="titleText2" presStyleLbl="fgAcc1" presStyleIdx="5" presStyleCnt="7">
        <dgm:presLayoutVars>
          <dgm:chMax val="0"/>
          <dgm:chPref val="0"/>
        </dgm:presLayoutVars>
      </dgm:prSet>
      <dgm:spPr/>
      <dgm:t>
        <a:bodyPr/>
        <a:lstStyle/>
        <a:p>
          <a:endParaRPr lang="en-US"/>
        </a:p>
      </dgm:t>
    </dgm:pt>
    <dgm:pt modelId="{67343E03-B22F-424B-B970-108428F96322}" type="pres">
      <dgm:prSet presAssocID="{C6828F0A-5F99-43B7-80D6-3E01CFDFF9D0}" presName="rootConnector" presStyleLbl="node3" presStyleIdx="0" presStyleCnt="0"/>
      <dgm:spPr/>
      <dgm:t>
        <a:bodyPr/>
        <a:lstStyle/>
        <a:p>
          <a:endParaRPr lang="en-US"/>
        </a:p>
      </dgm:t>
    </dgm:pt>
    <dgm:pt modelId="{39114B0A-F09C-4F5B-BD1F-FBE2ECB378CD}" type="pres">
      <dgm:prSet presAssocID="{C6828F0A-5F99-43B7-80D6-3E01CFDFF9D0}" presName="hierChild4" presStyleCnt="0"/>
      <dgm:spPr/>
    </dgm:pt>
    <dgm:pt modelId="{A8813980-0A9B-4C10-A01E-022DF0E6D94A}" type="pres">
      <dgm:prSet presAssocID="{C6828F0A-5F99-43B7-80D6-3E01CFDFF9D0}" presName="hierChild5" presStyleCnt="0"/>
      <dgm:spPr/>
    </dgm:pt>
    <dgm:pt modelId="{46E0EB56-3FA0-4142-85EF-6F531501756F}" type="pres">
      <dgm:prSet presAssocID="{21CC13AB-1DFB-4C49-BF2C-E803FC8401F0}" presName="Name37" presStyleLbl="parChTrans1D3" presStyleIdx="4" presStyleCnt="5"/>
      <dgm:spPr/>
      <dgm:t>
        <a:bodyPr/>
        <a:lstStyle/>
        <a:p>
          <a:endParaRPr lang="en-US"/>
        </a:p>
      </dgm:t>
    </dgm:pt>
    <dgm:pt modelId="{35E7AD60-5E61-4C1C-945B-4FDBB59FA0B4}" type="pres">
      <dgm:prSet presAssocID="{71BF3E60-A70E-4AD7-92CD-92DE61681952}" presName="hierRoot2" presStyleCnt="0">
        <dgm:presLayoutVars>
          <dgm:hierBranch val="init"/>
        </dgm:presLayoutVars>
      </dgm:prSet>
      <dgm:spPr/>
    </dgm:pt>
    <dgm:pt modelId="{D1ED1942-3515-46C2-84BB-40B85E379AD9}" type="pres">
      <dgm:prSet presAssocID="{71BF3E60-A70E-4AD7-92CD-92DE61681952}" presName="rootComposite" presStyleCnt="0"/>
      <dgm:spPr/>
    </dgm:pt>
    <dgm:pt modelId="{AB6049C7-703C-47FC-89CE-FA24698A0DBD}" type="pres">
      <dgm:prSet presAssocID="{71BF3E60-A70E-4AD7-92CD-92DE61681952}" presName="rootText" presStyleLbl="node1" presStyleIdx="6" presStyleCnt="7">
        <dgm:presLayoutVars>
          <dgm:chMax/>
          <dgm:chPref val="3"/>
        </dgm:presLayoutVars>
      </dgm:prSet>
      <dgm:spPr/>
      <dgm:t>
        <a:bodyPr/>
        <a:lstStyle/>
        <a:p>
          <a:endParaRPr lang="en-US"/>
        </a:p>
      </dgm:t>
    </dgm:pt>
    <dgm:pt modelId="{CD6F1CE8-6DC3-4764-A5F6-5BE980313A3D}" type="pres">
      <dgm:prSet presAssocID="{71BF3E60-A70E-4AD7-92CD-92DE61681952}" presName="titleText2" presStyleLbl="fgAcc1" presStyleIdx="6" presStyleCnt="7">
        <dgm:presLayoutVars>
          <dgm:chMax val="0"/>
          <dgm:chPref val="0"/>
        </dgm:presLayoutVars>
      </dgm:prSet>
      <dgm:spPr/>
      <dgm:t>
        <a:bodyPr/>
        <a:lstStyle/>
        <a:p>
          <a:endParaRPr lang="en-US"/>
        </a:p>
      </dgm:t>
    </dgm:pt>
    <dgm:pt modelId="{7534D042-2FB4-49B3-A252-947F3AB12D80}" type="pres">
      <dgm:prSet presAssocID="{71BF3E60-A70E-4AD7-92CD-92DE61681952}" presName="rootConnector" presStyleLbl="node3" presStyleIdx="0" presStyleCnt="0"/>
      <dgm:spPr/>
      <dgm:t>
        <a:bodyPr/>
        <a:lstStyle/>
        <a:p>
          <a:endParaRPr lang="en-US"/>
        </a:p>
      </dgm:t>
    </dgm:pt>
    <dgm:pt modelId="{A828FB95-7D34-4837-A218-103C079E2575}" type="pres">
      <dgm:prSet presAssocID="{71BF3E60-A70E-4AD7-92CD-92DE61681952}" presName="hierChild4" presStyleCnt="0"/>
      <dgm:spPr/>
    </dgm:pt>
    <dgm:pt modelId="{3C614165-0E82-4EC1-82BF-26607B4367A2}" type="pres">
      <dgm:prSet presAssocID="{71BF3E60-A70E-4AD7-92CD-92DE61681952}" presName="hierChild5" presStyleCnt="0"/>
      <dgm:spPr/>
    </dgm:pt>
    <dgm:pt modelId="{EE4B2497-C813-4E84-BE61-B8EBE0D22A38}" type="pres">
      <dgm:prSet presAssocID="{DBC81380-67B1-4397-87B7-185F32FA5E8E}" presName="hierChild5" presStyleCnt="0"/>
      <dgm:spPr/>
    </dgm:pt>
    <dgm:pt modelId="{DF61B3F5-A7EC-4FE2-B6B7-C0A47FA93904}" type="pres">
      <dgm:prSet presAssocID="{214F0F9B-C707-4DED-9EBC-39ECF35043C9}" presName="hierChild3" presStyleCnt="0"/>
      <dgm:spPr/>
    </dgm:pt>
  </dgm:ptLst>
  <dgm:cxnLst>
    <dgm:cxn modelId="{4713BA66-0141-4765-9BC7-DFFB02DB7F44}" type="presOf" srcId="{C132E400-E132-4E16-950A-D3ECFFC30594}" destId="{75228B4C-ACC3-4036-BC21-2DED8E499BAF}" srcOrd="0" destOrd="0" presId="urn:microsoft.com/office/officeart/2008/layout/NameandTitleOrganizationalChart"/>
    <dgm:cxn modelId="{073314F9-EF68-4BFE-A07A-F51E31FD2FA1}" srcId="{93722639-49AE-405C-86C9-AFA6307686FA}" destId="{214F0F9B-C707-4DED-9EBC-39ECF35043C9}" srcOrd="0" destOrd="0" parTransId="{D3248928-D5F7-4CE9-9531-635B524D484B}" sibTransId="{F12B3E21-A576-4DCC-9D80-CDA2A2537300}"/>
    <dgm:cxn modelId="{80AFE204-703F-4892-803F-F4F1365E7E85}" type="presOf" srcId="{71BF3E60-A70E-4AD7-92CD-92DE61681952}" destId="{AB6049C7-703C-47FC-89CE-FA24698A0DBD}" srcOrd="0" destOrd="0" presId="urn:microsoft.com/office/officeart/2008/layout/NameandTitleOrganizationalChart"/>
    <dgm:cxn modelId="{B2CE8BF4-8709-4D7E-85E5-3757E16A3F19}" srcId="{C132E400-E132-4E16-950A-D3ECFFC30594}" destId="{E3556664-5A52-46C2-A4BD-7C14D85B1FB9}" srcOrd="0" destOrd="0" parTransId="{C52E9540-B05C-4BA2-BCBB-7E55E34C9335}" sibTransId="{B046BDB1-31F0-43B5-8713-CB428EFB4A27}"/>
    <dgm:cxn modelId="{D223ECAF-ED85-42F7-A6EB-B02DCD02AAFA}" type="presOf" srcId="{BE66535A-10C0-41A4-8142-09D95111BBC4}" destId="{41A969F9-8E1C-4169-8785-958B442B806E}" srcOrd="1" destOrd="0" presId="urn:microsoft.com/office/officeart/2008/layout/NameandTitleOrganizationalChart"/>
    <dgm:cxn modelId="{90EE7C0F-869F-4400-9D65-ABD4C366979B}" srcId="{DBC81380-67B1-4397-87B7-185F32FA5E8E}" destId="{71BF3E60-A70E-4AD7-92CD-92DE61681952}" srcOrd="2" destOrd="0" parTransId="{21CC13AB-1DFB-4C49-BF2C-E803FC8401F0}" sibTransId="{CB035C78-FD37-48F7-8C90-BD4086795E7B}"/>
    <dgm:cxn modelId="{59C13005-CCDC-4387-8A35-4000A442E25A}" type="presOf" srcId="{214F0F9B-C707-4DED-9EBC-39ECF35043C9}" destId="{711959A0-C3ED-414B-A1BE-CFACC7B0658C}" srcOrd="0" destOrd="0" presId="urn:microsoft.com/office/officeart/2008/layout/NameandTitleOrganizationalChart"/>
    <dgm:cxn modelId="{7B1E987B-FCD3-4CB7-93CD-74A209558D50}" type="presOf" srcId="{C692C495-FB50-468C-8BF4-440E9449F36C}" destId="{1B5CB906-83BB-46A6-96A0-F3ABA1E0EE8A}" srcOrd="0" destOrd="0" presId="urn:microsoft.com/office/officeart/2008/layout/NameandTitleOrganizationalChart"/>
    <dgm:cxn modelId="{C78340BD-6AD1-4C05-89F3-4DD1AD828EC2}" type="presOf" srcId="{3B27284A-A041-4C54-B7FC-8F50AE9FEE25}" destId="{84F6C797-0CE2-42A7-BA55-68D3F99941DC}" srcOrd="0" destOrd="0" presId="urn:microsoft.com/office/officeart/2008/layout/NameandTitleOrganizationalChart"/>
    <dgm:cxn modelId="{43073009-18E5-4C99-AC4C-8325341DC5BD}" type="presOf" srcId="{DBC81380-67B1-4397-87B7-185F32FA5E8E}" destId="{3168AC5A-9E29-4681-9E54-F0A223ACAC26}" srcOrd="0" destOrd="0" presId="urn:microsoft.com/office/officeart/2008/layout/NameandTitleOrganizationalChart"/>
    <dgm:cxn modelId="{11563568-9043-4062-8928-D3FA88DC1768}" type="presOf" srcId="{CB035C78-FD37-48F7-8C90-BD4086795E7B}" destId="{CD6F1CE8-6DC3-4764-A5F6-5BE980313A3D}" srcOrd="0" destOrd="0" presId="urn:microsoft.com/office/officeart/2008/layout/NameandTitleOrganizationalChart"/>
    <dgm:cxn modelId="{36B0FCF1-F6A4-42CA-BFAE-DBC33F106837}" type="presOf" srcId="{D868F4C5-14A2-4B1E-A314-5DC12AAA72D1}" destId="{C5168532-21B3-4930-86C4-8FEBA1C68B1C}" srcOrd="0" destOrd="0" presId="urn:microsoft.com/office/officeart/2008/layout/NameandTitleOrganizationalChart"/>
    <dgm:cxn modelId="{CF5698B8-6299-406D-BFD7-8E50BAED8B33}" type="presOf" srcId="{21CC13AB-1DFB-4C49-BF2C-E803FC8401F0}" destId="{46E0EB56-3FA0-4142-85EF-6F531501756F}" srcOrd="0" destOrd="0" presId="urn:microsoft.com/office/officeart/2008/layout/NameandTitleOrganizationalChart"/>
    <dgm:cxn modelId="{1C9E7AB7-6019-499D-B2DE-0D9EF6252FC4}" srcId="{DBC81380-67B1-4397-87B7-185F32FA5E8E}" destId="{BE66535A-10C0-41A4-8142-09D95111BBC4}" srcOrd="0" destOrd="0" parTransId="{F7D0C58D-A2F6-4246-A6E8-3E7B8B280BAE}" sibTransId="{39649B81-4C3D-4679-9C78-3B21CD0AE40D}"/>
    <dgm:cxn modelId="{06BAF064-1F18-4EC2-88FC-23BA136CEFD5}" type="presOf" srcId="{71BF3E60-A70E-4AD7-92CD-92DE61681952}" destId="{7534D042-2FB4-49B3-A252-947F3AB12D80}" srcOrd="1" destOrd="0" presId="urn:microsoft.com/office/officeart/2008/layout/NameandTitleOrganizationalChart"/>
    <dgm:cxn modelId="{D6A3FCEC-40E7-4F25-860C-E3EEB86365C0}" type="presOf" srcId="{21003B4C-7622-4673-B9BB-37376B0630B9}" destId="{50E600C0-1B9E-43BA-A6FF-D8BDF7BBB743}" srcOrd="0" destOrd="0" presId="urn:microsoft.com/office/officeart/2008/layout/NameandTitleOrganizationalChart"/>
    <dgm:cxn modelId="{61C7626B-0BCC-44AE-85D0-F0BE2B2F36FF}" srcId="{214F0F9B-C707-4DED-9EBC-39ECF35043C9}" destId="{DBC81380-67B1-4397-87B7-185F32FA5E8E}" srcOrd="1" destOrd="0" parTransId="{D0900C31-2D7B-41EC-92B2-0C015DCF3541}" sibTransId="{21003B4C-7622-4673-B9BB-37376B0630B9}"/>
    <dgm:cxn modelId="{2C81C8C1-752F-4D82-897B-2B17F68EF937}" type="presOf" srcId="{F7D0C58D-A2F6-4246-A6E8-3E7B8B280BAE}" destId="{0A2678AF-9468-48A3-B1B6-78B88602448A}" srcOrd="0" destOrd="0" presId="urn:microsoft.com/office/officeart/2008/layout/NameandTitleOrganizationalChart"/>
    <dgm:cxn modelId="{7D8B3019-211B-454D-86EB-FFD95881A15C}" type="presOf" srcId="{C52E9540-B05C-4BA2-BCBB-7E55E34C9335}" destId="{E1DA7885-7C3D-415E-91D0-635FC7C6A6F4}" srcOrd="0" destOrd="0" presId="urn:microsoft.com/office/officeart/2008/layout/NameandTitleOrganizationalChart"/>
    <dgm:cxn modelId="{E63A5FDD-4C9D-4B2E-B81A-B9F791EA3F01}" srcId="{DBC81380-67B1-4397-87B7-185F32FA5E8E}" destId="{C6828F0A-5F99-43B7-80D6-3E01CFDFF9D0}" srcOrd="1" destOrd="0" parTransId="{D868F4C5-14A2-4B1E-A314-5DC12AAA72D1}" sibTransId="{B072C170-401B-45B8-A719-4C0821DD0EE7}"/>
    <dgm:cxn modelId="{1DB39D3E-B29F-4A4A-885B-B98D5C414365}" type="presOf" srcId="{B046BDB1-31F0-43B5-8713-CB428EFB4A27}" destId="{A5036933-73A4-40F8-A58A-484614DFC753}" srcOrd="0" destOrd="0" presId="urn:microsoft.com/office/officeart/2008/layout/NameandTitleOrganizationalChart"/>
    <dgm:cxn modelId="{33043FCE-E051-43F6-9D0E-47C5A5EBEB3B}" srcId="{C132E400-E132-4E16-950A-D3ECFFC30594}" destId="{C692C495-FB50-468C-8BF4-440E9449F36C}" srcOrd="1" destOrd="0" parTransId="{7BC94BFA-12E0-4A6C-BF38-0E9248344CE5}" sibTransId="{5B7BDFFE-ED88-477B-9B6A-51351D4E148C}"/>
    <dgm:cxn modelId="{9282B996-5805-46FE-B49B-7D257767BD06}" type="presOf" srcId="{39649B81-4C3D-4679-9C78-3B21CD0AE40D}" destId="{5584609B-3BFE-4A5D-9E0E-B7FB061213E9}" srcOrd="0" destOrd="0" presId="urn:microsoft.com/office/officeart/2008/layout/NameandTitleOrganizationalChart"/>
    <dgm:cxn modelId="{3F3259C3-1481-4BDE-9782-EAEACB6A4FC2}" type="presOf" srcId="{F12B3E21-A576-4DCC-9D80-CDA2A2537300}" destId="{DC30D507-1136-4ADE-88F5-1158243D5293}" srcOrd="0" destOrd="0" presId="urn:microsoft.com/office/officeart/2008/layout/NameandTitleOrganizationalChart"/>
    <dgm:cxn modelId="{F385A8AB-304F-4C20-8DC8-CC83EEEE865A}" type="presOf" srcId="{7BC94BFA-12E0-4A6C-BF38-0E9248344CE5}" destId="{9E2FDC37-B187-4961-AD69-5259C87D9286}" srcOrd="0" destOrd="0" presId="urn:microsoft.com/office/officeart/2008/layout/NameandTitleOrganizationalChart"/>
    <dgm:cxn modelId="{DD8F3B19-6B79-4D7B-98BA-2D91D7FBCE42}" type="presOf" srcId="{60CCD09E-A5D0-4889-A1E4-AB8832C0C569}" destId="{95F7673D-85D9-4660-BD45-886055B1002E}" srcOrd="0" destOrd="0" presId="urn:microsoft.com/office/officeart/2008/layout/NameandTitleOrganizationalChart"/>
    <dgm:cxn modelId="{9D2FFFE3-14E5-432F-A5E6-8BB0B57D30E4}" type="presOf" srcId="{B072C170-401B-45B8-A719-4C0821DD0EE7}" destId="{F9C40B11-54F6-44D6-8229-53EC4F09EF2D}" srcOrd="0" destOrd="0" presId="urn:microsoft.com/office/officeart/2008/layout/NameandTitleOrganizationalChart"/>
    <dgm:cxn modelId="{88E4B165-BD75-4ACB-8E0C-7A8D2230D680}" type="presOf" srcId="{C132E400-E132-4E16-950A-D3ECFFC30594}" destId="{743C52DD-70AC-47D5-8358-C2D42A49A9A8}" srcOrd="1" destOrd="0" presId="urn:microsoft.com/office/officeart/2008/layout/NameandTitleOrganizationalChart"/>
    <dgm:cxn modelId="{5A013E6B-6A36-475F-A9AF-683DD1F106F7}" type="presOf" srcId="{214F0F9B-C707-4DED-9EBC-39ECF35043C9}" destId="{2E2FD1E8-B5B3-416C-A076-DA843B332C81}" srcOrd="1" destOrd="0" presId="urn:microsoft.com/office/officeart/2008/layout/NameandTitleOrganizationalChart"/>
    <dgm:cxn modelId="{5B1A5903-92D4-40BB-9EBC-A7F39CFC9F08}" type="presOf" srcId="{C692C495-FB50-468C-8BF4-440E9449F36C}" destId="{8C5F4682-4D79-44CB-A8E0-D36EDFEF6792}" srcOrd="1" destOrd="0" presId="urn:microsoft.com/office/officeart/2008/layout/NameandTitleOrganizationalChart"/>
    <dgm:cxn modelId="{9C23EB37-D304-45F5-952C-DEDBC086003B}" type="presOf" srcId="{E3556664-5A52-46C2-A4BD-7C14D85B1FB9}" destId="{7A059FCD-BD70-4CE2-B9AA-A2F259C068D9}" srcOrd="0" destOrd="0" presId="urn:microsoft.com/office/officeart/2008/layout/NameandTitleOrganizationalChart"/>
    <dgm:cxn modelId="{3E6D43A2-5E0B-4F60-9B67-88EBBF3B6BA8}" type="presOf" srcId="{C6828F0A-5F99-43B7-80D6-3E01CFDFF9D0}" destId="{67343E03-B22F-424B-B970-108428F96322}" srcOrd="1" destOrd="0" presId="urn:microsoft.com/office/officeart/2008/layout/NameandTitleOrganizationalChart"/>
    <dgm:cxn modelId="{3E7BE952-7A85-4868-A152-7A9A6A233223}" type="presOf" srcId="{5B7BDFFE-ED88-477B-9B6A-51351D4E148C}" destId="{72B666B4-023C-40AC-AFBC-4E3392EADB73}" srcOrd="0" destOrd="0" presId="urn:microsoft.com/office/officeart/2008/layout/NameandTitleOrganizationalChart"/>
    <dgm:cxn modelId="{7AE159B1-2B03-4002-B1B6-45F3DC5BC96A}" type="presOf" srcId="{D0900C31-2D7B-41EC-92B2-0C015DCF3541}" destId="{1746CB2F-F104-461F-A7B0-368274FC310F}" srcOrd="0" destOrd="0" presId="urn:microsoft.com/office/officeart/2008/layout/NameandTitleOrganizationalChart"/>
    <dgm:cxn modelId="{30F9D83D-6CF4-4E9E-B78D-9E9C11647818}" type="presOf" srcId="{C6828F0A-5F99-43B7-80D6-3E01CFDFF9D0}" destId="{0455EF88-DE84-4B47-BED8-8447733495FF}" srcOrd="0" destOrd="0" presId="urn:microsoft.com/office/officeart/2008/layout/NameandTitleOrganizationalChart"/>
    <dgm:cxn modelId="{D5115B54-1906-4DA3-A3F2-2987274BA1C0}" type="presOf" srcId="{DBC81380-67B1-4397-87B7-185F32FA5E8E}" destId="{730490FA-412D-47BE-B1A5-20EEEC1475AA}" srcOrd="1" destOrd="0" presId="urn:microsoft.com/office/officeart/2008/layout/NameandTitleOrganizationalChart"/>
    <dgm:cxn modelId="{C85F7291-6A5C-4512-9171-A135EECF78FC}" type="presOf" srcId="{BE66535A-10C0-41A4-8142-09D95111BBC4}" destId="{E955A27C-8929-4857-B609-50214E086707}" srcOrd="0" destOrd="0" presId="urn:microsoft.com/office/officeart/2008/layout/NameandTitleOrganizationalChart"/>
    <dgm:cxn modelId="{2CE3ECCF-0AE8-4D53-959A-659277DA5006}" type="presOf" srcId="{93722639-49AE-405C-86C9-AFA6307686FA}" destId="{C427672C-9122-4C36-8066-4C763FAF1472}" srcOrd="0" destOrd="0" presId="urn:microsoft.com/office/officeart/2008/layout/NameandTitleOrganizationalChart"/>
    <dgm:cxn modelId="{C6889821-51DF-4798-820E-C69668E64E1C}" srcId="{214F0F9B-C707-4DED-9EBC-39ECF35043C9}" destId="{C132E400-E132-4E16-950A-D3ECFFC30594}" srcOrd="0" destOrd="0" parTransId="{60CCD09E-A5D0-4889-A1E4-AB8832C0C569}" sibTransId="{3B27284A-A041-4C54-B7FC-8F50AE9FEE25}"/>
    <dgm:cxn modelId="{82DD3ED7-9DF5-47DE-8883-7CC30295C4AB}" type="presOf" srcId="{E3556664-5A52-46C2-A4BD-7C14D85B1FB9}" destId="{922135F5-489C-417E-920F-1D7E582192E9}" srcOrd="1" destOrd="0" presId="urn:microsoft.com/office/officeart/2008/layout/NameandTitleOrganizationalChart"/>
    <dgm:cxn modelId="{EE4D3391-A240-4BAC-B1E7-FEAF00F819C7}" type="presParOf" srcId="{C427672C-9122-4C36-8066-4C763FAF1472}" destId="{354429E8-C18F-4306-B438-32BECA280BD7}" srcOrd="0" destOrd="0" presId="urn:microsoft.com/office/officeart/2008/layout/NameandTitleOrganizationalChart"/>
    <dgm:cxn modelId="{AA515064-62ED-4597-A9B9-DE438E4528B5}" type="presParOf" srcId="{354429E8-C18F-4306-B438-32BECA280BD7}" destId="{35FB6E5B-0FBD-4DEB-A0A9-A102181F5AAB}" srcOrd="0" destOrd="0" presId="urn:microsoft.com/office/officeart/2008/layout/NameandTitleOrganizationalChart"/>
    <dgm:cxn modelId="{98E81B0F-424F-4379-9351-2C6C36DD1EBB}" type="presParOf" srcId="{35FB6E5B-0FBD-4DEB-A0A9-A102181F5AAB}" destId="{711959A0-C3ED-414B-A1BE-CFACC7B0658C}" srcOrd="0" destOrd="0" presId="urn:microsoft.com/office/officeart/2008/layout/NameandTitleOrganizationalChart"/>
    <dgm:cxn modelId="{10FD1117-4637-424B-AA97-8DBA4E5D705B}" type="presParOf" srcId="{35FB6E5B-0FBD-4DEB-A0A9-A102181F5AAB}" destId="{DC30D507-1136-4ADE-88F5-1158243D5293}" srcOrd="1" destOrd="0" presId="urn:microsoft.com/office/officeart/2008/layout/NameandTitleOrganizationalChart"/>
    <dgm:cxn modelId="{268A0B55-74CC-493E-810F-F8EEA1CDED47}" type="presParOf" srcId="{35FB6E5B-0FBD-4DEB-A0A9-A102181F5AAB}" destId="{2E2FD1E8-B5B3-416C-A076-DA843B332C81}" srcOrd="2" destOrd="0" presId="urn:microsoft.com/office/officeart/2008/layout/NameandTitleOrganizationalChart"/>
    <dgm:cxn modelId="{466BB2D7-73A1-4FB2-8EA9-2B8D1E64E3EF}" type="presParOf" srcId="{354429E8-C18F-4306-B438-32BECA280BD7}" destId="{06C9028D-DC5C-4F67-97C7-E895A5501446}" srcOrd="1" destOrd="0" presId="urn:microsoft.com/office/officeart/2008/layout/NameandTitleOrganizationalChart"/>
    <dgm:cxn modelId="{4A27745B-0300-4125-9C47-CE154CA1B229}" type="presParOf" srcId="{06C9028D-DC5C-4F67-97C7-E895A5501446}" destId="{95F7673D-85D9-4660-BD45-886055B1002E}" srcOrd="0" destOrd="0" presId="urn:microsoft.com/office/officeart/2008/layout/NameandTitleOrganizationalChart"/>
    <dgm:cxn modelId="{3DB7A995-5DBF-4422-8C9F-C9463E5FAA48}" type="presParOf" srcId="{06C9028D-DC5C-4F67-97C7-E895A5501446}" destId="{B779E8C8-B61F-4D9E-9EF0-A2A704621032}" srcOrd="1" destOrd="0" presId="urn:microsoft.com/office/officeart/2008/layout/NameandTitleOrganizationalChart"/>
    <dgm:cxn modelId="{6AD5F913-7E14-4BB8-8966-A0E68A39D2AD}" type="presParOf" srcId="{B779E8C8-B61F-4D9E-9EF0-A2A704621032}" destId="{974C528A-7A31-4E83-80FC-C3A6196F20E9}" srcOrd="0" destOrd="0" presId="urn:microsoft.com/office/officeart/2008/layout/NameandTitleOrganizationalChart"/>
    <dgm:cxn modelId="{676AED08-B733-41BF-98A2-0E8BA909FB1B}" type="presParOf" srcId="{974C528A-7A31-4E83-80FC-C3A6196F20E9}" destId="{75228B4C-ACC3-4036-BC21-2DED8E499BAF}" srcOrd="0" destOrd="0" presId="urn:microsoft.com/office/officeart/2008/layout/NameandTitleOrganizationalChart"/>
    <dgm:cxn modelId="{0EC0E6B1-23B2-40B2-BB42-CA76EF7C97C0}" type="presParOf" srcId="{974C528A-7A31-4E83-80FC-C3A6196F20E9}" destId="{84F6C797-0CE2-42A7-BA55-68D3F99941DC}" srcOrd="1" destOrd="0" presId="urn:microsoft.com/office/officeart/2008/layout/NameandTitleOrganizationalChart"/>
    <dgm:cxn modelId="{7601057A-EBE2-4309-9A72-2996521191F1}" type="presParOf" srcId="{974C528A-7A31-4E83-80FC-C3A6196F20E9}" destId="{743C52DD-70AC-47D5-8358-C2D42A49A9A8}" srcOrd="2" destOrd="0" presId="urn:microsoft.com/office/officeart/2008/layout/NameandTitleOrganizationalChart"/>
    <dgm:cxn modelId="{D55087C4-6B47-4E4A-9F99-83944CB92D0B}" type="presParOf" srcId="{B779E8C8-B61F-4D9E-9EF0-A2A704621032}" destId="{A6BF2DB1-7A5C-4C80-A014-0839EF18E070}" srcOrd="1" destOrd="0" presId="urn:microsoft.com/office/officeart/2008/layout/NameandTitleOrganizationalChart"/>
    <dgm:cxn modelId="{59D0F6B1-7AED-4F4F-BE9D-27E704FAABA8}" type="presParOf" srcId="{A6BF2DB1-7A5C-4C80-A014-0839EF18E070}" destId="{E1DA7885-7C3D-415E-91D0-635FC7C6A6F4}" srcOrd="0" destOrd="0" presId="urn:microsoft.com/office/officeart/2008/layout/NameandTitleOrganizationalChart"/>
    <dgm:cxn modelId="{06784C32-2739-44BC-9052-D04D39B48BD5}" type="presParOf" srcId="{A6BF2DB1-7A5C-4C80-A014-0839EF18E070}" destId="{C349623A-6D76-41C7-AD06-57B9CAD80D87}" srcOrd="1" destOrd="0" presId="urn:microsoft.com/office/officeart/2008/layout/NameandTitleOrganizationalChart"/>
    <dgm:cxn modelId="{069E4307-5F0C-4809-A05E-0E2A130907A5}" type="presParOf" srcId="{C349623A-6D76-41C7-AD06-57B9CAD80D87}" destId="{F2DED55B-4990-43B9-84B9-C9BC16DB8ADA}" srcOrd="0" destOrd="0" presId="urn:microsoft.com/office/officeart/2008/layout/NameandTitleOrganizationalChart"/>
    <dgm:cxn modelId="{7FA09BF1-3CE3-4BAE-A180-9350E318236B}" type="presParOf" srcId="{F2DED55B-4990-43B9-84B9-C9BC16DB8ADA}" destId="{7A059FCD-BD70-4CE2-B9AA-A2F259C068D9}" srcOrd="0" destOrd="0" presId="urn:microsoft.com/office/officeart/2008/layout/NameandTitleOrganizationalChart"/>
    <dgm:cxn modelId="{6F1EA4A1-E759-4848-8EC1-A7725D28A452}" type="presParOf" srcId="{F2DED55B-4990-43B9-84B9-C9BC16DB8ADA}" destId="{A5036933-73A4-40F8-A58A-484614DFC753}" srcOrd="1" destOrd="0" presId="urn:microsoft.com/office/officeart/2008/layout/NameandTitleOrganizationalChart"/>
    <dgm:cxn modelId="{D27DB476-A2FA-4C7B-ADF1-815C4CF3EDB3}" type="presParOf" srcId="{F2DED55B-4990-43B9-84B9-C9BC16DB8ADA}" destId="{922135F5-489C-417E-920F-1D7E582192E9}" srcOrd="2" destOrd="0" presId="urn:microsoft.com/office/officeart/2008/layout/NameandTitleOrganizationalChart"/>
    <dgm:cxn modelId="{8DA49911-4150-4D38-9247-DC384127442A}" type="presParOf" srcId="{C349623A-6D76-41C7-AD06-57B9CAD80D87}" destId="{5CE0E919-41CE-4DA2-AE96-099AE3498F16}" srcOrd="1" destOrd="0" presId="urn:microsoft.com/office/officeart/2008/layout/NameandTitleOrganizationalChart"/>
    <dgm:cxn modelId="{E0EB9866-AD01-4ED0-A3E7-206D577DB6F5}" type="presParOf" srcId="{C349623A-6D76-41C7-AD06-57B9CAD80D87}" destId="{22930706-BE0A-4E18-8933-63F3EAF9DE8D}" srcOrd="2" destOrd="0" presId="urn:microsoft.com/office/officeart/2008/layout/NameandTitleOrganizationalChart"/>
    <dgm:cxn modelId="{EC56D877-A53E-4BAA-BBA3-C29B127F16D8}" type="presParOf" srcId="{A6BF2DB1-7A5C-4C80-A014-0839EF18E070}" destId="{9E2FDC37-B187-4961-AD69-5259C87D9286}" srcOrd="2" destOrd="0" presId="urn:microsoft.com/office/officeart/2008/layout/NameandTitleOrganizationalChart"/>
    <dgm:cxn modelId="{A84F0198-DB74-4F71-BB75-5094FE706DFB}" type="presParOf" srcId="{A6BF2DB1-7A5C-4C80-A014-0839EF18E070}" destId="{9C41F6F9-DFF4-49DB-B289-6EDE0FBB3793}" srcOrd="3" destOrd="0" presId="urn:microsoft.com/office/officeart/2008/layout/NameandTitleOrganizationalChart"/>
    <dgm:cxn modelId="{6336DC8A-C9B4-45A9-91B4-AE680BAD42EC}" type="presParOf" srcId="{9C41F6F9-DFF4-49DB-B289-6EDE0FBB3793}" destId="{C998326C-C440-418F-99B1-6A3545709525}" srcOrd="0" destOrd="0" presId="urn:microsoft.com/office/officeart/2008/layout/NameandTitleOrganizationalChart"/>
    <dgm:cxn modelId="{B062E3C9-5EE0-44E0-BE72-55E724596EC1}" type="presParOf" srcId="{C998326C-C440-418F-99B1-6A3545709525}" destId="{1B5CB906-83BB-46A6-96A0-F3ABA1E0EE8A}" srcOrd="0" destOrd="0" presId="urn:microsoft.com/office/officeart/2008/layout/NameandTitleOrganizationalChart"/>
    <dgm:cxn modelId="{460BF98C-BB1D-42DC-98BF-447CAA1945F5}" type="presParOf" srcId="{C998326C-C440-418F-99B1-6A3545709525}" destId="{72B666B4-023C-40AC-AFBC-4E3392EADB73}" srcOrd="1" destOrd="0" presId="urn:microsoft.com/office/officeart/2008/layout/NameandTitleOrganizationalChart"/>
    <dgm:cxn modelId="{550DE6AB-65B2-4D60-8194-46F7AA5E7A58}" type="presParOf" srcId="{C998326C-C440-418F-99B1-6A3545709525}" destId="{8C5F4682-4D79-44CB-A8E0-D36EDFEF6792}" srcOrd="2" destOrd="0" presId="urn:microsoft.com/office/officeart/2008/layout/NameandTitleOrganizationalChart"/>
    <dgm:cxn modelId="{A51A5D33-4B5F-41D7-9281-7E2C7E267E87}" type="presParOf" srcId="{9C41F6F9-DFF4-49DB-B289-6EDE0FBB3793}" destId="{40E8D1B9-053B-4F8B-9FAA-6BC761ECB00E}" srcOrd="1" destOrd="0" presId="urn:microsoft.com/office/officeart/2008/layout/NameandTitleOrganizationalChart"/>
    <dgm:cxn modelId="{84ED25D6-3074-4AD4-94F2-61A9D511E9FA}" type="presParOf" srcId="{9C41F6F9-DFF4-49DB-B289-6EDE0FBB3793}" destId="{E4A31BB5-8277-422D-B836-5F6E3EFBA3AA}" srcOrd="2" destOrd="0" presId="urn:microsoft.com/office/officeart/2008/layout/NameandTitleOrganizationalChart"/>
    <dgm:cxn modelId="{034333C4-B6E1-42CD-A9F6-C1C3F88083DE}" type="presParOf" srcId="{B779E8C8-B61F-4D9E-9EF0-A2A704621032}" destId="{EEB9B8F3-B99F-441E-8607-A927947D3E28}" srcOrd="2" destOrd="0" presId="urn:microsoft.com/office/officeart/2008/layout/NameandTitleOrganizationalChart"/>
    <dgm:cxn modelId="{954EF8A5-EDD3-4F60-AFB4-60D03E1CBC10}" type="presParOf" srcId="{06C9028D-DC5C-4F67-97C7-E895A5501446}" destId="{1746CB2F-F104-461F-A7B0-368274FC310F}" srcOrd="2" destOrd="0" presId="urn:microsoft.com/office/officeart/2008/layout/NameandTitleOrganizationalChart"/>
    <dgm:cxn modelId="{47BA2779-5EC9-4A63-98A6-4B74ABA6DC34}" type="presParOf" srcId="{06C9028D-DC5C-4F67-97C7-E895A5501446}" destId="{05BAF105-EB5B-4BA3-AD67-CBD452839598}" srcOrd="3" destOrd="0" presId="urn:microsoft.com/office/officeart/2008/layout/NameandTitleOrganizationalChart"/>
    <dgm:cxn modelId="{E8506AD6-CFE7-4C3D-BF42-9E5D07E2DCE0}" type="presParOf" srcId="{05BAF105-EB5B-4BA3-AD67-CBD452839598}" destId="{405D9B06-9E89-4071-915D-A9F4811A2217}" srcOrd="0" destOrd="0" presId="urn:microsoft.com/office/officeart/2008/layout/NameandTitleOrganizationalChart"/>
    <dgm:cxn modelId="{EA95915D-F901-490F-8014-BD5C93F8A5A2}" type="presParOf" srcId="{405D9B06-9E89-4071-915D-A9F4811A2217}" destId="{3168AC5A-9E29-4681-9E54-F0A223ACAC26}" srcOrd="0" destOrd="0" presId="urn:microsoft.com/office/officeart/2008/layout/NameandTitleOrganizationalChart"/>
    <dgm:cxn modelId="{A07FEDE7-A535-4F5A-8C95-D23F6D4AED4B}" type="presParOf" srcId="{405D9B06-9E89-4071-915D-A9F4811A2217}" destId="{50E600C0-1B9E-43BA-A6FF-D8BDF7BBB743}" srcOrd="1" destOrd="0" presId="urn:microsoft.com/office/officeart/2008/layout/NameandTitleOrganizationalChart"/>
    <dgm:cxn modelId="{B433BC5F-A837-4332-B50D-9D9E9A1E6B0E}" type="presParOf" srcId="{405D9B06-9E89-4071-915D-A9F4811A2217}" destId="{730490FA-412D-47BE-B1A5-20EEEC1475AA}" srcOrd="2" destOrd="0" presId="urn:microsoft.com/office/officeart/2008/layout/NameandTitleOrganizationalChart"/>
    <dgm:cxn modelId="{90951B34-0069-4096-BAB4-9FBC049DFDFA}" type="presParOf" srcId="{05BAF105-EB5B-4BA3-AD67-CBD452839598}" destId="{4B659171-89CB-4B7A-A5C1-B948E833F935}" srcOrd="1" destOrd="0" presId="urn:microsoft.com/office/officeart/2008/layout/NameandTitleOrganizationalChart"/>
    <dgm:cxn modelId="{09849524-4BCD-4C6B-8542-D85F51387D56}" type="presParOf" srcId="{4B659171-89CB-4B7A-A5C1-B948E833F935}" destId="{0A2678AF-9468-48A3-B1B6-78B88602448A}" srcOrd="0" destOrd="0" presId="urn:microsoft.com/office/officeart/2008/layout/NameandTitleOrganizationalChart"/>
    <dgm:cxn modelId="{8401D711-24F6-4C31-A9AD-B0ACC5A25DB6}" type="presParOf" srcId="{4B659171-89CB-4B7A-A5C1-B948E833F935}" destId="{6022EDDE-AFAA-4E0E-B5FD-7FAA8AF71760}" srcOrd="1" destOrd="0" presId="urn:microsoft.com/office/officeart/2008/layout/NameandTitleOrganizationalChart"/>
    <dgm:cxn modelId="{1E342704-C4CE-48AF-AE4F-912229EE0896}" type="presParOf" srcId="{6022EDDE-AFAA-4E0E-B5FD-7FAA8AF71760}" destId="{BE79F7B1-0114-49EC-9999-594AD2F4801A}" srcOrd="0" destOrd="0" presId="urn:microsoft.com/office/officeart/2008/layout/NameandTitleOrganizationalChart"/>
    <dgm:cxn modelId="{C5DB3CAA-0460-46E5-A070-39011F79E6FE}" type="presParOf" srcId="{BE79F7B1-0114-49EC-9999-594AD2F4801A}" destId="{E955A27C-8929-4857-B609-50214E086707}" srcOrd="0" destOrd="0" presId="urn:microsoft.com/office/officeart/2008/layout/NameandTitleOrganizationalChart"/>
    <dgm:cxn modelId="{F2F085CF-A421-49D1-9FD8-05BB3A38E685}" type="presParOf" srcId="{BE79F7B1-0114-49EC-9999-594AD2F4801A}" destId="{5584609B-3BFE-4A5D-9E0E-B7FB061213E9}" srcOrd="1" destOrd="0" presId="urn:microsoft.com/office/officeart/2008/layout/NameandTitleOrganizationalChart"/>
    <dgm:cxn modelId="{E7F53A0E-96C6-47F6-B804-FAB478EE01D2}" type="presParOf" srcId="{BE79F7B1-0114-49EC-9999-594AD2F4801A}" destId="{41A969F9-8E1C-4169-8785-958B442B806E}" srcOrd="2" destOrd="0" presId="urn:microsoft.com/office/officeart/2008/layout/NameandTitleOrganizationalChart"/>
    <dgm:cxn modelId="{A8A0A8C3-599E-4560-BEC7-A0CA1D35ABFC}" type="presParOf" srcId="{6022EDDE-AFAA-4E0E-B5FD-7FAA8AF71760}" destId="{8EE122F3-9CCC-4EE5-98EE-0ABBC278E1E5}" srcOrd="1" destOrd="0" presId="urn:microsoft.com/office/officeart/2008/layout/NameandTitleOrganizationalChart"/>
    <dgm:cxn modelId="{C88C006B-C064-41C2-9F57-5ECA212963EF}" type="presParOf" srcId="{6022EDDE-AFAA-4E0E-B5FD-7FAA8AF71760}" destId="{27909CBE-66BC-4049-A87F-3683ACB2C0DA}" srcOrd="2" destOrd="0" presId="urn:microsoft.com/office/officeart/2008/layout/NameandTitleOrganizationalChart"/>
    <dgm:cxn modelId="{F95B1A30-E8FC-468C-AB2D-93A84DAE2B03}" type="presParOf" srcId="{4B659171-89CB-4B7A-A5C1-B948E833F935}" destId="{C5168532-21B3-4930-86C4-8FEBA1C68B1C}" srcOrd="2" destOrd="0" presId="urn:microsoft.com/office/officeart/2008/layout/NameandTitleOrganizationalChart"/>
    <dgm:cxn modelId="{F6AC236B-3D58-4F27-9698-D1800F0A3904}" type="presParOf" srcId="{4B659171-89CB-4B7A-A5C1-B948E833F935}" destId="{EACD36C1-72D2-4CEE-9E54-7394CA4B6A28}" srcOrd="3" destOrd="0" presId="urn:microsoft.com/office/officeart/2008/layout/NameandTitleOrganizationalChart"/>
    <dgm:cxn modelId="{3E6D8D33-2C84-43F0-86FB-1A16AEBCA68F}" type="presParOf" srcId="{EACD36C1-72D2-4CEE-9E54-7394CA4B6A28}" destId="{319EF27B-6F29-4EF6-85C0-26151BF24F95}" srcOrd="0" destOrd="0" presId="urn:microsoft.com/office/officeart/2008/layout/NameandTitleOrganizationalChart"/>
    <dgm:cxn modelId="{06378516-ACB6-4242-9CCE-C102FEFF8B12}" type="presParOf" srcId="{319EF27B-6F29-4EF6-85C0-26151BF24F95}" destId="{0455EF88-DE84-4B47-BED8-8447733495FF}" srcOrd="0" destOrd="0" presId="urn:microsoft.com/office/officeart/2008/layout/NameandTitleOrganizationalChart"/>
    <dgm:cxn modelId="{6E551934-CF86-458C-90A2-F14315606E7C}" type="presParOf" srcId="{319EF27B-6F29-4EF6-85C0-26151BF24F95}" destId="{F9C40B11-54F6-44D6-8229-53EC4F09EF2D}" srcOrd="1" destOrd="0" presId="urn:microsoft.com/office/officeart/2008/layout/NameandTitleOrganizationalChart"/>
    <dgm:cxn modelId="{953EC32C-EBFD-4B64-A27A-83BE63E7938C}" type="presParOf" srcId="{319EF27B-6F29-4EF6-85C0-26151BF24F95}" destId="{67343E03-B22F-424B-B970-108428F96322}" srcOrd="2" destOrd="0" presId="urn:microsoft.com/office/officeart/2008/layout/NameandTitleOrganizationalChart"/>
    <dgm:cxn modelId="{DA44EDDD-CA44-4CE1-BB4F-C0A26C417FEF}" type="presParOf" srcId="{EACD36C1-72D2-4CEE-9E54-7394CA4B6A28}" destId="{39114B0A-F09C-4F5B-BD1F-FBE2ECB378CD}" srcOrd="1" destOrd="0" presId="urn:microsoft.com/office/officeart/2008/layout/NameandTitleOrganizationalChart"/>
    <dgm:cxn modelId="{5AF5D896-04D8-40DE-8812-6E436A3F3DC5}" type="presParOf" srcId="{EACD36C1-72D2-4CEE-9E54-7394CA4B6A28}" destId="{A8813980-0A9B-4C10-A01E-022DF0E6D94A}" srcOrd="2" destOrd="0" presId="urn:microsoft.com/office/officeart/2008/layout/NameandTitleOrganizationalChart"/>
    <dgm:cxn modelId="{BD36CEEF-0639-4168-9D64-206CDBA80EFE}" type="presParOf" srcId="{4B659171-89CB-4B7A-A5C1-B948E833F935}" destId="{46E0EB56-3FA0-4142-85EF-6F531501756F}" srcOrd="4" destOrd="0" presId="urn:microsoft.com/office/officeart/2008/layout/NameandTitleOrganizationalChart"/>
    <dgm:cxn modelId="{1159BF20-EF79-42C5-9826-814276AD3B29}" type="presParOf" srcId="{4B659171-89CB-4B7A-A5C1-B948E833F935}" destId="{35E7AD60-5E61-4C1C-945B-4FDBB59FA0B4}" srcOrd="5" destOrd="0" presId="urn:microsoft.com/office/officeart/2008/layout/NameandTitleOrganizationalChart"/>
    <dgm:cxn modelId="{E3DF9A0E-50C3-4111-B425-23DE7478155F}" type="presParOf" srcId="{35E7AD60-5E61-4C1C-945B-4FDBB59FA0B4}" destId="{D1ED1942-3515-46C2-84BB-40B85E379AD9}" srcOrd="0" destOrd="0" presId="urn:microsoft.com/office/officeart/2008/layout/NameandTitleOrganizationalChart"/>
    <dgm:cxn modelId="{25CD4458-E056-4C9F-AEDC-BD5875A8F483}" type="presParOf" srcId="{D1ED1942-3515-46C2-84BB-40B85E379AD9}" destId="{AB6049C7-703C-47FC-89CE-FA24698A0DBD}" srcOrd="0" destOrd="0" presId="urn:microsoft.com/office/officeart/2008/layout/NameandTitleOrganizationalChart"/>
    <dgm:cxn modelId="{17CEBB62-0389-499D-B9E5-D6404C96DDAD}" type="presParOf" srcId="{D1ED1942-3515-46C2-84BB-40B85E379AD9}" destId="{CD6F1CE8-6DC3-4764-A5F6-5BE980313A3D}" srcOrd="1" destOrd="0" presId="urn:microsoft.com/office/officeart/2008/layout/NameandTitleOrganizationalChart"/>
    <dgm:cxn modelId="{4CDE5875-38B8-4214-AF63-412135C4FEBD}" type="presParOf" srcId="{D1ED1942-3515-46C2-84BB-40B85E379AD9}" destId="{7534D042-2FB4-49B3-A252-947F3AB12D80}" srcOrd="2" destOrd="0" presId="urn:microsoft.com/office/officeart/2008/layout/NameandTitleOrganizationalChart"/>
    <dgm:cxn modelId="{34F212DE-4592-4381-903C-E0B196FC2E53}" type="presParOf" srcId="{35E7AD60-5E61-4C1C-945B-4FDBB59FA0B4}" destId="{A828FB95-7D34-4837-A218-103C079E2575}" srcOrd="1" destOrd="0" presId="urn:microsoft.com/office/officeart/2008/layout/NameandTitleOrganizationalChart"/>
    <dgm:cxn modelId="{0ACB9681-41FA-473F-AF89-7360C7C0A95C}" type="presParOf" srcId="{35E7AD60-5E61-4C1C-945B-4FDBB59FA0B4}" destId="{3C614165-0E82-4EC1-82BF-26607B4367A2}" srcOrd="2" destOrd="0" presId="urn:microsoft.com/office/officeart/2008/layout/NameandTitleOrganizationalChart"/>
    <dgm:cxn modelId="{89C9B16C-4591-4CD6-A5E5-D79A9CA5BEF8}" type="presParOf" srcId="{05BAF105-EB5B-4BA3-AD67-CBD452839598}" destId="{EE4B2497-C813-4E84-BE61-B8EBE0D22A38}" srcOrd="2" destOrd="0" presId="urn:microsoft.com/office/officeart/2008/layout/NameandTitleOrganizationalChart"/>
    <dgm:cxn modelId="{E2B81EFC-3B37-4128-B3A0-109E1F69AC98}" type="presParOf" srcId="{354429E8-C18F-4306-B438-32BECA280BD7}" destId="{DF61B3F5-A7EC-4FE2-B6B7-C0A47FA93904}"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722639-49AE-405C-86C9-AFA6307686FA}"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214F0F9B-C707-4DED-9EBC-39ECF35043C9}">
      <dgm:prSet phldrT="[Text]" custT="1"/>
      <dgm:spPr/>
      <dgm:t>
        <a:bodyPr/>
        <a:lstStyle/>
        <a:p>
          <a:pPr algn="ctr">
            <a:lnSpc>
              <a:spcPct val="100000"/>
            </a:lnSpc>
            <a:spcAft>
              <a:spcPts val="0"/>
            </a:spcAft>
          </a:pPr>
          <a:r>
            <a:rPr lang="en-US" sz="1800" dirty="0" smtClean="0"/>
            <a:t>Terrestrial </a:t>
          </a:r>
        </a:p>
        <a:p>
          <a:pPr algn="ctr">
            <a:lnSpc>
              <a:spcPct val="100000"/>
            </a:lnSpc>
            <a:spcAft>
              <a:spcPts val="0"/>
            </a:spcAft>
          </a:pPr>
          <a:r>
            <a:rPr lang="en-US" sz="1800" dirty="0" smtClean="0"/>
            <a:t>Ecological Integrity</a:t>
          </a:r>
          <a:endParaRPr lang="en-US" sz="1800" dirty="0"/>
        </a:p>
      </dgm:t>
    </dgm:pt>
    <dgm:pt modelId="{D3248928-D5F7-4CE9-9531-635B524D484B}" type="parTrans" cxnId="{073314F9-EF68-4BFE-A07A-F51E31FD2FA1}">
      <dgm:prSet/>
      <dgm:spPr/>
      <dgm:t>
        <a:bodyPr/>
        <a:lstStyle/>
        <a:p>
          <a:pPr algn="ctr"/>
          <a:endParaRPr lang="en-US"/>
        </a:p>
      </dgm:t>
    </dgm:pt>
    <dgm:pt modelId="{F12B3E21-A576-4DCC-9D80-CDA2A2537300}" type="sibTrans" cxnId="{073314F9-EF68-4BFE-A07A-F51E31FD2FA1}">
      <dgm:prSet/>
      <dgm:spPr/>
      <dgm:t>
        <a:bodyPr/>
        <a:lstStyle/>
        <a:p>
          <a:pPr algn="ctr"/>
          <a:endParaRPr lang="en-US" dirty="0"/>
        </a:p>
      </dgm:t>
    </dgm:pt>
    <dgm:pt modelId="{C132E400-E132-4E16-950A-D3ECFFC30594}">
      <dgm:prSet phldrT="[Text]" custT="1"/>
      <dgm:spPr/>
      <dgm:t>
        <a:bodyPr/>
        <a:lstStyle/>
        <a:p>
          <a:pPr algn="ctr"/>
          <a:r>
            <a:rPr lang="en-US" sz="1800" dirty="0" smtClean="0"/>
            <a:t>Pattern</a:t>
          </a:r>
          <a:endParaRPr lang="en-US" sz="1800" dirty="0"/>
        </a:p>
      </dgm:t>
    </dgm:pt>
    <dgm:pt modelId="{60CCD09E-A5D0-4889-A1E4-AB8832C0C569}" type="parTrans" cxnId="{C6889821-51DF-4798-820E-C69668E64E1C}">
      <dgm:prSet/>
      <dgm:spPr/>
      <dgm:t>
        <a:bodyPr/>
        <a:lstStyle/>
        <a:p>
          <a:pPr algn="ctr"/>
          <a:endParaRPr lang="en-US"/>
        </a:p>
      </dgm:t>
    </dgm:pt>
    <dgm:pt modelId="{3B27284A-A041-4C54-B7FC-8F50AE9FEE25}" type="sibTrans" cxnId="{C6889821-51DF-4798-820E-C69668E64E1C}">
      <dgm:prSet/>
      <dgm:spPr/>
      <dgm:t>
        <a:bodyPr/>
        <a:lstStyle/>
        <a:p>
          <a:pPr algn="ctr"/>
          <a:endParaRPr lang="en-US" dirty="0"/>
        </a:p>
      </dgm:t>
    </dgm:pt>
    <dgm:pt modelId="{DBC81380-67B1-4397-87B7-185F32FA5E8E}">
      <dgm:prSet phldrT="[Text]" custT="1"/>
      <dgm:spPr/>
      <dgm:t>
        <a:bodyPr/>
        <a:lstStyle/>
        <a:p>
          <a:pPr algn="ctr"/>
          <a:r>
            <a:rPr lang="en-US" sz="1800" dirty="0" smtClean="0"/>
            <a:t>Process</a:t>
          </a:r>
          <a:endParaRPr lang="en-US" sz="1800" dirty="0"/>
        </a:p>
      </dgm:t>
    </dgm:pt>
    <dgm:pt modelId="{D0900C31-2D7B-41EC-92B2-0C015DCF3541}" type="parTrans" cxnId="{61C7626B-0BCC-44AE-85D0-F0BE2B2F36FF}">
      <dgm:prSet/>
      <dgm:spPr/>
      <dgm:t>
        <a:bodyPr/>
        <a:lstStyle/>
        <a:p>
          <a:pPr algn="ctr"/>
          <a:endParaRPr lang="en-US"/>
        </a:p>
      </dgm:t>
    </dgm:pt>
    <dgm:pt modelId="{21003B4C-7622-4673-B9BB-37376B0630B9}" type="sibTrans" cxnId="{61C7626B-0BCC-44AE-85D0-F0BE2B2F36FF}">
      <dgm:prSet/>
      <dgm:spPr/>
      <dgm:t>
        <a:bodyPr/>
        <a:lstStyle/>
        <a:p>
          <a:pPr algn="ctr"/>
          <a:endParaRPr lang="en-US" dirty="0"/>
        </a:p>
      </dgm:t>
    </dgm:pt>
    <dgm:pt modelId="{E3556664-5A52-46C2-A4BD-7C14D85B1FB9}">
      <dgm:prSet custT="1"/>
      <dgm:spPr/>
      <dgm:t>
        <a:bodyPr/>
        <a:lstStyle/>
        <a:p>
          <a:pPr algn="ctr"/>
          <a:r>
            <a:rPr lang="en-US" sz="1600" dirty="0" smtClean="0"/>
            <a:t>Structure x Cover</a:t>
          </a:r>
          <a:endParaRPr lang="en-US" sz="1600" dirty="0"/>
        </a:p>
      </dgm:t>
    </dgm:pt>
    <dgm:pt modelId="{C52E9540-B05C-4BA2-BCBB-7E55E34C9335}" type="parTrans" cxnId="{B2CE8BF4-8709-4D7E-85E5-3757E16A3F19}">
      <dgm:prSet/>
      <dgm:spPr/>
      <dgm:t>
        <a:bodyPr/>
        <a:lstStyle/>
        <a:p>
          <a:pPr algn="ctr"/>
          <a:endParaRPr lang="en-US"/>
        </a:p>
      </dgm:t>
    </dgm:pt>
    <dgm:pt modelId="{B046BDB1-31F0-43B5-8713-CB428EFB4A27}" type="sibTrans" cxnId="{B2CE8BF4-8709-4D7E-85E5-3757E16A3F19}">
      <dgm:prSet custT="1"/>
      <dgm:spPr/>
      <dgm:t>
        <a:bodyPr/>
        <a:lstStyle/>
        <a:p>
          <a:pPr algn="ctr"/>
          <a:r>
            <a:rPr lang="en-US" sz="1200" dirty="0" smtClean="0"/>
            <a:t>Departure</a:t>
          </a:r>
          <a:endParaRPr lang="en-US" sz="1200" dirty="0"/>
        </a:p>
      </dgm:t>
    </dgm:pt>
    <dgm:pt modelId="{C692C495-FB50-468C-8BF4-440E9449F36C}">
      <dgm:prSet custT="1"/>
      <dgm:spPr/>
      <dgm:t>
        <a:bodyPr/>
        <a:lstStyle/>
        <a:p>
          <a:pPr algn="ctr"/>
          <a:r>
            <a:rPr lang="en-US" sz="1600" dirty="0" smtClean="0"/>
            <a:t>Legacy Trees x PVG</a:t>
          </a:r>
          <a:endParaRPr lang="en-US" sz="1600" dirty="0"/>
        </a:p>
      </dgm:t>
    </dgm:pt>
    <dgm:pt modelId="{7BC94BFA-12E0-4A6C-BF38-0E9248344CE5}" type="parTrans" cxnId="{33043FCE-E051-43F6-9D0E-47C5A5EBEB3B}">
      <dgm:prSet/>
      <dgm:spPr/>
      <dgm:t>
        <a:bodyPr/>
        <a:lstStyle/>
        <a:p>
          <a:pPr algn="ctr"/>
          <a:endParaRPr lang="en-US"/>
        </a:p>
      </dgm:t>
    </dgm:pt>
    <dgm:pt modelId="{5B7BDFFE-ED88-477B-9B6A-51351D4E148C}" type="sibTrans" cxnId="{33043FCE-E051-43F6-9D0E-47C5A5EBEB3B}">
      <dgm:prSet custT="1"/>
      <dgm:spPr/>
      <dgm:t>
        <a:bodyPr/>
        <a:lstStyle/>
        <a:p>
          <a:pPr algn="ctr"/>
          <a:r>
            <a:rPr lang="en-US" sz="1200" dirty="0" smtClean="0"/>
            <a:t>Protect/Enhance</a:t>
          </a:r>
          <a:endParaRPr lang="en-US" sz="1200" dirty="0"/>
        </a:p>
      </dgm:t>
    </dgm:pt>
    <dgm:pt modelId="{C6828F0A-5F99-43B7-80D6-3E01CFDFF9D0}">
      <dgm:prSet custT="1"/>
      <dgm:spPr/>
      <dgm:t>
        <a:bodyPr/>
        <a:lstStyle/>
        <a:p>
          <a:pPr algn="ctr"/>
          <a:r>
            <a:rPr lang="en-US" sz="1600" dirty="0" smtClean="0"/>
            <a:t>Loss of PIAL &amp; PIMO</a:t>
          </a:r>
          <a:endParaRPr lang="en-US" sz="1600" dirty="0"/>
        </a:p>
      </dgm:t>
    </dgm:pt>
    <dgm:pt modelId="{D868F4C5-14A2-4B1E-A314-5DC12AAA72D1}" type="parTrans" cxnId="{E63A5FDD-4C9D-4B2E-B81A-B9F791EA3F01}">
      <dgm:prSet/>
      <dgm:spPr/>
      <dgm:t>
        <a:bodyPr/>
        <a:lstStyle/>
        <a:p>
          <a:pPr algn="ctr"/>
          <a:endParaRPr lang="en-US"/>
        </a:p>
      </dgm:t>
    </dgm:pt>
    <dgm:pt modelId="{B072C170-401B-45B8-A719-4C0821DD0EE7}" type="sibTrans" cxnId="{E63A5FDD-4C9D-4B2E-B81A-B9F791EA3F01}">
      <dgm:prSet custT="1"/>
      <dgm:spPr/>
      <dgm:t>
        <a:bodyPr/>
        <a:lstStyle/>
        <a:p>
          <a:pPr algn="ctr"/>
          <a:r>
            <a:rPr lang="en-US" sz="1200" dirty="0" smtClean="0"/>
            <a:t>Enhance/Restore</a:t>
          </a:r>
          <a:endParaRPr lang="en-US" sz="1200" dirty="0"/>
        </a:p>
      </dgm:t>
    </dgm:pt>
    <dgm:pt modelId="{71BF3E60-A70E-4AD7-92CD-92DE61681952}">
      <dgm:prSet custT="1"/>
      <dgm:spPr/>
      <dgm:t>
        <a:bodyPr/>
        <a:lstStyle/>
        <a:p>
          <a:pPr algn="ctr"/>
          <a:r>
            <a:rPr lang="en-US" sz="1600" dirty="0" smtClean="0"/>
            <a:t>Mean FRI</a:t>
          </a:r>
          <a:endParaRPr lang="en-US" sz="1600" dirty="0"/>
        </a:p>
      </dgm:t>
    </dgm:pt>
    <dgm:pt modelId="{21CC13AB-1DFB-4C49-BF2C-E803FC8401F0}" type="parTrans" cxnId="{90EE7C0F-869F-4400-9D65-ABD4C366979B}">
      <dgm:prSet/>
      <dgm:spPr/>
      <dgm:t>
        <a:bodyPr/>
        <a:lstStyle/>
        <a:p>
          <a:pPr algn="ctr"/>
          <a:endParaRPr lang="en-US"/>
        </a:p>
      </dgm:t>
    </dgm:pt>
    <dgm:pt modelId="{CB035C78-FD37-48F7-8C90-BD4086795E7B}" type="sibTrans" cxnId="{90EE7C0F-869F-4400-9D65-ABD4C366979B}">
      <dgm:prSet custT="1"/>
      <dgm:spPr/>
      <dgm:t>
        <a:bodyPr/>
        <a:lstStyle/>
        <a:p>
          <a:pPr algn="ctr"/>
          <a:r>
            <a:rPr lang="en-US" sz="1200" b="0" dirty="0" smtClean="0"/>
            <a:t>Reintroduce Fire</a:t>
          </a:r>
          <a:endParaRPr lang="en-US" sz="1200" b="0" dirty="0"/>
        </a:p>
      </dgm:t>
    </dgm:pt>
    <dgm:pt modelId="{BE66535A-10C0-41A4-8142-09D95111BBC4}">
      <dgm:prSet/>
      <dgm:spPr/>
      <dgm:t>
        <a:bodyPr/>
        <a:lstStyle/>
        <a:p>
          <a:pPr algn="ctr"/>
          <a:r>
            <a:rPr lang="en-US" dirty="0" smtClean="0"/>
            <a:t>I &amp; D Risk</a:t>
          </a:r>
          <a:endParaRPr lang="en-US" dirty="0"/>
        </a:p>
      </dgm:t>
    </dgm:pt>
    <dgm:pt modelId="{F7D0C58D-A2F6-4246-A6E8-3E7B8B280BAE}" type="parTrans" cxnId="{1C9E7AB7-6019-499D-B2DE-0D9EF6252FC4}">
      <dgm:prSet/>
      <dgm:spPr/>
      <dgm:t>
        <a:bodyPr/>
        <a:lstStyle/>
        <a:p>
          <a:pPr algn="ctr"/>
          <a:endParaRPr lang="en-US"/>
        </a:p>
      </dgm:t>
    </dgm:pt>
    <dgm:pt modelId="{39649B81-4C3D-4679-9C78-3B21CD0AE40D}" type="sibTrans" cxnId="{1C9E7AB7-6019-499D-B2DE-0D9EF6252FC4}">
      <dgm:prSet custT="1"/>
      <dgm:spPr/>
      <dgm:t>
        <a:bodyPr/>
        <a:lstStyle/>
        <a:p>
          <a:pPr algn="ctr"/>
          <a:r>
            <a:rPr lang="en-US" sz="1200" dirty="0" smtClean="0"/>
            <a:t>Departure</a:t>
          </a:r>
          <a:endParaRPr lang="en-US" sz="1200" dirty="0"/>
        </a:p>
      </dgm:t>
    </dgm:pt>
    <dgm:pt modelId="{C458AE29-0BA6-4B72-9611-FB97E0B7C143}">
      <dgm:prSet custT="1"/>
      <dgm:spPr/>
      <dgm:t>
        <a:bodyPr/>
        <a:lstStyle/>
        <a:p>
          <a:pPr algn="ctr"/>
          <a:r>
            <a:rPr lang="en-US" sz="1600" dirty="0" smtClean="0"/>
            <a:t>Composition</a:t>
          </a:r>
          <a:endParaRPr lang="en-US" sz="1600" dirty="0"/>
        </a:p>
      </dgm:t>
    </dgm:pt>
    <dgm:pt modelId="{CD559989-2A1F-48D2-9B19-855846B7E6C5}" type="parTrans" cxnId="{E48DB52B-EC5B-4407-B349-00CEBF8C14AF}">
      <dgm:prSet/>
      <dgm:spPr/>
      <dgm:t>
        <a:bodyPr/>
        <a:lstStyle/>
        <a:p>
          <a:pPr algn="ctr"/>
          <a:endParaRPr lang="en-US"/>
        </a:p>
      </dgm:t>
    </dgm:pt>
    <dgm:pt modelId="{8F91340A-D977-4B6F-A48E-F26EE3AE1F51}" type="sibTrans" cxnId="{E48DB52B-EC5B-4407-B349-00CEBF8C14AF}">
      <dgm:prSet/>
      <dgm:spPr/>
      <dgm:t>
        <a:bodyPr/>
        <a:lstStyle/>
        <a:p>
          <a:pPr algn="ctr"/>
          <a:endParaRPr lang="en-US" dirty="0"/>
        </a:p>
      </dgm:t>
    </dgm:pt>
    <dgm:pt modelId="{A1D40D8D-B3B3-456D-9F55-E0F2D8E0F909}">
      <dgm:prSet custT="1"/>
      <dgm:spPr/>
      <dgm:t>
        <a:bodyPr/>
        <a:lstStyle/>
        <a:p>
          <a:pPr algn="ctr"/>
          <a:r>
            <a:rPr lang="en-US" sz="1600" dirty="0" smtClean="0"/>
            <a:t>Configuration</a:t>
          </a:r>
          <a:endParaRPr lang="en-US" sz="1600" dirty="0"/>
        </a:p>
      </dgm:t>
    </dgm:pt>
    <dgm:pt modelId="{40D1C12F-DDD5-4E6E-9450-AA5C8015AB2D}" type="parTrans" cxnId="{77B62ECA-AABC-4B52-9DDE-18D4E903299E}">
      <dgm:prSet/>
      <dgm:spPr/>
      <dgm:t>
        <a:bodyPr/>
        <a:lstStyle/>
        <a:p>
          <a:pPr algn="ctr"/>
          <a:endParaRPr lang="en-US"/>
        </a:p>
      </dgm:t>
    </dgm:pt>
    <dgm:pt modelId="{2EF83EAA-EC60-4D2E-8FE2-ED6974E39822}" type="sibTrans" cxnId="{77B62ECA-AABC-4B52-9DDE-18D4E903299E}">
      <dgm:prSet/>
      <dgm:spPr/>
      <dgm:t>
        <a:bodyPr/>
        <a:lstStyle/>
        <a:p>
          <a:pPr algn="ctr"/>
          <a:endParaRPr lang="en-US"/>
        </a:p>
      </dgm:t>
    </dgm:pt>
    <dgm:pt modelId="{ECDD0FD6-233F-4629-A309-DD0A68A43939}">
      <dgm:prSet custT="1"/>
      <dgm:spPr/>
      <dgm:t>
        <a:bodyPr/>
        <a:lstStyle/>
        <a:p>
          <a:pPr algn="ctr">
            <a:spcAft>
              <a:spcPts val="0"/>
            </a:spcAft>
          </a:pPr>
          <a:r>
            <a:rPr lang="en-US" sz="1600" dirty="0" smtClean="0"/>
            <a:t>Structure Fragmentation</a:t>
          </a:r>
          <a:endParaRPr lang="en-US" sz="1600" dirty="0"/>
        </a:p>
      </dgm:t>
    </dgm:pt>
    <dgm:pt modelId="{C8C888AA-2FD0-43EE-BB9E-B664CCE95B58}" type="parTrans" cxnId="{35F617A1-30EB-4105-9618-84A61225CDA4}">
      <dgm:prSet/>
      <dgm:spPr/>
      <dgm:t>
        <a:bodyPr/>
        <a:lstStyle/>
        <a:p>
          <a:pPr algn="ctr"/>
          <a:endParaRPr lang="en-US"/>
        </a:p>
      </dgm:t>
    </dgm:pt>
    <dgm:pt modelId="{ACF87264-6369-4B81-B6DB-65DC811287E6}" type="sibTrans" cxnId="{35F617A1-30EB-4105-9618-84A61225CDA4}">
      <dgm:prSet custT="1"/>
      <dgm:spPr/>
      <dgm:t>
        <a:bodyPr/>
        <a:lstStyle/>
        <a:p>
          <a:pPr algn="ctr">
            <a:spcAft>
              <a:spcPts val="0"/>
            </a:spcAft>
          </a:pPr>
          <a:r>
            <a:rPr lang="en-US" sz="1200" dirty="0" smtClean="0"/>
            <a:t>Departure</a:t>
          </a:r>
        </a:p>
        <a:p>
          <a:pPr algn="ctr">
            <a:spcAft>
              <a:spcPts val="0"/>
            </a:spcAft>
          </a:pPr>
          <a:r>
            <a:rPr lang="en-US" sz="1200" dirty="0" smtClean="0"/>
            <a:t>- Patch Density</a:t>
          </a:r>
        </a:p>
        <a:p>
          <a:pPr algn="ctr">
            <a:spcAft>
              <a:spcPts val="0"/>
            </a:spcAft>
          </a:pPr>
          <a:r>
            <a:rPr lang="en-US" sz="1200" dirty="0" smtClean="0"/>
            <a:t>- Contagion</a:t>
          </a:r>
          <a:endParaRPr lang="en-US" sz="1200" dirty="0"/>
        </a:p>
      </dgm:t>
    </dgm:pt>
    <dgm:pt modelId="{6F60C98C-8427-4238-8F42-C9B52F8A12BC}">
      <dgm:prSet/>
      <dgm:spPr/>
      <dgm:t>
        <a:bodyPr/>
        <a:lstStyle/>
        <a:p>
          <a:pPr algn="ctr"/>
          <a:r>
            <a:rPr lang="en-US" dirty="0" smtClean="0"/>
            <a:t>Biophysical Environment</a:t>
          </a:r>
          <a:endParaRPr lang="en-US" dirty="0"/>
        </a:p>
      </dgm:t>
    </dgm:pt>
    <dgm:pt modelId="{3E28481C-F5C9-4C03-B0AB-252DE92D79E8}" type="parTrans" cxnId="{DB4AFEBF-DFF0-4890-80FB-822059F043F0}">
      <dgm:prSet/>
      <dgm:spPr/>
      <dgm:t>
        <a:bodyPr/>
        <a:lstStyle/>
        <a:p>
          <a:pPr algn="ctr"/>
          <a:endParaRPr lang="en-US"/>
        </a:p>
      </dgm:t>
    </dgm:pt>
    <dgm:pt modelId="{B9B9BF0A-6CBC-4E9E-B3E1-9DC0F083421D}" type="sibTrans" cxnId="{DB4AFEBF-DFF0-4890-80FB-822059F043F0}">
      <dgm:prSet custT="1"/>
      <dgm:spPr/>
      <dgm:t>
        <a:bodyPr/>
        <a:lstStyle/>
        <a:p>
          <a:pPr algn="ctr">
            <a:spcAft>
              <a:spcPts val="0"/>
            </a:spcAft>
          </a:pPr>
          <a:r>
            <a:rPr lang="en-US" sz="1200" dirty="0" smtClean="0"/>
            <a:t>Diversity</a:t>
          </a:r>
        </a:p>
        <a:p>
          <a:pPr algn="ctr">
            <a:spcAft>
              <a:spcPts val="0"/>
            </a:spcAft>
          </a:pPr>
          <a:r>
            <a:rPr lang="en-US" sz="1200" dirty="0" smtClean="0"/>
            <a:t>- Structure x PVG</a:t>
          </a:r>
        </a:p>
        <a:p>
          <a:pPr algn="ctr">
            <a:spcAft>
              <a:spcPts val="0"/>
            </a:spcAft>
          </a:pPr>
          <a:r>
            <a:rPr lang="en-US" sz="1200" dirty="0" smtClean="0"/>
            <a:t>- Topography</a:t>
          </a:r>
          <a:endParaRPr lang="en-US" sz="1200" dirty="0"/>
        </a:p>
      </dgm:t>
    </dgm:pt>
    <dgm:pt modelId="{FAC58A7A-B5FD-40ED-B18A-36614E265BD1}">
      <dgm:prSet custT="1"/>
      <dgm:spPr/>
      <dgm:t>
        <a:bodyPr/>
        <a:lstStyle/>
        <a:p>
          <a:pPr algn="ctr"/>
          <a:r>
            <a:rPr lang="en-US" sz="1600" dirty="0" smtClean="0"/>
            <a:t>Insect &amp; disease</a:t>
          </a:r>
          <a:endParaRPr lang="en-US" sz="1600" dirty="0"/>
        </a:p>
      </dgm:t>
    </dgm:pt>
    <dgm:pt modelId="{890BC9E9-BD48-4E86-A5C6-5CE1FF3B8E05}" type="parTrans" cxnId="{4E626240-F68E-4B54-B37A-614D23D8DC1A}">
      <dgm:prSet/>
      <dgm:spPr/>
      <dgm:t>
        <a:bodyPr/>
        <a:lstStyle/>
        <a:p>
          <a:pPr algn="ctr"/>
          <a:endParaRPr lang="en-US"/>
        </a:p>
      </dgm:t>
    </dgm:pt>
    <dgm:pt modelId="{B13B43A8-A8FC-4F42-ADCE-A69D827D20A2}" type="sibTrans" cxnId="{4E626240-F68E-4B54-B37A-614D23D8DC1A}">
      <dgm:prSet/>
      <dgm:spPr/>
      <dgm:t>
        <a:bodyPr/>
        <a:lstStyle/>
        <a:p>
          <a:pPr algn="ctr"/>
          <a:endParaRPr lang="en-US"/>
        </a:p>
      </dgm:t>
    </dgm:pt>
    <dgm:pt modelId="{30B2961D-7156-493B-ACB7-F7E5DBBF858A}">
      <dgm:prSet custT="1"/>
      <dgm:spPr/>
      <dgm:t>
        <a:bodyPr/>
        <a:lstStyle/>
        <a:p>
          <a:pPr algn="ctr"/>
          <a:r>
            <a:rPr lang="en-US" sz="1600" dirty="0" smtClean="0"/>
            <a:t>Fire</a:t>
          </a:r>
          <a:endParaRPr lang="en-US" sz="1600" dirty="0"/>
        </a:p>
      </dgm:t>
    </dgm:pt>
    <dgm:pt modelId="{653C51F6-623D-4053-809C-1F289C32EDC5}" type="parTrans" cxnId="{3ED6CE52-78F5-4B19-8F06-EE2EC7DE8D90}">
      <dgm:prSet/>
      <dgm:spPr/>
      <dgm:t>
        <a:bodyPr/>
        <a:lstStyle/>
        <a:p>
          <a:pPr algn="ctr"/>
          <a:endParaRPr lang="en-US"/>
        </a:p>
      </dgm:t>
    </dgm:pt>
    <dgm:pt modelId="{709D3767-B1E6-4881-8D70-285DAFD3D02F}" type="sibTrans" cxnId="{3ED6CE52-78F5-4B19-8F06-EE2EC7DE8D90}">
      <dgm:prSet/>
      <dgm:spPr/>
      <dgm:t>
        <a:bodyPr/>
        <a:lstStyle/>
        <a:p>
          <a:pPr algn="ctr"/>
          <a:endParaRPr lang="en-US"/>
        </a:p>
      </dgm:t>
    </dgm:pt>
    <dgm:pt modelId="{555C54B2-DC51-4ED5-AA6D-0C5BF33B9976}">
      <dgm:prSet/>
      <dgm:spPr/>
      <dgm:t>
        <a:bodyPr/>
        <a:lstStyle/>
        <a:p>
          <a:pPr algn="ctr"/>
          <a:r>
            <a:rPr lang="en-US" dirty="0" smtClean="0"/>
            <a:t>Crown Fire</a:t>
          </a:r>
          <a:endParaRPr lang="en-US" dirty="0"/>
        </a:p>
      </dgm:t>
    </dgm:pt>
    <dgm:pt modelId="{FD5D4D8C-7532-4217-BC95-F207867F61A9}" type="sibTrans" cxnId="{A0576A20-B423-4E53-9D3C-F3DEC580611E}">
      <dgm:prSet/>
      <dgm:spPr/>
      <dgm:t>
        <a:bodyPr/>
        <a:lstStyle/>
        <a:p>
          <a:pPr algn="ctr"/>
          <a:r>
            <a:rPr lang="en-US" dirty="0" smtClean="0"/>
            <a:t>Departure</a:t>
          </a:r>
          <a:endParaRPr lang="en-US" dirty="0"/>
        </a:p>
      </dgm:t>
    </dgm:pt>
    <dgm:pt modelId="{8FBD633B-36AF-4DEE-8B14-B8DDB5E5724F}" type="parTrans" cxnId="{A0576A20-B423-4E53-9D3C-F3DEC580611E}">
      <dgm:prSet/>
      <dgm:spPr/>
      <dgm:t>
        <a:bodyPr/>
        <a:lstStyle/>
        <a:p>
          <a:pPr algn="ctr"/>
          <a:endParaRPr lang="en-US"/>
        </a:p>
      </dgm:t>
    </dgm:pt>
    <dgm:pt modelId="{C427672C-9122-4C36-8066-4C763FAF1472}" type="pres">
      <dgm:prSet presAssocID="{93722639-49AE-405C-86C9-AFA6307686FA}" presName="hierChild1" presStyleCnt="0">
        <dgm:presLayoutVars>
          <dgm:orgChart val="1"/>
          <dgm:chPref val="1"/>
          <dgm:dir/>
          <dgm:animOne val="branch"/>
          <dgm:animLvl val="lvl"/>
          <dgm:resizeHandles/>
        </dgm:presLayoutVars>
      </dgm:prSet>
      <dgm:spPr/>
      <dgm:t>
        <a:bodyPr/>
        <a:lstStyle/>
        <a:p>
          <a:endParaRPr lang="en-US"/>
        </a:p>
      </dgm:t>
    </dgm:pt>
    <dgm:pt modelId="{354429E8-C18F-4306-B438-32BECA280BD7}" type="pres">
      <dgm:prSet presAssocID="{214F0F9B-C707-4DED-9EBC-39ECF35043C9}" presName="hierRoot1" presStyleCnt="0">
        <dgm:presLayoutVars>
          <dgm:hierBranch val="init"/>
        </dgm:presLayoutVars>
      </dgm:prSet>
      <dgm:spPr/>
    </dgm:pt>
    <dgm:pt modelId="{35FB6E5B-0FBD-4DEB-A0A9-A102181F5AAB}" type="pres">
      <dgm:prSet presAssocID="{214F0F9B-C707-4DED-9EBC-39ECF35043C9}" presName="rootComposite1" presStyleCnt="0"/>
      <dgm:spPr/>
    </dgm:pt>
    <dgm:pt modelId="{711959A0-C3ED-414B-A1BE-CFACC7B0658C}" type="pres">
      <dgm:prSet presAssocID="{214F0F9B-C707-4DED-9EBC-39ECF35043C9}" presName="rootText1" presStyleLbl="node0" presStyleIdx="0" presStyleCnt="1" custScaleX="268578" custScaleY="133689" custLinFactNeighborX="1384" custLinFactNeighborY="-57948">
        <dgm:presLayoutVars>
          <dgm:chMax/>
          <dgm:chPref val="3"/>
        </dgm:presLayoutVars>
      </dgm:prSet>
      <dgm:spPr>
        <a:prstGeom prst="ellipse">
          <a:avLst/>
        </a:prstGeom>
      </dgm:spPr>
      <dgm:t>
        <a:bodyPr/>
        <a:lstStyle/>
        <a:p>
          <a:endParaRPr lang="en-US"/>
        </a:p>
      </dgm:t>
    </dgm:pt>
    <dgm:pt modelId="{DC30D507-1136-4ADE-88F5-1158243D5293}" type="pres">
      <dgm:prSet presAssocID="{214F0F9B-C707-4DED-9EBC-39ECF35043C9}" presName="titleText1" presStyleLbl="fgAcc0" presStyleIdx="0" presStyleCnt="1" custLinFactNeighborX="-15881" custLinFactNeighborY="-1163">
        <dgm:presLayoutVars>
          <dgm:chMax val="0"/>
          <dgm:chPref val="0"/>
        </dgm:presLayoutVars>
      </dgm:prSet>
      <dgm:spPr/>
      <dgm:t>
        <a:bodyPr/>
        <a:lstStyle/>
        <a:p>
          <a:endParaRPr lang="en-US"/>
        </a:p>
      </dgm:t>
    </dgm:pt>
    <dgm:pt modelId="{2E2FD1E8-B5B3-416C-A076-DA843B332C81}" type="pres">
      <dgm:prSet presAssocID="{214F0F9B-C707-4DED-9EBC-39ECF35043C9}" presName="rootConnector1" presStyleLbl="node1" presStyleIdx="0" presStyleCnt="14"/>
      <dgm:spPr/>
      <dgm:t>
        <a:bodyPr/>
        <a:lstStyle/>
        <a:p>
          <a:endParaRPr lang="en-US"/>
        </a:p>
      </dgm:t>
    </dgm:pt>
    <dgm:pt modelId="{06C9028D-DC5C-4F67-97C7-E895A5501446}" type="pres">
      <dgm:prSet presAssocID="{214F0F9B-C707-4DED-9EBC-39ECF35043C9}" presName="hierChild2" presStyleCnt="0"/>
      <dgm:spPr/>
    </dgm:pt>
    <dgm:pt modelId="{95F7673D-85D9-4660-BD45-886055B1002E}" type="pres">
      <dgm:prSet presAssocID="{60CCD09E-A5D0-4889-A1E4-AB8832C0C569}" presName="Name37" presStyleLbl="parChTrans1D2" presStyleIdx="0" presStyleCnt="2"/>
      <dgm:spPr/>
      <dgm:t>
        <a:bodyPr/>
        <a:lstStyle/>
        <a:p>
          <a:endParaRPr lang="en-US"/>
        </a:p>
      </dgm:t>
    </dgm:pt>
    <dgm:pt modelId="{B779E8C8-B61F-4D9E-9EF0-A2A704621032}" type="pres">
      <dgm:prSet presAssocID="{C132E400-E132-4E16-950A-D3ECFFC30594}" presName="hierRoot2" presStyleCnt="0">
        <dgm:presLayoutVars>
          <dgm:hierBranch val="init"/>
        </dgm:presLayoutVars>
      </dgm:prSet>
      <dgm:spPr/>
    </dgm:pt>
    <dgm:pt modelId="{974C528A-7A31-4E83-80FC-C3A6196F20E9}" type="pres">
      <dgm:prSet presAssocID="{C132E400-E132-4E16-950A-D3ECFFC30594}" presName="rootComposite" presStyleCnt="0"/>
      <dgm:spPr/>
    </dgm:pt>
    <dgm:pt modelId="{75228B4C-ACC3-4036-BC21-2DED8E499BAF}" type="pres">
      <dgm:prSet presAssocID="{C132E400-E132-4E16-950A-D3ECFFC30594}" presName="rootText" presStyleLbl="node1" presStyleIdx="0" presStyleCnt="14" custScaleX="111307" custLinFactNeighborX="7599" custLinFactNeighborY="-44781">
        <dgm:presLayoutVars>
          <dgm:chMax/>
          <dgm:chPref val="3"/>
        </dgm:presLayoutVars>
      </dgm:prSet>
      <dgm:spPr>
        <a:prstGeom prst="ellipse">
          <a:avLst/>
        </a:prstGeom>
      </dgm:spPr>
      <dgm:t>
        <a:bodyPr/>
        <a:lstStyle/>
        <a:p>
          <a:endParaRPr lang="en-US"/>
        </a:p>
      </dgm:t>
    </dgm:pt>
    <dgm:pt modelId="{84F6C797-0CE2-42A7-BA55-68D3F99941DC}" type="pres">
      <dgm:prSet presAssocID="{C132E400-E132-4E16-950A-D3ECFFC30594}" presName="titleText2" presStyleLbl="fgAcc1" presStyleIdx="0" presStyleCnt="14" custLinFactY="17904" custLinFactNeighborX="-6475" custLinFactNeighborY="100000">
        <dgm:presLayoutVars>
          <dgm:chMax val="0"/>
          <dgm:chPref val="0"/>
        </dgm:presLayoutVars>
      </dgm:prSet>
      <dgm:spPr/>
      <dgm:t>
        <a:bodyPr/>
        <a:lstStyle/>
        <a:p>
          <a:endParaRPr lang="en-US"/>
        </a:p>
      </dgm:t>
    </dgm:pt>
    <dgm:pt modelId="{743C52DD-70AC-47D5-8358-C2D42A49A9A8}" type="pres">
      <dgm:prSet presAssocID="{C132E400-E132-4E16-950A-D3ECFFC30594}" presName="rootConnector" presStyleLbl="node2" presStyleIdx="0" presStyleCnt="0"/>
      <dgm:spPr/>
      <dgm:t>
        <a:bodyPr/>
        <a:lstStyle/>
        <a:p>
          <a:endParaRPr lang="en-US"/>
        </a:p>
      </dgm:t>
    </dgm:pt>
    <dgm:pt modelId="{A6BF2DB1-7A5C-4C80-A014-0839EF18E070}" type="pres">
      <dgm:prSet presAssocID="{C132E400-E132-4E16-950A-D3ECFFC30594}" presName="hierChild4" presStyleCnt="0"/>
      <dgm:spPr/>
    </dgm:pt>
    <dgm:pt modelId="{856B178B-E1DB-46FB-AD54-9C66D2338950}" type="pres">
      <dgm:prSet presAssocID="{CD559989-2A1F-48D2-9B19-855846B7E6C5}" presName="Name37" presStyleLbl="parChTrans1D3" presStyleIdx="0" presStyleCnt="4"/>
      <dgm:spPr/>
      <dgm:t>
        <a:bodyPr/>
        <a:lstStyle/>
        <a:p>
          <a:endParaRPr lang="en-US"/>
        </a:p>
      </dgm:t>
    </dgm:pt>
    <dgm:pt modelId="{5B72C95A-3B37-4AF9-99C7-0B268C361C7C}" type="pres">
      <dgm:prSet presAssocID="{C458AE29-0BA6-4B72-9611-FB97E0B7C143}" presName="hierRoot2" presStyleCnt="0">
        <dgm:presLayoutVars>
          <dgm:hierBranch val="init"/>
        </dgm:presLayoutVars>
      </dgm:prSet>
      <dgm:spPr/>
    </dgm:pt>
    <dgm:pt modelId="{71236553-266F-4BEE-A7E2-1EB2EDCFEA62}" type="pres">
      <dgm:prSet presAssocID="{C458AE29-0BA6-4B72-9611-FB97E0B7C143}" presName="rootComposite" presStyleCnt="0"/>
      <dgm:spPr/>
    </dgm:pt>
    <dgm:pt modelId="{0D4775B6-AC3E-4C63-9A89-0AFB349526F6}" type="pres">
      <dgm:prSet presAssocID="{C458AE29-0BA6-4B72-9611-FB97E0B7C143}" presName="rootText" presStyleLbl="node1" presStyleIdx="1" presStyleCnt="14" custScaleX="168350" custScaleY="89293">
        <dgm:presLayoutVars>
          <dgm:chMax/>
          <dgm:chPref val="3"/>
        </dgm:presLayoutVars>
      </dgm:prSet>
      <dgm:spPr>
        <a:prstGeom prst="ellipse">
          <a:avLst/>
        </a:prstGeom>
      </dgm:spPr>
      <dgm:t>
        <a:bodyPr/>
        <a:lstStyle/>
        <a:p>
          <a:endParaRPr lang="en-US"/>
        </a:p>
      </dgm:t>
    </dgm:pt>
    <dgm:pt modelId="{CD236CD8-5D69-43F5-82A2-0DD991302401}" type="pres">
      <dgm:prSet presAssocID="{C458AE29-0BA6-4B72-9611-FB97E0B7C143}" presName="titleText2" presStyleLbl="fgAcc1" presStyleIdx="1" presStyleCnt="14" custLinFactY="100000" custLinFactNeighborX="-16603" custLinFactNeighborY="156624">
        <dgm:presLayoutVars>
          <dgm:chMax val="0"/>
          <dgm:chPref val="0"/>
        </dgm:presLayoutVars>
      </dgm:prSet>
      <dgm:spPr/>
      <dgm:t>
        <a:bodyPr/>
        <a:lstStyle/>
        <a:p>
          <a:endParaRPr lang="en-US"/>
        </a:p>
      </dgm:t>
    </dgm:pt>
    <dgm:pt modelId="{221ED996-BFA9-4F3F-8659-BAC7D8EF34E5}" type="pres">
      <dgm:prSet presAssocID="{C458AE29-0BA6-4B72-9611-FB97E0B7C143}" presName="rootConnector" presStyleLbl="node3" presStyleIdx="0" presStyleCnt="0"/>
      <dgm:spPr/>
      <dgm:t>
        <a:bodyPr/>
        <a:lstStyle/>
        <a:p>
          <a:endParaRPr lang="en-US"/>
        </a:p>
      </dgm:t>
    </dgm:pt>
    <dgm:pt modelId="{EA30123B-7D21-458A-A0BB-0997B960294F}" type="pres">
      <dgm:prSet presAssocID="{C458AE29-0BA6-4B72-9611-FB97E0B7C143}" presName="hierChild4" presStyleCnt="0"/>
      <dgm:spPr/>
    </dgm:pt>
    <dgm:pt modelId="{E1DA7885-7C3D-415E-91D0-635FC7C6A6F4}" type="pres">
      <dgm:prSet presAssocID="{C52E9540-B05C-4BA2-BCBB-7E55E34C9335}" presName="Name37" presStyleLbl="parChTrans1D4" presStyleIdx="0" presStyleCnt="8"/>
      <dgm:spPr/>
      <dgm:t>
        <a:bodyPr/>
        <a:lstStyle/>
        <a:p>
          <a:endParaRPr lang="en-US"/>
        </a:p>
      </dgm:t>
    </dgm:pt>
    <dgm:pt modelId="{C349623A-6D76-41C7-AD06-57B9CAD80D87}" type="pres">
      <dgm:prSet presAssocID="{E3556664-5A52-46C2-A4BD-7C14D85B1FB9}" presName="hierRoot2" presStyleCnt="0">
        <dgm:presLayoutVars>
          <dgm:hierBranch val="init"/>
        </dgm:presLayoutVars>
      </dgm:prSet>
      <dgm:spPr/>
    </dgm:pt>
    <dgm:pt modelId="{F2DED55B-4990-43B9-84B9-C9BC16DB8ADA}" type="pres">
      <dgm:prSet presAssocID="{E3556664-5A52-46C2-A4BD-7C14D85B1FB9}" presName="rootComposite" presStyleCnt="0"/>
      <dgm:spPr/>
    </dgm:pt>
    <dgm:pt modelId="{7A059FCD-BD70-4CE2-B9AA-A2F259C068D9}" type="pres">
      <dgm:prSet presAssocID="{E3556664-5A52-46C2-A4BD-7C14D85B1FB9}" presName="rootText" presStyleLbl="node1" presStyleIdx="2" presStyleCnt="14" custLinFactNeighborX="2788" custLinFactNeighborY="50260">
        <dgm:presLayoutVars>
          <dgm:chMax/>
          <dgm:chPref val="3"/>
        </dgm:presLayoutVars>
      </dgm:prSet>
      <dgm:spPr/>
      <dgm:t>
        <a:bodyPr/>
        <a:lstStyle/>
        <a:p>
          <a:endParaRPr lang="en-US"/>
        </a:p>
      </dgm:t>
    </dgm:pt>
    <dgm:pt modelId="{A5036933-73A4-40F8-A58A-484614DFC753}" type="pres">
      <dgm:prSet presAssocID="{E3556664-5A52-46C2-A4BD-7C14D85B1FB9}" presName="titleText2" presStyleLbl="fgAcc1" presStyleIdx="2" presStyleCnt="14" custScaleX="102809" custScaleY="137789" custLinFactY="90298" custLinFactNeighborX="5068" custLinFactNeighborY="100000">
        <dgm:presLayoutVars>
          <dgm:chMax val="0"/>
          <dgm:chPref val="0"/>
        </dgm:presLayoutVars>
      </dgm:prSet>
      <dgm:spPr/>
      <dgm:t>
        <a:bodyPr/>
        <a:lstStyle/>
        <a:p>
          <a:endParaRPr lang="en-US"/>
        </a:p>
      </dgm:t>
    </dgm:pt>
    <dgm:pt modelId="{922135F5-489C-417E-920F-1D7E582192E9}" type="pres">
      <dgm:prSet presAssocID="{E3556664-5A52-46C2-A4BD-7C14D85B1FB9}" presName="rootConnector" presStyleLbl="node4" presStyleIdx="0" presStyleCnt="0"/>
      <dgm:spPr/>
      <dgm:t>
        <a:bodyPr/>
        <a:lstStyle/>
        <a:p>
          <a:endParaRPr lang="en-US"/>
        </a:p>
      </dgm:t>
    </dgm:pt>
    <dgm:pt modelId="{5CE0E919-41CE-4DA2-AE96-099AE3498F16}" type="pres">
      <dgm:prSet presAssocID="{E3556664-5A52-46C2-A4BD-7C14D85B1FB9}" presName="hierChild4" presStyleCnt="0"/>
      <dgm:spPr/>
    </dgm:pt>
    <dgm:pt modelId="{22930706-BE0A-4E18-8933-63F3EAF9DE8D}" type="pres">
      <dgm:prSet presAssocID="{E3556664-5A52-46C2-A4BD-7C14D85B1FB9}" presName="hierChild5" presStyleCnt="0"/>
      <dgm:spPr/>
    </dgm:pt>
    <dgm:pt modelId="{9E2FDC37-B187-4961-AD69-5259C87D9286}" type="pres">
      <dgm:prSet presAssocID="{7BC94BFA-12E0-4A6C-BF38-0E9248344CE5}" presName="Name37" presStyleLbl="parChTrans1D4" presStyleIdx="1" presStyleCnt="8"/>
      <dgm:spPr/>
      <dgm:t>
        <a:bodyPr/>
        <a:lstStyle/>
        <a:p>
          <a:endParaRPr lang="en-US"/>
        </a:p>
      </dgm:t>
    </dgm:pt>
    <dgm:pt modelId="{9C41F6F9-DFF4-49DB-B289-6EDE0FBB3793}" type="pres">
      <dgm:prSet presAssocID="{C692C495-FB50-468C-8BF4-440E9449F36C}" presName="hierRoot2" presStyleCnt="0">
        <dgm:presLayoutVars>
          <dgm:hierBranch val="init"/>
        </dgm:presLayoutVars>
      </dgm:prSet>
      <dgm:spPr/>
    </dgm:pt>
    <dgm:pt modelId="{C998326C-C440-418F-99B1-6A3545709525}" type="pres">
      <dgm:prSet presAssocID="{C692C495-FB50-468C-8BF4-440E9449F36C}" presName="rootComposite" presStyleCnt="0"/>
      <dgm:spPr/>
    </dgm:pt>
    <dgm:pt modelId="{1B5CB906-83BB-46A6-96A0-F3ABA1E0EE8A}" type="pres">
      <dgm:prSet presAssocID="{C692C495-FB50-468C-8BF4-440E9449F36C}" presName="rootText" presStyleLbl="node1" presStyleIdx="3" presStyleCnt="14" custScaleX="108563" custLinFactNeighborX="6411" custLinFactNeighborY="50260">
        <dgm:presLayoutVars>
          <dgm:chMax/>
          <dgm:chPref val="3"/>
        </dgm:presLayoutVars>
      </dgm:prSet>
      <dgm:spPr/>
      <dgm:t>
        <a:bodyPr/>
        <a:lstStyle/>
        <a:p>
          <a:endParaRPr lang="en-US"/>
        </a:p>
      </dgm:t>
    </dgm:pt>
    <dgm:pt modelId="{72B666B4-023C-40AC-AFBC-4E3392EADB73}" type="pres">
      <dgm:prSet presAssocID="{C692C495-FB50-468C-8BF4-440E9449F36C}" presName="titleText2" presStyleLbl="fgAcc1" presStyleIdx="3" presStyleCnt="14" custScaleX="127272" custScaleY="118741" custLinFactY="90066" custLinFactNeighborX="10468" custLinFactNeighborY="100000">
        <dgm:presLayoutVars>
          <dgm:chMax val="0"/>
          <dgm:chPref val="0"/>
        </dgm:presLayoutVars>
      </dgm:prSet>
      <dgm:spPr/>
      <dgm:t>
        <a:bodyPr/>
        <a:lstStyle/>
        <a:p>
          <a:endParaRPr lang="en-US"/>
        </a:p>
      </dgm:t>
    </dgm:pt>
    <dgm:pt modelId="{8C5F4682-4D79-44CB-A8E0-D36EDFEF6792}" type="pres">
      <dgm:prSet presAssocID="{C692C495-FB50-468C-8BF4-440E9449F36C}" presName="rootConnector" presStyleLbl="node4" presStyleIdx="0" presStyleCnt="0"/>
      <dgm:spPr/>
      <dgm:t>
        <a:bodyPr/>
        <a:lstStyle/>
        <a:p>
          <a:endParaRPr lang="en-US"/>
        </a:p>
      </dgm:t>
    </dgm:pt>
    <dgm:pt modelId="{40E8D1B9-053B-4F8B-9FAA-6BC761ECB00E}" type="pres">
      <dgm:prSet presAssocID="{C692C495-FB50-468C-8BF4-440E9449F36C}" presName="hierChild4" presStyleCnt="0"/>
      <dgm:spPr/>
    </dgm:pt>
    <dgm:pt modelId="{E4A31BB5-8277-422D-B836-5F6E3EFBA3AA}" type="pres">
      <dgm:prSet presAssocID="{C692C495-FB50-468C-8BF4-440E9449F36C}" presName="hierChild5" presStyleCnt="0"/>
      <dgm:spPr/>
    </dgm:pt>
    <dgm:pt modelId="{98C4247F-D194-4B51-8B90-CF2222F5A21F}" type="pres">
      <dgm:prSet presAssocID="{C458AE29-0BA6-4B72-9611-FB97E0B7C143}" presName="hierChild5" presStyleCnt="0"/>
      <dgm:spPr/>
    </dgm:pt>
    <dgm:pt modelId="{BDE6EDF2-AA20-4FAC-9E69-A47C5FBECE6F}" type="pres">
      <dgm:prSet presAssocID="{40D1C12F-DDD5-4E6E-9450-AA5C8015AB2D}" presName="Name37" presStyleLbl="parChTrans1D3" presStyleIdx="1" presStyleCnt="4"/>
      <dgm:spPr/>
      <dgm:t>
        <a:bodyPr/>
        <a:lstStyle/>
        <a:p>
          <a:endParaRPr lang="en-US"/>
        </a:p>
      </dgm:t>
    </dgm:pt>
    <dgm:pt modelId="{38E0DA6B-2BB6-4E5C-A010-DE4103604783}" type="pres">
      <dgm:prSet presAssocID="{A1D40D8D-B3B3-456D-9F55-E0F2D8E0F909}" presName="hierRoot2" presStyleCnt="0">
        <dgm:presLayoutVars>
          <dgm:hierBranch val="init"/>
        </dgm:presLayoutVars>
      </dgm:prSet>
      <dgm:spPr/>
    </dgm:pt>
    <dgm:pt modelId="{8757E448-A6F1-4E0B-BBD1-7484F70E6593}" type="pres">
      <dgm:prSet presAssocID="{A1D40D8D-B3B3-456D-9F55-E0F2D8E0F909}" presName="rootComposite" presStyleCnt="0"/>
      <dgm:spPr/>
    </dgm:pt>
    <dgm:pt modelId="{E42F8CC4-331D-4DBE-BAD9-7C97A3C192EF}" type="pres">
      <dgm:prSet presAssocID="{A1D40D8D-B3B3-456D-9F55-E0F2D8E0F909}" presName="rootText" presStyleLbl="node1" presStyleIdx="4" presStyleCnt="14" custScaleX="198382" custScaleY="94802" custLinFactNeighborX="952">
        <dgm:presLayoutVars>
          <dgm:chMax/>
          <dgm:chPref val="3"/>
        </dgm:presLayoutVars>
      </dgm:prSet>
      <dgm:spPr>
        <a:prstGeom prst="ellipse">
          <a:avLst/>
        </a:prstGeom>
      </dgm:spPr>
      <dgm:t>
        <a:bodyPr/>
        <a:lstStyle/>
        <a:p>
          <a:endParaRPr lang="en-US"/>
        </a:p>
      </dgm:t>
    </dgm:pt>
    <dgm:pt modelId="{7BE6FBC8-CE1B-4AEA-961B-7973DDFD0BAF}" type="pres">
      <dgm:prSet presAssocID="{A1D40D8D-B3B3-456D-9F55-E0F2D8E0F909}" presName="titleText2" presStyleLbl="fgAcc1" presStyleIdx="4" presStyleCnt="14" custLinFactY="100000" custLinFactNeighborX="-19487" custLinFactNeighborY="165253">
        <dgm:presLayoutVars>
          <dgm:chMax val="0"/>
          <dgm:chPref val="0"/>
        </dgm:presLayoutVars>
      </dgm:prSet>
      <dgm:spPr/>
      <dgm:t>
        <a:bodyPr/>
        <a:lstStyle/>
        <a:p>
          <a:endParaRPr lang="en-US"/>
        </a:p>
      </dgm:t>
    </dgm:pt>
    <dgm:pt modelId="{39CDE970-656F-4FE5-A8EA-D20BCEA6963A}" type="pres">
      <dgm:prSet presAssocID="{A1D40D8D-B3B3-456D-9F55-E0F2D8E0F909}" presName="rootConnector" presStyleLbl="node3" presStyleIdx="0" presStyleCnt="0"/>
      <dgm:spPr/>
      <dgm:t>
        <a:bodyPr/>
        <a:lstStyle/>
        <a:p>
          <a:endParaRPr lang="en-US"/>
        </a:p>
      </dgm:t>
    </dgm:pt>
    <dgm:pt modelId="{DC15CAC3-BB2F-4571-948B-A43F2900BE17}" type="pres">
      <dgm:prSet presAssocID="{A1D40D8D-B3B3-456D-9F55-E0F2D8E0F909}" presName="hierChild4" presStyleCnt="0"/>
      <dgm:spPr/>
    </dgm:pt>
    <dgm:pt modelId="{68067472-9B10-49F7-B594-8BFD10577096}" type="pres">
      <dgm:prSet presAssocID="{C8C888AA-2FD0-43EE-BB9E-B664CCE95B58}" presName="Name37" presStyleLbl="parChTrans1D4" presStyleIdx="2" presStyleCnt="8"/>
      <dgm:spPr/>
      <dgm:t>
        <a:bodyPr/>
        <a:lstStyle/>
        <a:p>
          <a:endParaRPr lang="en-US"/>
        </a:p>
      </dgm:t>
    </dgm:pt>
    <dgm:pt modelId="{07A964CE-9B78-4FC2-B053-4CB68D9B9BBE}" type="pres">
      <dgm:prSet presAssocID="{ECDD0FD6-233F-4629-A309-DD0A68A43939}" presName="hierRoot2" presStyleCnt="0">
        <dgm:presLayoutVars>
          <dgm:hierBranch val="init"/>
        </dgm:presLayoutVars>
      </dgm:prSet>
      <dgm:spPr/>
    </dgm:pt>
    <dgm:pt modelId="{D2844ADC-5402-4DCB-B536-57EAF4B28F1B}" type="pres">
      <dgm:prSet presAssocID="{ECDD0FD6-233F-4629-A309-DD0A68A43939}" presName="rootComposite" presStyleCnt="0"/>
      <dgm:spPr/>
    </dgm:pt>
    <dgm:pt modelId="{1489F771-56E9-4F15-82DF-FEB5AD8648EE}" type="pres">
      <dgm:prSet presAssocID="{ECDD0FD6-233F-4629-A309-DD0A68A43939}" presName="rootText" presStyleLbl="node1" presStyleIdx="5" presStyleCnt="14" custScaleX="128998" custLinFactNeighborY="53850">
        <dgm:presLayoutVars>
          <dgm:chMax/>
          <dgm:chPref val="3"/>
        </dgm:presLayoutVars>
      </dgm:prSet>
      <dgm:spPr/>
      <dgm:t>
        <a:bodyPr/>
        <a:lstStyle/>
        <a:p>
          <a:endParaRPr lang="en-US"/>
        </a:p>
      </dgm:t>
    </dgm:pt>
    <dgm:pt modelId="{B75F9213-6D06-45BD-A93E-95E3BA440004}" type="pres">
      <dgm:prSet presAssocID="{ECDD0FD6-233F-4629-A309-DD0A68A43939}" presName="titleText2" presStyleLbl="fgAcc1" presStyleIdx="5" presStyleCnt="14" custScaleX="127838" custScaleY="314378" custLinFactY="100000" custLinFactNeighborX="-4262" custLinFactNeighborY="194046">
        <dgm:presLayoutVars>
          <dgm:chMax val="0"/>
          <dgm:chPref val="0"/>
        </dgm:presLayoutVars>
      </dgm:prSet>
      <dgm:spPr/>
      <dgm:t>
        <a:bodyPr/>
        <a:lstStyle/>
        <a:p>
          <a:endParaRPr lang="en-US"/>
        </a:p>
      </dgm:t>
    </dgm:pt>
    <dgm:pt modelId="{92DD49B8-8938-4773-8D6B-8603A598B9FA}" type="pres">
      <dgm:prSet presAssocID="{ECDD0FD6-233F-4629-A309-DD0A68A43939}" presName="rootConnector" presStyleLbl="node4" presStyleIdx="0" presStyleCnt="0"/>
      <dgm:spPr/>
      <dgm:t>
        <a:bodyPr/>
        <a:lstStyle/>
        <a:p>
          <a:endParaRPr lang="en-US"/>
        </a:p>
      </dgm:t>
    </dgm:pt>
    <dgm:pt modelId="{4421B600-177D-40BF-99F9-93C75622392A}" type="pres">
      <dgm:prSet presAssocID="{ECDD0FD6-233F-4629-A309-DD0A68A43939}" presName="hierChild4" presStyleCnt="0"/>
      <dgm:spPr/>
    </dgm:pt>
    <dgm:pt modelId="{F9623FA6-58D9-409F-B53D-7F47EDAFE664}" type="pres">
      <dgm:prSet presAssocID="{ECDD0FD6-233F-4629-A309-DD0A68A43939}" presName="hierChild5" presStyleCnt="0"/>
      <dgm:spPr/>
    </dgm:pt>
    <dgm:pt modelId="{249359BB-7C72-4208-91DA-A15F170B9ACC}" type="pres">
      <dgm:prSet presAssocID="{3E28481C-F5C9-4C03-B0AB-252DE92D79E8}" presName="Name37" presStyleLbl="parChTrans1D4" presStyleIdx="3" presStyleCnt="8"/>
      <dgm:spPr/>
      <dgm:t>
        <a:bodyPr/>
        <a:lstStyle/>
        <a:p>
          <a:endParaRPr lang="en-US"/>
        </a:p>
      </dgm:t>
    </dgm:pt>
    <dgm:pt modelId="{C914968B-C57F-4D8E-9495-6730BAF9AECC}" type="pres">
      <dgm:prSet presAssocID="{6F60C98C-8427-4238-8F42-C9B52F8A12BC}" presName="hierRoot2" presStyleCnt="0">
        <dgm:presLayoutVars>
          <dgm:hierBranch val="init"/>
        </dgm:presLayoutVars>
      </dgm:prSet>
      <dgm:spPr/>
    </dgm:pt>
    <dgm:pt modelId="{78B79EE9-1D54-449A-8172-0D6EA389A1E8}" type="pres">
      <dgm:prSet presAssocID="{6F60C98C-8427-4238-8F42-C9B52F8A12BC}" presName="rootComposite" presStyleCnt="0"/>
      <dgm:spPr/>
    </dgm:pt>
    <dgm:pt modelId="{0FD84DFC-D2F4-4D38-BAF1-FEC3404B0133}" type="pres">
      <dgm:prSet presAssocID="{6F60C98C-8427-4238-8F42-C9B52F8A12BC}" presName="rootText" presStyleLbl="node1" presStyleIdx="6" presStyleCnt="14" custScaleX="127590" custLinFactNeighborX="-2788" custLinFactNeighborY="53850">
        <dgm:presLayoutVars>
          <dgm:chMax/>
          <dgm:chPref val="3"/>
        </dgm:presLayoutVars>
      </dgm:prSet>
      <dgm:spPr/>
      <dgm:t>
        <a:bodyPr/>
        <a:lstStyle/>
        <a:p>
          <a:endParaRPr lang="en-US"/>
        </a:p>
      </dgm:t>
    </dgm:pt>
    <dgm:pt modelId="{BF9561AB-3036-4A26-AA64-42691CF55EBD}" type="pres">
      <dgm:prSet presAssocID="{6F60C98C-8427-4238-8F42-C9B52F8A12BC}" presName="titleText2" presStyleLbl="fgAcc1" presStyleIdx="6" presStyleCnt="14" custScaleX="137283" custScaleY="337387" custLinFactY="100000" custLinFactNeighborX="3324" custLinFactNeighborY="196061">
        <dgm:presLayoutVars>
          <dgm:chMax val="0"/>
          <dgm:chPref val="0"/>
        </dgm:presLayoutVars>
      </dgm:prSet>
      <dgm:spPr/>
      <dgm:t>
        <a:bodyPr/>
        <a:lstStyle/>
        <a:p>
          <a:endParaRPr lang="en-US"/>
        </a:p>
      </dgm:t>
    </dgm:pt>
    <dgm:pt modelId="{90684971-6A4E-4989-8BFD-8AAEABBE7714}" type="pres">
      <dgm:prSet presAssocID="{6F60C98C-8427-4238-8F42-C9B52F8A12BC}" presName="rootConnector" presStyleLbl="node4" presStyleIdx="0" presStyleCnt="0"/>
      <dgm:spPr/>
      <dgm:t>
        <a:bodyPr/>
        <a:lstStyle/>
        <a:p>
          <a:endParaRPr lang="en-US"/>
        </a:p>
      </dgm:t>
    </dgm:pt>
    <dgm:pt modelId="{49C08481-07CB-40F3-BC66-87680494176C}" type="pres">
      <dgm:prSet presAssocID="{6F60C98C-8427-4238-8F42-C9B52F8A12BC}" presName="hierChild4" presStyleCnt="0"/>
      <dgm:spPr/>
    </dgm:pt>
    <dgm:pt modelId="{D9B92E62-DE01-4B69-AFA8-B778DCB3F0F5}" type="pres">
      <dgm:prSet presAssocID="{6F60C98C-8427-4238-8F42-C9B52F8A12BC}" presName="hierChild5" presStyleCnt="0"/>
      <dgm:spPr/>
    </dgm:pt>
    <dgm:pt modelId="{D4CD434E-215A-4AAE-B0CF-47A79AB7057E}" type="pres">
      <dgm:prSet presAssocID="{A1D40D8D-B3B3-456D-9F55-E0F2D8E0F909}" presName="hierChild5" presStyleCnt="0"/>
      <dgm:spPr/>
    </dgm:pt>
    <dgm:pt modelId="{EEB9B8F3-B99F-441E-8607-A927947D3E28}" type="pres">
      <dgm:prSet presAssocID="{C132E400-E132-4E16-950A-D3ECFFC30594}" presName="hierChild5" presStyleCnt="0"/>
      <dgm:spPr/>
    </dgm:pt>
    <dgm:pt modelId="{1746CB2F-F104-461F-A7B0-368274FC310F}" type="pres">
      <dgm:prSet presAssocID="{D0900C31-2D7B-41EC-92B2-0C015DCF3541}" presName="Name37" presStyleLbl="parChTrans1D2" presStyleIdx="1" presStyleCnt="2"/>
      <dgm:spPr/>
      <dgm:t>
        <a:bodyPr/>
        <a:lstStyle/>
        <a:p>
          <a:endParaRPr lang="en-US"/>
        </a:p>
      </dgm:t>
    </dgm:pt>
    <dgm:pt modelId="{05BAF105-EB5B-4BA3-AD67-CBD452839598}" type="pres">
      <dgm:prSet presAssocID="{DBC81380-67B1-4397-87B7-185F32FA5E8E}" presName="hierRoot2" presStyleCnt="0">
        <dgm:presLayoutVars>
          <dgm:hierBranch val="init"/>
        </dgm:presLayoutVars>
      </dgm:prSet>
      <dgm:spPr/>
    </dgm:pt>
    <dgm:pt modelId="{405D9B06-9E89-4071-915D-A9F4811A2217}" type="pres">
      <dgm:prSet presAssocID="{DBC81380-67B1-4397-87B7-185F32FA5E8E}" presName="rootComposite" presStyleCnt="0"/>
      <dgm:spPr/>
    </dgm:pt>
    <dgm:pt modelId="{3168AC5A-9E29-4681-9E54-F0A223ACAC26}" type="pres">
      <dgm:prSet presAssocID="{DBC81380-67B1-4397-87B7-185F32FA5E8E}" presName="rootText" presStyleLbl="node1" presStyleIdx="7" presStyleCnt="14" custScaleX="109980" custLinFactNeighborX="-1384" custLinFactNeighborY="-44781">
        <dgm:presLayoutVars>
          <dgm:chMax/>
          <dgm:chPref val="3"/>
        </dgm:presLayoutVars>
      </dgm:prSet>
      <dgm:spPr>
        <a:prstGeom prst="ellipse">
          <a:avLst/>
        </a:prstGeom>
      </dgm:spPr>
      <dgm:t>
        <a:bodyPr/>
        <a:lstStyle/>
        <a:p>
          <a:endParaRPr lang="en-US"/>
        </a:p>
      </dgm:t>
    </dgm:pt>
    <dgm:pt modelId="{50E600C0-1B9E-43BA-A6FF-D8BDF7BBB743}" type="pres">
      <dgm:prSet presAssocID="{DBC81380-67B1-4397-87B7-185F32FA5E8E}" presName="titleText2" presStyleLbl="fgAcc1" presStyleIdx="7" presStyleCnt="14" custLinFactY="13781" custLinFactNeighborX="-18195" custLinFactNeighborY="100000">
        <dgm:presLayoutVars>
          <dgm:chMax val="0"/>
          <dgm:chPref val="0"/>
        </dgm:presLayoutVars>
      </dgm:prSet>
      <dgm:spPr/>
      <dgm:t>
        <a:bodyPr/>
        <a:lstStyle/>
        <a:p>
          <a:endParaRPr lang="en-US"/>
        </a:p>
      </dgm:t>
    </dgm:pt>
    <dgm:pt modelId="{730490FA-412D-47BE-B1A5-20EEEC1475AA}" type="pres">
      <dgm:prSet presAssocID="{DBC81380-67B1-4397-87B7-185F32FA5E8E}" presName="rootConnector" presStyleLbl="node2" presStyleIdx="0" presStyleCnt="0"/>
      <dgm:spPr/>
      <dgm:t>
        <a:bodyPr/>
        <a:lstStyle/>
        <a:p>
          <a:endParaRPr lang="en-US"/>
        </a:p>
      </dgm:t>
    </dgm:pt>
    <dgm:pt modelId="{4B659171-89CB-4B7A-A5C1-B948E833F935}" type="pres">
      <dgm:prSet presAssocID="{DBC81380-67B1-4397-87B7-185F32FA5E8E}" presName="hierChild4" presStyleCnt="0"/>
      <dgm:spPr/>
    </dgm:pt>
    <dgm:pt modelId="{C51FBD37-9775-437B-A63B-36EED1BA7929}" type="pres">
      <dgm:prSet presAssocID="{890BC9E9-BD48-4E86-A5C6-5CE1FF3B8E05}" presName="Name37" presStyleLbl="parChTrans1D3" presStyleIdx="2" presStyleCnt="4"/>
      <dgm:spPr/>
      <dgm:t>
        <a:bodyPr/>
        <a:lstStyle/>
        <a:p>
          <a:endParaRPr lang="en-US"/>
        </a:p>
      </dgm:t>
    </dgm:pt>
    <dgm:pt modelId="{9AAD5313-7BDE-4C24-B1BE-4A3643744ABA}" type="pres">
      <dgm:prSet presAssocID="{FAC58A7A-B5FD-40ED-B18A-36614E265BD1}" presName="hierRoot2" presStyleCnt="0">
        <dgm:presLayoutVars>
          <dgm:hierBranch val="init"/>
        </dgm:presLayoutVars>
      </dgm:prSet>
      <dgm:spPr/>
    </dgm:pt>
    <dgm:pt modelId="{DDBAAF69-6B30-4A94-987A-46C65AA84BEF}" type="pres">
      <dgm:prSet presAssocID="{FAC58A7A-B5FD-40ED-B18A-36614E265BD1}" presName="rootComposite" presStyleCnt="0"/>
      <dgm:spPr/>
    </dgm:pt>
    <dgm:pt modelId="{730294AF-632D-45BC-861E-D3D0A24DE0F1}" type="pres">
      <dgm:prSet presAssocID="{FAC58A7A-B5FD-40ED-B18A-36614E265BD1}" presName="rootText" presStyleLbl="node1" presStyleIdx="8" presStyleCnt="14" custScaleX="197010">
        <dgm:presLayoutVars>
          <dgm:chMax/>
          <dgm:chPref val="3"/>
        </dgm:presLayoutVars>
      </dgm:prSet>
      <dgm:spPr>
        <a:prstGeom prst="ellipse">
          <a:avLst/>
        </a:prstGeom>
      </dgm:spPr>
      <dgm:t>
        <a:bodyPr/>
        <a:lstStyle/>
        <a:p>
          <a:endParaRPr lang="en-US"/>
        </a:p>
      </dgm:t>
    </dgm:pt>
    <dgm:pt modelId="{65C1BFA9-B51C-4CD5-9F2D-AF9FE30EED36}" type="pres">
      <dgm:prSet presAssocID="{FAC58A7A-B5FD-40ED-B18A-36614E265BD1}" presName="titleText2" presStyleLbl="fgAcc1" presStyleIdx="8" presStyleCnt="14" custLinFactY="100000" custLinFactNeighborX="-17908" custLinFactNeighborY="171967">
        <dgm:presLayoutVars>
          <dgm:chMax val="0"/>
          <dgm:chPref val="0"/>
        </dgm:presLayoutVars>
      </dgm:prSet>
      <dgm:spPr/>
      <dgm:t>
        <a:bodyPr/>
        <a:lstStyle/>
        <a:p>
          <a:endParaRPr lang="en-US"/>
        </a:p>
      </dgm:t>
    </dgm:pt>
    <dgm:pt modelId="{0B767594-87F1-44E4-B842-E2CDAFBF6F92}" type="pres">
      <dgm:prSet presAssocID="{FAC58A7A-B5FD-40ED-B18A-36614E265BD1}" presName="rootConnector" presStyleLbl="node3" presStyleIdx="0" presStyleCnt="0"/>
      <dgm:spPr/>
      <dgm:t>
        <a:bodyPr/>
        <a:lstStyle/>
        <a:p>
          <a:endParaRPr lang="en-US"/>
        </a:p>
      </dgm:t>
    </dgm:pt>
    <dgm:pt modelId="{693E4E3F-9D14-42F1-ACAA-5E310333CEF2}" type="pres">
      <dgm:prSet presAssocID="{FAC58A7A-B5FD-40ED-B18A-36614E265BD1}" presName="hierChild4" presStyleCnt="0"/>
      <dgm:spPr/>
    </dgm:pt>
    <dgm:pt modelId="{0A2678AF-9468-48A3-B1B6-78B88602448A}" type="pres">
      <dgm:prSet presAssocID="{F7D0C58D-A2F6-4246-A6E8-3E7B8B280BAE}" presName="Name37" presStyleLbl="parChTrans1D4" presStyleIdx="4" presStyleCnt="8"/>
      <dgm:spPr/>
      <dgm:t>
        <a:bodyPr/>
        <a:lstStyle/>
        <a:p>
          <a:endParaRPr lang="en-US"/>
        </a:p>
      </dgm:t>
    </dgm:pt>
    <dgm:pt modelId="{6022EDDE-AFAA-4E0E-B5FD-7FAA8AF71760}" type="pres">
      <dgm:prSet presAssocID="{BE66535A-10C0-41A4-8142-09D95111BBC4}" presName="hierRoot2" presStyleCnt="0">
        <dgm:presLayoutVars>
          <dgm:hierBranch val="init"/>
        </dgm:presLayoutVars>
      </dgm:prSet>
      <dgm:spPr/>
    </dgm:pt>
    <dgm:pt modelId="{BE79F7B1-0114-49EC-9999-594AD2F4801A}" type="pres">
      <dgm:prSet presAssocID="{BE66535A-10C0-41A4-8142-09D95111BBC4}" presName="rootComposite" presStyleCnt="0"/>
      <dgm:spPr/>
    </dgm:pt>
    <dgm:pt modelId="{E955A27C-8929-4857-B609-50214E086707}" type="pres">
      <dgm:prSet presAssocID="{BE66535A-10C0-41A4-8142-09D95111BBC4}" presName="rootText" presStyleLbl="node1" presStyleIdx="9" presStyleCnt="14" custLinFactNeighborX="-929" custLinFactNeighborY="52055">
        <dgm:presLayoutVars>
          <dgm:chMax/>
          <dgm:chPref val="3"/>
        </dgm:presLayoutVars>
      </dgm:prSet>
      <dgm:spPr/>
      <dgm:t>
        <a:bodyPr/>
        <a:lstStyle/>
        <a:p>
          <a:endParaRPr lang="en-US"/>
        </a:p>
      </dgm:t>
    </dgm:pt>
    <dgm:pt modelId="{5584609B-3BFE-4A5D-9E0E-B7FB061213E9}" type="pres">
      <dgm:prSet presAssocID="{BE66535A-10C0-41A4-8142-09D95111BBC4}" presName="titleText2" presStyleLbl="fgAcc1" presStyleIdx="9" presStyleCnt="14" custScaleX="104661" custScaleY="118997" custLinFactY="69295" custLinFactNeighborX="-2393" custLinFactNeighborY="100000">
        <dgm:presLayoutVars>
          <dgm:chMax val="0"/>
          <dgm:chPref val="0"/>
        </dgm:presLayoutVars>
      </dgm:prSet>
      <dgm:spPr/>
      <dgm:t>
        <a:bodyPr/>
        <a:lstStyle/>
        <a:p>
          <a:endParaRPr lang="en-US"/>
        </a:p>
      </dgm:t>
    </dgm:pt>
    <dgm:pt modelId="{41A969F9-8E1C-4169-8785-958B442B806E}" type="pres">
      <dgm:prSet presAssocID="{BE66535A-10C0-41A4-8142-09D95111BBC4}" presName="rootConnector" presStyleLbl="node4" presStyleIdx="0" presStyleCnt="0"/>
      <dgm:spPr/>
      <dgm:t>
        <a:bodyPr/>
        <a:lstStyle/>
        <a:p>
          <a:endParaRPr lang="en-US"/>
        </a:p>
      </dgm:t>
    </dgm:pt>
    <dgm:pt modelId="{8EE122F3-9CCC-4EE5-98EE-0ABBC278E1E5}" type="pres">
      <dgm:prSet presAssocID="{BE66535A-10C0-41A4-8142-09D95111BBC4}" presName="hierChild4" presStyleCnt="0"/>
      <dgm:spPr/>
    </dgm:pt>
    <dgm:pt modelId="{27909CBE-66BC-4049-A87F-3683ACB2C0DA}" type="pres">
      <dgm:prSet presAssocID="{BE66535A-10C0-41A4-8142-09D95111BBC4}" presName="hierChild5" presStyleCnt="0"/>
      <dgm:spPr/>
    </dgm:pt>
    <dgm:pt modelId="{C5168532-21B3-4930-86C4-8FEBA1C68B1C}" type="pres">
      <dgm:prSet presAssocID="{D868F4C5-14A2-4B1E-A314-5DC12AAA72D1}" presName="Name37" presStyleLbl="parChTrans1D4" presStyleIdx="5" presStyleCnt="8"/>
      <dgm:spPr/>
      <dgm:t>
        <a:bodyPr/>
        <a:lstStyle/>
        <a:p>
          <a:endParaRPr lang="en-US"/>
        </a:p>
      </dgm:t>
    </dgm:pt>
    <dgm:pt modelId="{EACD36C1-72D2-4CEE-9E54-7394CA4B6A28}" type="pres">
      <dgm:prSet presAssocID="{C6828F0A-5F99-43B7-80D6-3E01CFDFF9D0}" presName="hierRoot2" presStyleCnt="0">
        <dgm:presLayoutVars>
          <dgm:hierBranch val="init"/>
        </dgm:presLayoutVars>
      </dgm:prSet>
      <dgm:spPr/>
    </dgm:pt>
    <dgm:pt modelId="{319EF27B-6F29-4EF6-85C0-26151BF24F95}" type="pres">
      <dgm:prSet presAssocID="{C6828F0A-5F99-43B7-80D6-3E01CFDFF9D0}" presName="rootComposite" presStyleCnt="0"/>
      <dgm:spPr/>
    </dgm:pt>
    <dgm:pt modelId="{0455EF88-DE84-4B47-BED8-8447733495FF}" type="pres">
      <dgm:prSet presAssocID="{C6828F0A-5F99-43B7-80D6-3E01CFDFF9D0}" presName="rootText" presStyleLbl="node1" presStyleIdx="10" presStyleCnt="14" custScaleX="124054" custLinFactNeighborX="3221" custLinFactNeighborY="58110">
        <dgm:presLayoutVars>
          <dgm:chMax/>
          <dgm:chPref val="3"/>
        </dgm:presLayoutVars>
      </dgm:prSet>
      <dgm:spPr/>
      <dgm:t>
        <a:bodyPr/>
        <a:lstStyle/>
        <a:p>
          <a:endParaRPr lang="en-US"/>
        </a:p>
      </dgm:t>
    </dgm:pt>
    <dgm:pt modelId="{F9C40B11-54F6-44D6-8229-53EC4F09EF2D}" type="pres">
      <dgm:prSet presAssocID="{C6828F0A-5F99-43B7-80D6-3E01CFDFF9D0}" presName="titleText2" presStyleLbl="fgAcc1" presStyleIdx="10" presStyleCnt="14" custScaleX="137236" custScaleY="122668" custLinFactY="94094" custLinFactNeighborX="8195" custLinFactNeighborY="100000">
        <dgm:presLayoutVars>
          <dgm:chMax val="0"/>
          <dgm:chPref val="0"/>
        </dgm:presLayoutVars>
      </dgm:prSet>
      <dgm:spPr/>
      <dgm:t>
        <a:bodyPr/>
        <a:lstStyle/>
        <a:p>
          <a:endParaRPr lang="en-US"/>
        </a:p>
      </dgm:t>
    </dgm:pt>
    <dgm:pt modelId="{67343E03-B22F-424B-B970-108428F96322}" type="pres">
      <dgm:prSet presAssocID="{C6828F0A-5F99-43B7-80D6-3E01CFDFF9D0}" presName="rootConnector" presStyleLbl="node4" presStyleIdx="0" presStyleCnt="0"/>
      <dgm:spPr/>
      <dgm:t>
        <a:bodyPr/>
        <a:lstStyle/>
        <a:p>
          <a:endParaRPr lang="en-US"/>
        </a:p>
      </dgm:t>
    </dgm:pt>
    <dgm:pt modelId="{39114B0A-F09C-4F5B-BD1F-FBE2ECB378CD}" type="pres">
      <dgm:prSet presAssocID="{C6828F0A-5F99-43B7-80D6-3E01CFDFF9D0}" presName="hierChild4" presStyleCnt="0"/>
      <dgm:spPr/>
    </dgm:pt>
    <dgm:pt modelId="{A8813980-0A9B-4C10-A01E-022DF0E6D94A}" type="pres">
      <dgm:prSet presAssocID="{C6828F0A-5F99-43B7-80D6-3E01CFDFF9D0}" presName="hierChild5" presStyleCnt="0"/>
      <dgm:spPr/>
    </dgm:pt>
    <dgm:pt modelId="{F7AE8764-7B98-494B-8446-54ACDF416AA7}" type="pres">
      <dgm:prSet presAssocID="{FAC58A7A-B5FD-40ED-B18A-36614E265BD1}" presName="hierChild5" presStyleCnt="0"/>
      <dgm:spPr/>
    </dgm:pt>
    <dgm:pt modelId="{B933F92E-EA0D-41B9-9FF2-3B6B9A97B5B5}" type="pres">
      <dgm:prSet presAssocID="{653C51F6-623D-4053-809C-1F289C32EDC5}" presName="Name37" presStyleLbl="parChTrans1D3" presStyleIdx="3" presStyleCnt="4"/>
      <dgm:spPr/>
      <dgm:t>
        <a:bodyPr/>
        <a:lstStyle/>
        <a:p>
          <a:endParaRPr lang="en-US"/>
        </a:p>
      </dgm:t>
    </dgm:pt>
    <dgm:pt modelId="{6425A245-D79E-48B0-A2EC-1A616AB85B82}" type="pres">
      <dgm:prSet presAssocID="{30B2961D-7156-493B-ACB7-F7E5DBBF858A}" presName="hierRoot2" presStyleCnt="0">
        <dgm:presLayoutVars>
          <dgm:hierBranch val="init"/>
        </dgm:presLayoutVars>
      </dgm:prSet>
      <dgm:spPr/>
    </dgm:pt>
    <dgm:pt modelId="{6171D964-92E6-4CB5-99D3-9AB76EBDC568}" type="pres">
      <dgm:prSet presAssocID="{30B2961D-7156-493B-ACB7-F7E5DBBF858A}" presName="rootComposite" presStyleCnt="0"/>
      <dgm:spPr/>
    </dgm:pt>
    <dgm:pt modelId="{5A9D91D0-8BD3-44B3-BC70-DB3F0995D39E}" type="pres">
      <dgm:prSet presAssocID="{30B2961D-7156-493B-ACB7-F7E5DBBF858A}" presName="rootText" presStyleLbl="node1" presStyleIdx="11" presStyleCnt="14" custScaleX="198707">
        <dgm:presLayoutVars>
          <dgm:chMax/>
          <dgm:chPref val="3"/>
        </dgm:presLayoutVars>
      </dgm:prSet>
      <dgm:spPr>
        <a:prstGeom prst="ellipse">
          <a:avLst/>
        </a:prstGeom>
      </dgm:spPr>
      <dgm:t>
        <a:bodyPr/>
        <a:lstStyle/>
        <a:p>
          <a:endParaRPr lang="en-US"/>
        </a:p>
      </dgm:t>
    </dgm:pt>
    <dgm:pt modelId="{FBFAA2A4-A2B0-4105-B70D-3297598F3D5B}" type="pres">
      <dgm:prSet presAssocID="{30B2961D-7156-493B-ACB7-F7E5DBBF858A}" presName="titleText2" presStyleLbl="fgAcc1" presStyleIdx="11" presStyleCnt="14" custLinFactY="100000" custLinFactNeighborX="-17224" custLinFactNeighborY="193682">
        <dgm:presLayoutVars>
          <dgm:chMax val="0"/>
          <dgm:chPref val="0"/>
        </dgm:presLayoutVars>
      </dgm:prSet>
      <dgm:spPr/>
      <dgm:t>
        <a:bodyPr/>
        <a:lstStyle/>
        <a:p>
          <a:endParaRPr lang="en-US"/>
        </a:p>
      </dgm:t>
    </dgm:pt>
    <dgm:pt modelId="{C6019080-2D78-4436-B144-8181F7C369BA}" type="pres">
      <dgm:prSet presAssocID="{30B2961D-7156-493B-ACB7-F7E5DBBF858A}" presName="rootConnector" presStyleLbl="node3" presStyleIdx="0" presStyleCnt="0"/>
      <dgm:spPr/>
      <dgm:t>
        <a:bodyPr/>
        <a:lstStyle/>
        <a:p>
          <a:endParaRPr lang="en-US"/>
        </a:p>
      </dgm:t>
    </dgm:pt>
    <dgm:pt modelId="{D3766458-CFEF-4307-B3FB-DE3DDE15DA59}" type="pres">
      <dgm:prSet presAssocID="{30B2961D-7156-493B-ACB7-F7E5DBBF858A}" presName="hierChild4" presStyleCnt="0"/>
      <dgm:spPr/>
    </dgm:pt>
    <dgm:pt modelId="{5F69F84A-BA8E-4E9B-92AB-F5832EB5E614}" type="pres">
      <dgm:prSet presAssocID="{8FBD633B-36AF-4DEE-8B14-B8DDB5E5724F}" presName="Name37" presStyleLbl="parChTrans1D4" presStyleIdx="6" presStyleCnt="8"/>
      <dgm:spPr/>
      <dgm:t>
        <a:bodyPr/>
        <a:lstStyle/>
        <a:p>
          <a:endParaRPr lang="en-US"/>
        </a:p>
      </dgm:t>
    </dgm:pt>
    <dgm:pt modelId="{D32EF7F1-CE6D-4434-88C8-3A296A9B3286}" type="pres">
      <dgm:prSet presAssocID="{555C54B2-DC51-4ED5-AA6D-0C5BF33B9976}" presName="hierRoot2" presStyleCnt="0">
        <dgm:presLayoutVars>
          <dgm:hierBranch val="init"/>
        </dgm:presLayoutVars>
      </dgm:prSet>
      <dgm:spPr/>
    </dgm:pt>
    <dgm:pt modelId="{AB042618-610E-4594-850A-02A14911D80C}" type="pres">
      <dgm:prSet presAssocID="{555C54B2-DC51-4ED5-AA6D-0C5BF33B9976}" presName="rootComposite" presStyleCnt="0"/>
      <dgm:spPr/>
    </dgm:pt>
    <dgm:pt modelId="{09C8E717-B31D-4F81-B18B-B1F34915685E}" type="pres">
      <dgm:prSet presAssocID="{555C54B2-DC51-4ED5-AA6D-0C5BF33B9976}" presName="rootText" presStyleLbl="node1" presStyleIdx="12" presStyleCnt="14" custLinFactNeighborX="-1974" custLinFactNeighborY="56762">
        <dgm:presLayoutVars>
          <dgm:chMax/>
          <dgm:chPref val="3"/>
        </dgm:presLayoutVars>
      </dgm:prSet>
      <dgm:spPr/>
      <dgm:t>
        <a:bodyPr/>
        <a:lstStyle/>
        <a:p>
          <a:endParaRPr lang="en-US"/>
        </a:p>
      </dgm:t>
    </dgm:pt>
    <dgm:pt modelId="{278EAADF-1BF8-4F98-B1C3-19CAC296A2D4}" type="pres">
      <dgm:prSet presAssocID="{555C54B2-DC51-4ED5-AA6D-0C5BF33B9976}" presName="titleText2" presStyleLbl="fgAcc1" presStyleIdx="12" presStyleCnt="14" custScaleX="95290" custScaleY="130822" custLinFactY="91722" custLinFactNeighborX="1161" custLinFactNeighborY="100000">
        <dgm:presLayoutVars>
          <dgm:chMax val="0"/>
          <dgm:chPref val="0"/>
        </dgm:presLayoutVars>
      </dgm:prSet>
      <dgm:spPr/>
      <dgm:t>
        <a:bodyPr/>
        <a:lstStyle/>
        <a:p>
          <a:endParaRPr lang="en-US"/>
        </a:p>
      </dgm:t>
    </dgm:pt>
    <dgm:pt modelId="{DE2EE707-30AA-400C-BF3F-15F583C023FE}" type="pres">
      <dgm:prSet presAssocID="{555C54B2-DC51-4ED5-AA6D-0C5BF33B9976}" presName="rootConnector" presStyleLbl="node4" presStyleIdx="0" presStyleCnt="0"/>
      <dgm:spPr/>
      <dgm:t>
        <a:bodyPr/>
        <a:lstStyle/>
        <a:p>
          <a:endParaRPr lang="en-US"/>
        </a:p>
      </dgm:t>
    </dgm:pt>
    <dgm:pt modelId="{735E5BDA-CEF6-48EB-9D57-97C257BE3E9A}" type="pres">
      <dgm:prSet presAssocID="{555C54B2-DC51-4ED5-AA6D-0C5BF33B9976}" presName="hierChild4" presStyleCnt="0"/>
      <dgm:spPr/>
    </dgm:pt>
    <dgm:pt modelId="{36F48BEA-AB91-44D8-88A3-08C56F46A292}" type="pres">
      <dgm:prSet presAssocID="{555C54B2-DC51-4ED5-AA6D-0C5BF33B9976}" presName="hierChild5" presStyleCnt="0"/>
      <dgm:spPr/>
    </dgm:pt>
    <dgm:pt modelId="{46E0EB56-3FA0-4142-85EF-6F531501756F}" type="pres">
      <dgm:prSet presAssocID="{21CC13AB-1DFB-4C49-BF2C-E803FC8401F0}" presName="Name37" presStyleLbl="parChTrans1D4" presStyleIdx="7" presStyleCnt="8"/>
      <dgm:spPr/>
      <dgm:t>
        <a:bodyPr/>
        <a:lstStyle/>
        <a:p>
          <a:endParaRPr lang="en-US"/>
        </a:p>
      </dgm:t>
    </dgm:pt>
    <dgm:pt modelId="{35E7AD60-5E61-4C1C-945B-4FDBB59FA0B4}" type="pres">
      <dgm:prSet presAssocID="{71BF3E60-A70E-4AD7-92CD-92DE61681952}" presName="hierRoot2" presStyleCnt="0">
        <dgm:presLayoutVars>
          <dgm:hierBranch val="init"/>
        </dgm:presLayoutVars>
      </dgm:prSet>
      <dgm:spPr/>
    </dgm:pt>
    <dgm:pt modelId="{D1ED1942-3515-46C2-84BB-40B85E379AD9}" type="pres">
      <dgm:prSet presAssocID="{71BF3E60-A70E-4AD7-92CD-92DE61681952}" presName="rootComposite" presStyleCnt="0"/>
      <dgm:spPr/>
    </dgm:pt>
    <dgm:pt modelId="{AB6049C7-703C-47FC-89CE-FA24698A0DBD}" type="pres">
      <dgm:prSet presAssocID="{71BF3E60-A70E-4AD7-92CD-92DE61681952}" presName="rootText" presStyleLbl="node1" presStyleIdx="13" presStyleCnt="14" custScaleX="125541" custLinFactNeighborX="13932" custLinFactNeighborY="52725">
        <dgm:presLayoutVars>
          <dgm:chMax/>
          <dgm:chPref val="3"/>
        </dgm:presLayoutVars>
      </dgm:prSet>
      <dgm:spPr/>
      <dgm:t>
        <a:bodyPr/>
        <a:lstStyle/>
        <a:p>
          <a:endParaRPr lang="en-US"/>
        </a:p>
      </dgm:t>
    </dgm:pt>
    <dgm:pt modelId="{CD6F1CE8-6DC3-4764-A5F6-5BE980313A3D}" type="pres">
      <dgm:prSet presAssocID="{71BF3E60-A70E-4AD7-92CD-92DE61681952}" presName="titleText2" presStyleLbl="fgAcc1" presStyleIdx="13" presStyleCnt="14" custScaleX="127088" custScaleY="133035" custLinFactY="84063" custLinFactNeighborX="13522" custLinFactNeighborY="100000">
        <dgm:presLayoutVars>
          <dgm:chMax val="0"/>
          <dgm:chPref val="0"/>
        </dgm:presLayoutVars>
      </dgm:prSet>
      <dgm:spPr/>
      <dgm:t>
        <a:bodyPr/>
        <a:lstStyle/>
        <a:p>
          <a:endParaRPr lang="en-US"/>
        </a:p>
      </dgm:t>
    </dgm:pt>
    <dgm:pt modelId="{7534D042-2FB4-49B3-A252-947F3AB12D80}" type="pres">
      <dgm:prSet presAssocID="{71BF3E60-A70E-4AD7-92CD-92DE61681952}" presName="rootConnector" presStyleLbl="node4" presStyleIdx="0" presStyleCnt="0"/>
      <dgm:spPr/>
      <dgm:t>
        <a:bodyPr/>
        <a:lstStyle/>
        <a:p>
          <a:endParaRPr lang="en-US"/>
        </a:p>
      </dgm:t>
    </dgm:pt>
    <dgm:pt modelId="{A828FB95-7D34-4837-A218-103C079E2575}" type="pres">
      <dgm:prSet presAssocID="{71BF3E60-A70E-4AD7-92CD-92DE61681952}" presName="hierChild4" presStyleCnt="0"/>
      <dgm:spPr/>
    </dgm:pt>
    <dgm:pt modelId="{3C614165-0E82-4EC1-82BF-26607B4367A2}" type="pres">
      <dgm:prSet presAssocID="{71BF3E60-A70E-4AD7-92CD-92DE61681952}" presName="hierChild5" presStyleCnt="0"/>
      <dgm:spPr/>
    </dgm:pt>
    <dgm:pt modelId="{3CDD4A47-E129-431F-9BD3-723AD7E37576}" type="pres">
      <dgm:prSet presAssocID="{30B2961D-7156-493B-ACB7-F7E5DBBF858A}" presName="hierChild5" presStyleCnt="0"/>
      <dgm:spPr/>
    </dgm:pt>
    <dgm:pt modelId="{EE4B2497-C813-4E84-BE61-B8EBE0D22A38}" type="pres">
      <dgm:prSet presAssocID="{DBC81380-67B1-4397-87B7-185F32FA5E8E}" presName="hierChild5" presStyleCnt="0"/>
      <dgm:spPr/>
    </dgm:pt>
    <dgm:pt modelId="{DF61B3F5-A7EC-4FE2-B6B7-C0A47FA93904}" type="pres">
      <dgm:prSet presAssocID="{214F0F9B-C707-4DED-9EBC-39ECF35043C9}" presName="hierChild3" presStyleCnt="0"/>
      <dgm:spPr/>
    </dgm:pt>
  </dgm:ptLst>
  <dgm:cxnLst>
    <dgm:cxn modelId="{40E58392-D9A4-4E37-8CCE-A414E8AEF14C}" type="presOf" srcId="{E3556664-5A52-46C2-A4BD-7C14D85B1FB9}" destId="{7A059FCD-BD70-4CE2-B9AA-A2F259C068D9}" srcOrd="0" destOrd="0" presId="urn:microsoft.com/office/officeart/2008/layout/NameandTitleOrganizationalChart"/>
    <dgm:cxn modelId="{772C96E0-D02E-4632-B30A-99EE09D58788}" type="presOf" srcId="{21CC13AB-1DFB-4C49-BF2C-E803FC8401F0}" destId="{46E0EB56-3FA0-4142-85EF-6F531501756F}" srcOrd="0" destOrd="0" presId="urn:microsoft.com/office/officeart/2008/layout/NameandTitleOrganizationalChart"/>
    <dgm:cxn modelId="{5ABCDCD3-ED1D-4B16-AA90-F2B0C20418FF}" type="presOf" srcId="{39649B81-4C3D-4679-9C78-3B21CD0AE40D}" destId="{5584609B-3BFE-4A5D-9E0E-B7FB061213E9}" srcOrd="0" destOrd="0" presId="urn:microsoft.com/office/officeart/2008/layout/NameandTitleOrganizationalChart"/>
    <dgm:cxn modelId="{99EBA6A5-B52B-41D2-8A83-83CC7462FD60}" type="presOf" srcId="{21003B4C-7622-4673-B9BB-37376B0630B9}" destId="{50E600C0-1B9E-43BA-A6FF-D8BDF7BBB743}" srcOrd="0" destOrd="0" presId="urn:microsoft.com/office/officeart/2008/layout/NameandTitleOrganizationalChart"/>
    <dgm:cxn modelId="{09996AD4-B438-491C-9DEF-D8318A1D1DC7}" type="presOf" srcId="{B13B43A8-A8FC-4F42-ADCE-A69D827D20A2}" destId="{65C1BFA9-B51C-4CD5-9F2D-AF9FE30EED36}" srcOrd="0" destOrd="0" presId="urn:microsoft.com/office/officeart/2008/layout/NameandTitleOrganizationalChart"/>
    <dgm:cxn modelId="{4E626240-F68E-4B54-B37A-614D23D8DC1A}" srcId="{DBC81380-67B1-4397-87B7-185F32FA5E8E}" destId="{FAC58A7A-B5FD-40ED-B18A-36614E265BD1}" srcOrd="0" destOrd="0" parTransId="{890BC9E9-BD48-4E86-A5C6-5CE1FF3B8E05}" sibTransId="{B13B43A8-A8FC-4F42-ADCE-A69D827D20A2}"/>
    <dgm:cxn modelId="{7C67551F-F927-43A0-A96E-2F19944BCC3F}" type="presOf" srcId="{C458AE29-0BA6-4B72-9611-FB97E0B7C143}" destId="{0D4775B6-AC3E-4C63-9A89-0AFB349526F6}" srcOrd="0" destOrd="0" presId="urn:microsoft.com/office/officeart/2008/layout/NameandTitleOrganizationalChart"/>
    <dgm:cxn modelId="{09101A7E-E666-4FCA-A9BD-085B678ED26C}" type="presOf" srcId="{C6828F0A-5F99-43B7-80D6-3E01CFDFF9D0}" destId="{0455EF88-DE84-4B47-BED8-8447733495FF}" srcOrd="0" destOrd="0" presId="urn:microsoft.com/office/officeart/2008/layout/NameandTitleOrganizationalChart"/>
    <dgm:cxn modelId="{9FD0C808-8E45-45C6-921A-4415EA91B450}" type="presOf" srcId="{8F91340A-D977-4B6F-A48E-F26EE3AE1F51}" destId="{CD236CD8-5D69-43F5-82A2-0DD991302401}" srcOrd="0" destOrd="0" presId="urn:microsoft.com/office/officeart/2008/layout/NameandTitleOrganizationalChart"/>
    <dgm:cxn modelId="{4F5B2238-F151-4010-8165-EFDCB64FFA06}" type="presOf" srcId="{DBC81380-67B1-4397-87B7-185F32FA5E8E}" destId="{3168AC5A-9E29-4681-9E54-F0A223ACAC26}" srcOrd="0" destOrd="0" presId="urn:microsoft.com/office/officeart/2008/layout/NameandTitleOrganizationalChart"/>
    <dgm:cxn modelId="{2F65BE72-0D35-41D7-A179-E3DE63AE7117}" type="presOf" srcId="{BE66535A-10C0-41A4-8142-09D95111BBC4}" destId="{E955A27C-8929-4857-B609-50214E086707}" srcOrd="0" destOrd="0" presId="urn:microsoft.com/office/officeart/2008/layout/NameandTitleOrganizationalChart"/>
    <dgm:cxn modelId="{2A4D14A4-B46C-43F3-8FFC-24AA672D7415}" type="presOf" srcId="{CD559989-2A1F-48D2-9B19-855846B7E6C5}" destId="{856B178B-E1DB-46FB-AD54-9C66D2338950}" srcOrd="0" destOrd="0" presId="urn:microsoft.com/office/officeart/2008/layout/NameandTitleOrganizationalChart"/>
    <dgm:cxn modelId="{3CD15F7A-2F5B-480A-90DC-8B8CE0B42D89}" type="presOf" srcId="{C52E9540-B05C-4BA2-BCBB-7E55E34C9335}" destId="{E1DA7885-7C3D-415E-91D0-635FC7C6A6F4}" srcOrd="0" destOrd="0" presId="urn:microsoft.com/office/officeart/2008/layout/NameandTitleOrganizationalChart"/>
    <dgm:cxn modelId="{569110C1-5340-4D94-A99D-409D3A87EE48}" type="presOf" srcId="{BE66535A-10C0-41A4-8142-09D95111BBC4}" destId="{41A969F9-8E1C-4169-8785-958B442B806E}" srcOrd="1" destOrd="0" presId="urn:microsoft.com/office/officeart/2008/layout/NameandTitleOrganizationalChart"/>
    <dgm:cxn modelId="{D96A010F-4C77-44E2-B794-9244FC94B2E5}" type="presOf" srcId="{D0900C31-2D7B-41EC-92B2-0C015DCF3541}" destId="{1746CB2F-F104-461F-A7B0-368274FC310F}" srcOrd="0" destOrd="0" presId="urn:microsoft.com/office/officeart/2008/layout/NameandTitleOrganizationalChart"/>
    <dgm:cxn modelId="{C01DEA78-BFA5-412F-AC38-56215AF1D5C3}" type="presOf" srcId="{CB035C78-FD37-48F7-8C90-BD4086795E7B}" destId="{CD6F1CE8-6DC3-4764-A5F6-5BE980313A3D}" srcOrd="0" destOrd="0" presId="urn:microsoft.com/office/officeart/2008/layout/NameandTitleOrganizationalChart"/>
    <dgm:cxn modelId="{DC1C9D20-A7A1-4C50-A121-75EE179A4E2A}" type="presOf" srcId="{653C51F6-623D-4053-809C-1F289C32EDC5}" destId="{B933F92E-EA0D-41B9-9FF2-3B6B9A97B5B5}" srcOrd="0" destOrd="0" presId="urn:microsoft.com/office/officeart/2008/layout/NameandTitleOrganizationalChart"/>
    <dgm:cxn modelId="{9F957BEE-D578-4856-996C-CEAA88AE3FB6}" type="presOf" srcId="{555C54B2-DC51-4ED5-AA6D-0C5BF33B9976}" destId="{09C8E717-B31D-4F81-B18B-B1F34915685E}" srcOrd="0" destOrd="0" presId="urn:microsoft.com/office/officeart/2008/layout/NameandTitleOrganizationalChart"/>
    <dgm:cxn modelId="{B2A97173-654D-4C60-8302-23F0D8C0D94C}" type="presOf" srcId="{A1D40D8D-B3B3-456D-9F55-E0F2D8E0F909}" destId="{39CDE970-656F-4FE5-A8EA-D20BCEA6963A}" srcOrd="1" destOrd="0" presId="urn:microsoft.com/office/officeart/2008/layout/NameandTitleOrganizationalChart"/>
    <dgm:cxn modelId="{1F97DB3A-0743-468B-A0C0-51E59178B639}" type="presOf" srcId="{FAC58A7A-B5FD-40ED-B18A-36614E265BD1}" destId="{730294AF-632D-45BC-861E-D3D0A24DE0F1}" srcOrd="0" destOrd="0" presId="urn:microsoft.com/office/officeart/2008/layout/NameandTitleOrganizationalChart"/>
    <dgm:cxn modelId="{C6EF4EAF-0B5A-4157-882E-65F1975F95D6}" type="presOf" srcId="{71BF3E60-A70E-4AD7-92CD-92DE61681952}" destId="{AB6049C7-703C-47FC-89CE-FA24698A0DBD}" srcOrd="0" destOrd="0" presId="urn:microsoft.com/office/officeart/2008/layout/NameandTitleOrganizationalChart"/>
    <dgm:cxn modelId="{05BEA0BC-A684-4E4A-B58D-9535D3BB8B23}" type="presOf" srcId="{ACF87264-6369-4B81-B6DB-65DC811287E6}" destId="{B75F9213-6D06-45BD-A93E-95E3BA440004}" srcOrd="0" destOrd="0" presId="urn:microsoft.com/office/officeart/2008/layout/NameandTitleOrganizationalChart"/>
    <dgm:cxn modelId="{7C22C13C-D5BB-4114-9293-34835C7C0341}" type="presOf" srcId="{890BC9E9-BD48-4E86-A5C6-5CE1FF3B8E05}" destId="{C51FBD37-9775-437B-A63B-36EED1BA7929}" srcOrd="0" destOrd="0" presId="urn:microsoft.com/office/officeart/2008/layout/NameandTitleOrganizationalChart"/>
    <dgm:cxn modelId="{553685BA-6181-44EF-B79A-95674C767C6F}" type="presOf" srcId="{709D3767-B1E6-4881-8D70-285DAFD3D02F}" destId="{FBFAA2A4-A2B0-4105-B70D-3297598F3D5B}" srcOrd="0" destOrd="0" presId="urn:microsoft.com/office/officeart/2008/layout/NameandTitleOrganizationalChart"/>
    <dgm:cxn modelId="{421BB19F-E7A9-4057-9DA3-EA24B8ABD69E}" type="presOf" srcId="{3B27284A-A041-4C54-B7FC-8F50AE9FEE25}" destId="{84F6C797-0CE2-42A7-BA55-68D3F99941DC}" srcOrd="0" destOrd="0" presId="urn:microsoft.com/office/officeart/2008/layout/NameandTitleOrganizationalChart"/>
    <dgm:cxn modelId="{388DE60E-E923-4285-919C-1C2797581B8F}" type="presOf" srcId="{C8C888AA-2FD0-43EE-BB9E-B664CCE95B58}" destId="{68067472-9B10-49F7-B594-8BFD10577096}" srcOrd="0" destOrd="0" presId="urn:microsoft.com/office/officeart/2008/layout/NameandTitleOrganizationalChart"/>
    <dgm:cxn modelId="{F78D58E1-A536-40E7-A23D-52F2FC470B3B}" type="presOf" srcId="{3E28481C-F5C9-4C03-B0AB-252DE92D79E8}" destId="{249359BB-7C72-4208-91DA-A15F170B9ACC}" srcOrd="0" destOrd="0" presId="urn:microsoft.com/office/officeart/2008/layout/NameandTitleOrganizationalChart"/>
    <dgm:cxn modelId="{6ED4170F-77B5-4A2C-AA16-C51A5BE5C9D3}" type="presOf" srcId="{30B2961D-7156-493B-ACB7-F7E5DBBF858A}" destId="{5A9D91D0-8BD3-44B3-BC70-DB3F0995D39E}" srcOrd="0" destOrd="0" presId="urn:microsoft.com/office/officeart/2008/layout/NameandTitleOrganizationalChart"/>
    <dgm:cxn modelId="{90EE7C0F-869F-4400-9D65-ABD4C366979B}" srcId="{30B2961D-7156-493B-ACB7-F7E5DBBF858A}" destId="{71BF3E60-A70E-4AD7-92CD-92DE61681952}" srcOrd="1" destOrd="0" parTransId="{21CC13AB-1DFB-4C49-BF2C-E803FC8401F0}" sibTransId="{CB035C78-FD37-48F7-8C90-BD4086795E7B}"/>
    <dgm:cxn modelId="{8C4E7B4D-721B-4305-ADF0-9BB5D251E374}" type="presOf" srcId="{DBC81380-67B1-4397-87B7-185F32FA5E8E}" destId="{730490FA-412D-47BE-B1A5-20EEEC1475AA}" srcOrd="1" destOrd="0" presId="urn:microsoft.com/office/officeart/2008/layout/NameandTitleOrganizationalChart"/>
    <dgm:cxn modelId="{B1BAD2F3-CD4F-4FE8-9941-3B4928B33959}" type="presOf" srcId="{B072C170-401B-45B8-A719-4C0821DD0EE7}" destId="{F9C40B11-54F6-44D6-8229-53EC4F09EF2D}" srcOrd="0" destOrd="0" presId="urn:microsoft.com/office/officeart/2008/layout/NameandTitleOrganizationalChart"/>
    <dgm:cxn modelId="{E48DB52B-EC5B-4407-B349-00CEBF8C14AF}" srcId="{C132E400-E132-4E16-950A-D3ECFFC30594}" destId="{C458AE29-0BA6-4B72-9611-FB97E0B7C143}" srcOrd="0" destOrd="0" parTransId="{CD559989-2A1F-48D2-9B19-855846B7E6C5}" sibTransId="{8F91340A-D977-4B6F-A48E-F26EE3AE1F51}"/>
    <dgm:cxn modelId="{E2DCA73B-D93A-4E10-A432-A3BAAA22F495}" type="presOf" srcId="{5B7BDFFE-ED88-477B-9B6A-51351D4E148C}" destId="{72B666B4-023C-40AC-AFBC-4E3392EADB73}" srcOrd="0" destOrd="0" presId="urn:microsoft.com/office/officeart/2008/layout/NameandTitleOrganizationalChart"/>
    <dgm:cxn modelId="{2FCB703C-EF87-4672-933C-8DCB1828253E}" type="presOf" srcId="{214F0F9B-C707-4DED-9EBC-39ECF35043C9}" destId="{2E2FD1E8-B5B3-416C-A076-DA843B332C81}" srcOrd="1" destOrd="0" presId="urn:microsoft.com/office/officeart/2008/layout/NameandTitleOrganizationalChart"/>
    <dgm:cxn modelId="{073314F9-EF68-4BFE-A07A-F51E31FD2FA1}" srcId="{93722639-49AE-405C-86C9-AFA6307686FA}" destId="{214F0F9B-C707-4DED-9EBC-39ECF35043C9}" srcOrd="0" destOrd="0" parTransId="{D3248928-D5F7-4CE9-9531-635B524D484B}" sibTransId="{F12B3E21-A576-4DCC-9D80-CDA2A2537300}"/>
    <dgm:cxn modelId="{82D20CB6-E59A-4FF5-80D2-8B62FC1CE7F7}" type="presOf" srcId="{A1D40D8D-B3B3-456D-9F55-E0F2D8E0F909}" destId="{E42F8CC4-331D-4DBE-BAD9-7C97A3C192EF}" srcOrd="0" destOrd="0" presId="urn:microsoft.com/office/officeart/2008/layout/NameandTitleOrganizationalChart"/>
    <dgm:cxn modelId="{9796C7AF-51F6-4C2F-9DED-7EAB7521FEA3}" type="presOf" srcId="{D868F4C5-14A2-4B1E-A314-5DC12AAA72D1}" destId="{C5168532-21B3-4930-86C4-8FEBA1C68B1C}" srcOrd="0" destOrd="0" presId="urn:microsoft.com/office/officeart/2008/layout/NameandTitleOrganizationalChart"/>
    <dgm:cxn modelId="{B00D64B2-4574-4A11-8D20-2411E8E88A46}" type="presOf" srcId="{C132E400-E132-4E16-950A-D3ECFFC30594}" destId="{75228B4C-ACC3-4036-BC21-2DED8E499BAF}" srcOrd="0" destOrd="0" presId="urn:microsoft.com/office/officeart/2008/layout/NameandTitleOrganizationalChart"/>
    <dgm:cxn modelId="{C6889821-51DF-4798-820E-C69668E64E1C}" srcId="{214F0F9B-C707-4DED-9EBC-39ECF35043C9}" destId="{C132E400-E132-4E16-950A-D3ECFFC30594}" srcOrd="0" destOrd="0" parTransId="{60CCD09E-A5D0-4889-A1E4-AB8832C0C569}" sibTransId="{3B27284A-A041-4C54-B7FC-8F50AE9FEE25}"/>
    <dgm:cxn modelId="{14971C6B-694F-41ED-A2D9-C0BD088CA5D5}" type="presOf" srcId="{ECDD0FD6-233F-4629-A309-DD0A68A43939}" destId="{92DD49B8-8938-4773-8D6B-8603A598B9FA}" srcOrd="1" destOrd="0" presId="urn:microsoft.com/office/officeart/2008/layout/NameandTitleOrganizationalChart"/>
    <dgm:cxn modelId="{E45E2794-10E0-4680-9D44-8CCA5D69675C}" type="presOf" srcId="{8FBD633B-36AF-4DEE-8B14-B8DDB5E5724F}" destId="{5F69F84A-BA8E-4E9B-92AB-F5832EB5E614}" srcOrd="0" destOrd="0" presId="urn:microsoft.com/office/officeart/2008/layout/NameandTitleOrganizationalChart"/>
    <dgm:cxn modelId="{D940F0D6-D654-4C5B-BA84-AB32FB3CE8D5}" type="presOf" srcId="{30B2961D-7156-493B-ACB7-F7E5DBBF858A}" destId="{C6019080-2D78-4436-B144-8181F7C369BA}" srcOrd="1" destOrd="0" presId="urn:microsoft.com/office/officeart/2008/layout/NameandTitleOrganizationalChart"/>
    <dgm:cxn modelId="{4E57537E-18D7-485B-AEE9-93EBF6A26EB3}" type="presOf" srcId="{C692C495-FB50-468C-8BF4-440E9449F36C}" destId="{1B5CB906-83BB-46A6-96A0-F3ABA1E0EE8A}" srcOrd="0" destOrd="0" presId="urn:microsoft.com/office/officeart/2008/layout/NameandTitleOrganizationalChart"/>
    <dgm:cxn modelId="{71CEA3E4-80FD-49DA-A0CD-7D853499F0CA}" type="presOf" srcId="{F7D0C58D-A2F6-4246-A6E8-3E7B8B280BAE}" destId="{0A2678AF-9468-48A3-B1B6-78B88602448A}" srcOrd="0" destOrd="0" presId="urn:microsoft.com/office/officeart/2008/layout/NameandTitleOrganizationalChart"/>
    <dgm:cxn modelId="{96250F34-2AE5-4FE8-88C9-4D99CA82AA76}" type="presOf" srcId="{60CCD09E-A5D0-4889-A1E4-AB8832C0C569}" destId="{95F7673D-85D9-4660-BD45-886055B1002E}" srcOrd="0" destOrd="0" presId="urn:microsoft.com/office/officeart/2008/layout/NameandTitleOrganizationalChart"/>
    <dgm:cxn modelId="{6AE9D950-A517-4F50-AE64-24CCCA25CB2B}" type="presOf" srcId="{555C54B2-DC51-4ED5-AA6D-0C5BF33B9976}" destId="{DE2EE707-30AA-400C-BF3F-15F583C023FE}" srcOrd="1" destOrd="0" presId="urn:microsoft.com/office/officeart/2008/layout/NameandTitleOrganizationalChart"/>
    <dgm:cxn modelId="{47806CB3-B2CF-4486-93ED-FA8CBF424C77}" type="presOf" srcId="{E3556664-5A52-46C2-A4BD-7C14D85B1FB9}" destId="{922135F5-489C-417E-920F-1D7E582192E9}" srcOrd="1" destOrd="0" presId="urn:microsoft.com/office/officeart/2008/layout/NameandTitleOrganizationalChart"/>
    <dgm:cxn modelId="{54321DEC-E6E5-4C17-BA35-57EA433FE490}" type="presOf" srcId="{7BC94BFA-12E0-4A6C-BF38-0E9248344CE5}" destId="{9E2FDC37-B187-4961-AD69-5259C87D9286}" srcOrd="0" destOrd="0" presId="urn:microsoft.com/office/officeart/2008/layout/NameandTitleOrganizationalChart"/>
    <dgm:cxn modelId="{11731871-83A3-4241-B904-6C648431BADA}" type="presOf" srcId="{6F60C98C-8427-4238-8F42-C9B52F8A12BC}" destId="{90684971-6A4E-4989-8BFD-8AAEABBE7714}" srcOrd="1" destOrd="0" presId="urn:microsoft.com/office/officeart/2008/layout/NameandTitleOrganizationalChart"/>
    <dgm:cxn modelId="{33043FCE-E051-43F6-9D0E-47C5A5EBEB3B}" srcId="{C458AE29-0BA6-4B72-9611-FB97E0B7C143}" destId="{C692C495-FB50-468C-8BF4-440E9449F36C}" srcOrd="1" destOrd="0" parTransId="{7BC94BFA-12E0-4A6C-BF38-0E9248344CE5}" sibTransId="{5B7BDFFE-ED88-477B-9B6A-51351D4E148C}"/>
    <dgm:cxn modelId="{F608D5C9-258A-4E47-93FF-28FAE959CD00}" type="presOf" srcId="{C692C495-FB50-468C-8BF4-440E9449F36C}" destId="{8C5F4682-4D79-44CB-A8E0-D36EDFEF6792}" srcOrd="1" destOrd="0" presId="urn:microsoft.com/office/officeart/2008/layout/NameandTitleOrganizationalChart"/>
    <dgm:cxn modelId="{B2CE8BF4-8709-4D7E-85E5-3757E16A3F19}" srcId="{C458AE29-0BA6-4B72-9611-FB97E0B7C143}" destId="{E3556664-5A52-46C2-A4BD-7C14D85B1FB9}" srcOrd="0" destOrd="0" parTransId="{C52E9540-B05C-4BA2-BCBB-7E55E34C9335}" sibTransId="{B046BDB1-31F0-43B5-8713-CB428EFB4A27}"/>
    <dgm:cxn modelId="{0290681A-2986-4CC1-AD12-508D2A04547D}" type="presOf" srcId="{C6828F0A-5F99-43B7-80D6-3E01CFDFF9D0}" destId="{67343E03-B22F-424B-B970-108428F96322}" srcOrd="1" destOrd="0" presId="urn:microsoft.com/office/officeart/2008/layout/NameandTitleOrganizationalChart"/>
    <dgm:cxn modelId="{55E577AA-741A-4D79-B695-059CC58A93FB}" type="presOf" srcId="{B9B9BF0A-6CBC-4E9E-B3E1-9DC0F083421D}" destId="{BF9561AB-3036-4A26-AA64-42691CF55EBD}" srcOrd="0" destOrd="0" presId="urn:microsoft.com/office/officeart/2008/layout/NameandTitleOrganizationalChart"/>
    <dgm:cxn modelId="{B79EEBBF-2B1E-474C-913A-97E41A9E202E}" type="presOf" srcId="{ECDD0FD6-233F-4629-A309-DD0A68A43939}" destId="{1489F771-56E9-4F15-82DF-FEB5AD8648EE}" srcOrd="0" destOrd="0" presId="urn:microsoft.com/office/officeart/2008/layout/NameandTitleOrganizationalChart"/>
    <dgm:cxn modelId="{622A90AE-E1AF-465F-8883-A2BA91EA2B2D}" type="presOf" srcId="{2EF83EAA-EC60-4D2E-8FE2-ED6974E39822}" destId="{7BE6FBC8-CE1B-4AEA-961B-7973DDFD0BAF}" srcOrd="0" destOrd="0" presId="urn:microsoft.com/office/officeart/2008/layout/NameandTitleOrganizationalChart"/>
    <dgm:cxn modelId="{E63A5FDD-4C9D-4B2E-B81A-B9F791EA3F01}" srcId="{FAC58A7A-B5FD-40ED-B18A-36614E265BD1}" destId="{C6828F0A-5F99-43B7-80D6-3E01CFDFF9D0}" srcOrd="1" destOrd="0" parTransId="{D868F4C5-14A2-4B1E-A314-5DC12AAA72D1}" sibTransId="{B072C170-401B-45B8-A719-4C0821DD0EE7}"/>
    <dgm:cxn modelId="{9E3DC247-58D7-4697-B8D4-1BB5853E6FFA}" type="presOf" srcId="{214F0F9B-C707-4DED-9EBC-39ECF35043C9}" destId="{711959A0-C3ED-414B-A1BE-CFACC7B0658C}" srcOrd="0" destOrd="0" presId="urn:microsoft.com/office/officeart/2008/layout/NameandTitleOrganizationalChart"/>
    <dgm:cxn modelId="{960FBCF5-DEA4-4239-9204-041DB112A184}" type="presOf" srcId="{71BF3E60-A70E-4AD7-92CD-92DE61681952}" destId="{7534D042-2FB4-49B3-A252-947F3AB12D80}" srcOrd="1" destOrd="0" presId="urn:microsoft.com/office/officeart/2008/layout/NameandTitleOrganizationalChart"/>
    <dgm:cxn modelId="{1C9E7AB7-6019-499D-B2DE-0D9EF6252FC4}" srcId="{FAC58A7A-B5FD-40ED-B18A-36614E265BD1}" destId="{BE66535A-10C0-41A4-8142-09D95111BBC4}" srcOrd="0" destOrd="0" parTransId="{F7D0C58D-A2F6-4246-A6E8-3E7B8B280BAE}" sibTransId="{39649B81-4C3D-4679-9C78-3B21CD0AE40D}"/>
    <dgm:cxn modelId="{C3E9EC8F-AA07-4685-87B0-CA74A1802F53}" type="presOf" srcId="{C458AE29-0BA6-4B72-9611-FB97E0B7C143}" destId="{221ED996-BFA9-4F3F-8659-BAC7D8EF34E5}" srcOrd="1" destOrd="0" presId="urn:microsoft.com/office/officeart/2008/layout/NameandTitleOrganizationalChart"/>
    <dgm:cxn modelId="{0EB16997-FBE7-4B6D-864C-664FAF066D87}" type="presOf" srcId="{40D1C12F-DDD5-4E6E-9450-AA5C8015AB2D}" destId="{BDE6EDF2-AA20-4FAC-9E69-A47C5FBECE6F}" srcOrd="0" destOrd="0" presId="urn:microsoft.com/office/officeart/2008/layout/NameandTitleOrganizationalChart"/>
    <dgm:cxn modelId="{DB4AFEBF-DFF0-4890-80FB-822059F043F0}" srcId="{A1D40D8D-B3B3-456D-9F55-E0F2D8E0F909}" destId="{6F60C98C-8427-4238-8F42-C9B52F8A12BC}" srcOrd="1" destOrd="0" parTransId="{3E28481C-F5C9-4C03-B0AB-252DE92D79E8}" sibTransId="{B9B9BF0A-6CBC-4E9E-B3E1-9DC0F083421D}"/>
    <dgm:cxn modelId="{224CB362-DE54-4D3F-A9C3-57D89351CE5D}" type="presOf" srcId="{6F60C98C-8427-4238-8F42-C9B52F8A12BC}" destId="{0FD84DFC-D2F4-4D38-BAF1-FEC3404B0133}" srcOrd="0" destOrd="0" presId="urn:microsoft.com/office/officeart/2008/layout/NameandTitleOrganizationalChart"/>
    <dgm:cxn modelId="{05393E48-8929-4583-8A52-9D3247B79514}" type="presOf" srcId="{F12B3E21-A576-4DCC-9D80-CDA2A2537300}" destId="{DC30D507-1136-4ADE-88F5-1158243D5293}" srcOrd="0" destOrd="0" presId="urn:microsoft.com/office/officeart/2008/layout/NameandTitleOrganizationalChart"/>
    <dgm:cxn modelId="{61C7626B-0BCC-44AE-85D0-F0BE2B2F36FF}" srcId="{214F0F9B-C707-4DED-9EBC-39ECF35043C9}" destId="{DBC81380-67B1-4397-87B7-185F32FA5E8E}" srcOrd="1" destOrd="0" parTransId="{D0900C31-2D7B-41EC-92B2-0C015DCF3541}" sibTransId="{21003B4C-7622-4673-B9BB-37376B0630B9}"/>
    <dgm:cxn modelId="{A0576A20-B423-4E53-9D3C-F3DEC580611E}" srcId="{30B2961D-7156-493B-ACB7-F7E5DBBF858A}" destId="{555C54B2-DC51-4ED5-AA6D-0C5BF33B9976}" srcOrd="0" destOrd="0" parTransId="{8FBD633B-36AF-4DEE-8B14-B8DDB5E5724F}" sibTransId="{FD5D4D8C-7532-4217-BC95-F207867F61A9}"/>
    <dgm:cxn modelId="{3ED6CE52-78F5-4B19-8F06-EE2EC7DE8D90}" srcId="{DBC81380-67B1-4397-87B7-185F32FA5E8E}" destId="{30B2961D-7156-493B-ACB7-F7E5DBBF858A}" srcOrd="1" destOrd="0" parTransId="{653C51F6-623D-4053-809C-1F289C32EDC5}" sibTransId="{709D3767-B1E6-4881-8D70-285DAFD3D02F}"/>
    <dgm:cxn modelId="{4546FC9D-A64D-4056-9E1A-8DFAEDDFB298}" type="presOf" srcId="{C132E400-E132-4E16-950A-D3ECFFC30594}" destId="{743C52DD-70AC-47D5-8358-C2D42A49A9A8}" srcOrd="1" destOrd="0" presId="urn:microsoft.com/office/officeart/2008/layout/NameandTitleOrganizationalChart"/>
    <dgm:cxn modelId="{92EC9269-0AE6-48DF-94A2-99A7112548AF}" type="presOf" srcId="{B046BDB1-31F0-43B5-8713-CB428EFB4A27}" destId="{A5036933-73A4-40F8-A58A-484614DFC753}" srcOrd="0" destOrd="0" presId="urn:microsoft.com/office/officeart/2008/layout/NameandTitleOrganizationalChart"/>
    <dgm:cxn modelId="{88CED2D9-2DB5-476D-8B5B-BD62391DE867}" type="presOf" srcId="{FD5D4D8C-7532-4217-BC95-F207867F61A9}" destId="{278EAADF-1BF8-4F98-B1C3-19CAC296A2D4}" srcOrd="0" destOrd="0" presId="urn:microsoft.com/office/officeart/2008/layout/NameandTitleOrganizationalChart"/>
    <dgm:cxn modelId="{876D0068-DDD3-4890-82B2-A0121836FD45}" type="presOf" srcId="{93722639-49AE-405C-86C9-AFA6307686FA}" destId="{C427672C-9122-4C36-8066-4C763FAF1472}" srcOrd="0" destOrd="0" presId="urn:microsoft.com/office/officeart/2008/layout/NameandTitleOrganizationalChart"/>
    <dgm:cxn modelId="{77B62ECA-AABC-4B52-9DDE-18D4E903299E}" srcId="{C132E400-E132-4E16-950A-D3ECFFC30594}" destId="{A1D40D8D-B3B3-456D-9F55-E0F2D8E0F909}" srcOrd="1" destOrd="0" parTransId="{40D1C12F-DDD5-4E6E-9450-AA5C8015AB2D}" sibTransId="{2EF83EAA-EC60-4D2E-8FE2-ED6974E39822}"/>
    <dgm:cxn modelId="{35F617A1-30EB-4105-9618-84A61225CDA4}" srcId="{A1D40D8D-B3B3-456D-9F55-E0F2D8E0F909}" destId="{ECDD0FD6-233F-4629-A309-DD0A68A43939}" srcOrd="0" destOrd="0" parTransId="{C8C888AA-2FD0-43EE-BB9E-B664CCE95B58}" sibTransId="{ACF87264-6369-4B81-B6DB-65DC811287E6}"/>
    <dgm:cxn modelId="{3E75108E-6B6E-42DF-8B40-277178751CA6}" type="presOf" srcId="{FAC58A7A-B5FD-40ED-B18A-36614E265BD1}" destId="{0B767594-87F1-44E4-B842-E2CDAFBF6F92}" srcOrd="1" destOrd="0" presId="urn:microsoft.com/office/officeart/2008/layout/NameandTitleOrganizationalChart"/>
    <dgm:cxn modelId="{3322BF17-FB84-4FAD-9D4D-F2F792A159C0}" type="presParOf" srcId="{C427672C-9122-4C36-8066-4C763FAF1472}" destId="{354429E8-C18F-4306-B438-32BECA280BD7}" srcOrd="0" destOrd="0" presId="urn:microsoft.com/office/officeart/2008/layout/NameandTitleOrganizationalChart"/>
    <dgm:cxn modelId="{4E4D750A-A9D2-4F44-AA1E-354CD5FBFCB9}" type="presParOf" srcId="{354429E8-C18F-4306-B438-32BECA280BD7}" destId="{35FB6E5B-0FBD-4DEB-A0A9-A102181F5AAB}" srcOrd="0" destOrd="0" presId="urn:microsoft.com/office/officeart/2008/layout/NameandTitleOrganizationalChart"/>
    <dgm:cxn modelId="{22FBE8E2-4CFC-4CD2-A5BD-A1C14C7CC20A}" type="presParOf" srcId="{35FB6E5B-0FBD-4DEB-A0A9-A102181F5AAB}" destId="{711959A0-C3ED-414B-A1BE-CFACC7B0658C}" srcOrd="0" destOrd="0" presId="urn:microsoft.com/office/officeart/2008/layout/NameandTitleOrganizationalChart"/>
    <dgm:cxn modelId="{B4C73DEC-326A-411A-BEDD-ECD7665FECD1}" type="presParOf" srcId="{35FB6E5B-0FBD-4DEB-A0A9-A102181F5AAB}" destId="{DC30D507-1136-4ADE-88F5-1158243D5293}" srcOrd="1" destOrd="0" presId="urn:microsoft.com/office/officeart/2008/layout/NameandTitleOrganizationalChart"/>
    <dgm:cxn modelId="{6C671168-2E67-4A5A-B9DA-1D304C1E0F90}" type="presParOf" srcId="{35FB6E5B-0FBD-4DEB-A0A9-A102181F5AAB}" destId="{2E2FD1E8-B5B3-416C-A076-DA843B332C81}" srcOrd="2" destOrd="0" presId="urn:microsoft.com/office/officeart/2008/layout/NameandTitleOrganizationalChart"/>
    <dgm:cxn modelId="{7061697C-FB28-4CEA-AFD1-28742D0A0517}" type="presParOf" srcId="{354429E8-C18F-4306-B438-32BECA280BD7}" destId="{06C9028D-DC5C-4F67-97C7-E895A5501446}" srcOrd="1" destOrd="0" presId="urn:microsoft.com/office/officeart/2008/layout/NameandTitleOrganizationalChart"/>
    <dgm:cxn modelId="{63A0935C-D574-4145-8895-025E05C7BABA}" type="presParOf" srcId="{06C9028D-DC5C-4F67-97C7-E895A5501446}" destId="{95F7673D-85D9-4660-BD45-886055B1002E}" srcOrd="0" destOrd="0" presId="urn:microsoft.com/office/officeart/2008/layout/NameandTitleOrganizationalChart"/>
    <dgm:cxn modelId="{9F88BC0C-BA4F-456C-B6BF-62FD95FD6ED0}" type="presParOf" srcId="{06C9028D-DC5C-4F67-97C7-E895A5501446}" destId="{B779E8C8-B61F-4D9E-9EF0-A2A704621032}" srcOrd="1" destOrd="0" presId="urn:microsoft.com/office/officeart/2008/layout/NameandTitleOrganizationalChart"/>
    <dgm:cxn modelId="{DE505771-B0E2-4852-A703-DD54D59A2178}" type="presParOf" srcId="{B779E8C8-B61F-4D9E-9EF0-A2A704621032}" destId="{974C528A-7A31-4E83-80FC-C3A6196F20E9}" srcOrd="0" destOrd="0" presId="urn:microsoft.com/office/officeart/2008/layout/NameandTitleOrganizationalChart"/>
    <dgm:cxn modelId="{2174C1D2-35D3-4D27-931D-B6D3D5BC0F2C}" type="presParOf" srcId="{974C528A-7A31-4E83-80FC-C3A6196F20E9}" destId="{75228B4C-ACC3-4036-BC21-2DED8E499BAF}" srcOrd="0" destOrd="0" presId="urn:microsoft.com/office/officeart/2008/layout/NameandTitleOrganizationalChart"/>
    <dgm:cxn modelId="{7430E6F4-753C-4476-A157-7B08A8653EAD}" type="presParOf" srcId="{974C528A-7A31-4E83-80FC-C3A6196F20E9}" destId="{84F6C797-0CE2-42A7-BA55-68D3F99941DC}" srcOrd="1" destOrd="0" presId="urn:microsoft.com/office/officeart/2008/layout/NameandTitleOrganizationalChart"/>
    <dgm:cxn modelId="{C36259A7-673E-4AC0-853A-B760E12CBD21}" type="presParOf" srcId="{974C528A-7A31-4E83-80FC-C3A6196F20E9}" destId="{743C52DD-70AC-47D5-8358-C2D42A49A9A8}" srcOrd="2" destOrd="0" presId="urn:microsoft.com/office/officeart/2008/layout/NameandTitleOrganizationalChart"/>
    <dgm:cxn modelId="{E353D595-41A9-4201-A860-B6244BC23C71}" type="presParOf" srcId="{B779E8C8-B61F-4D9E-9EF0-A2A704621032}" destId="{A6BF2DB1-7A5C-4C80-A014-0839EF18E070}" srcOrd="1" destOrd="0" presId="urn:microsoft.com/office/officeart/2008/layout/NameandTitleOrganizationalChart"/>
    <dgm:cxn modelId="{449DBF1A-1A1A-4222-B5BF-396DDD9A6D0D}" type="presParOf" srcId="{A6BF2DB1-7A5C-4C80-A014-0839EF18E070}" destId="{856B178B-E1DB-46FB-AD54-9C66D2338950}" srcOrd="0" destOrd="0" presId="urn:microsoft.com/office/officeart/2008/layout/NameandTitleOrganizationalChart"/>
    <dgm:cxn modelId="{BC640C00-DC2F-443D-99F2-0137BC397A26}" type="presParOf" srcId="{A6BF2DB1-7A5C-4C80-A014-0839EF18E070}" destId="{5B72C95A-3B37-4AF9-99C7-0B268C361C7C}" srcOrd="1" destOrd="0" presId="urn:microsoft.com/office/officeart/2008/layout/NameandTitleOrganizationalChart"/>
    <dgm:cxn modelId="{84C7BB92-7EEF-4ACC-B579-8C1A43E4C2B0}" type="presParOf" srcId="{5B72C95A-3B37-4AF9-99C7-0B268C361C7C}" destId="{71236553-266F-4BEE-A7E2-1EB2EDCFEA62}" srcOrd="0" destOrd="0" presId="urn:microsoft.com/office/officeart/2008/layout/NameandTitleOrganizationalChart"/>
    <dgm:cxn modelId="{9DC6A0C0-7183-41A2-B097-708808A7AD67}" type="presParOf" srcId="{71236553-266F-4BEE-A7E2-1EB2EDCFEA62}" destId="{0D4775B6-AC3E-4C63-9A89-0AFB349526F6}" srcOrd="0" destOrd="0" presId="urn:microsoft.com/office/officeart/2008/layout/NameandTitleOrganizationalChart"/>
    <dgm:cxn modelId="{90065D26-BFEE-4612-9CE0-CF4A9AE0BE04}" type="presParOf" srcId="{71236553-266F-4BEE-A7E2-1EB2EDCFEA62}" destId="{CD236CD8-5D69-43F5-82A2-0DD991302401}" srcOrd="1" destOrd="0" presId="urn:microsoft.com/office/officeart/2008/layout/NameandTitleOrganizationalChart"/>
    <dgm:cxn modelId="{BCDCAE19-7564-4D5F-94DD-780B2B4717F0}" type="presParOf" srcId="{71236553-266F-4BEE-A7E2-1EB2EDCFEA62}" destId="{221ED996-BFA9-4F3F-8659-BAC7D8EF34E5}" srcOrd="2" destOrd="0" presId="urn:microsoft.com/office/officeart/2008/layout/NameandTitleOrganizationalChart"/>
    <dgm:cxn modelId="{ED1B979E-438B-48E5-9622-66C209DA20EA}" type="presParOf" srcId="{5B72C95A-3B37-4AF9-99C7-0B268C361C7C}" destId="{EA30123B-7D21-458A-A0BB-0997B960294F}" srcOrd="1" destOrd="0" presId="urn:microsoft.com/office/officeart/2008/layout/NameandTitleOrganizationalChart"/>
    <dgm:cxn modelId="{FF04F1F1-233C-464F-ADFD-D05A3AC64BD5}" type="presParOf" srcId="{EA30123B-7D21-458A-A0BB-0997B960294F}" destId="{E1DA7885-7C3D-415E-91D0-635FC7C6A6F4}" srcOrd="0" destOrd="0" presId="urn:microsoft.com/office/officeart/2008/layout/NameandTitleOrganizationalChart"/>
    <dgm:cxn modelId="{4F35915F-1813-4B2F-9608-16AD2B75B84F}" type="presParOf" srcId="{EA30123B-7D21-458A-A0BB-0997B960294F}" destId="{C349623A-6D76-41C7-AD06-57B9CAD80D87}" srcOrd="1" destOrd="0" presId="urn:microsoft.com/office/officeart/2008/layout/NameandTitleOrganizationalChart"/>
    <dgm:cxn modelId="{72AE6A48-D854-473E-99EF-94F9A590DDE6}" type="presParOf" srcId="{C349623A-6D76-41C7-AD06-57B9CAD80D87}" destId="{F2DED55B-4990-43B9-84B9-C9BC16DB8ADA}" srcOrd="0" destOrd="0" presId="urn:microsoft.com/office/officeart/2008/layout/NameandTitleOrganizationalChart"/>
    <dgm:cxn modelId="{5BE489E3-B7A7-4295-9AA7-DEE8D2193243}" type="presParOf" srcId="{F2DED55B-4990-43B9-84B9-C9BC16DB8ADA}" destId="{7A059FCD-BD70-4CE2-B9AA-A2F259C068D9}" srcOrd="0" destOrd="0" presId="urn:microsoft.com/office/officeart/2008/layout/NameandTitleOrganizationalChart"/>
    <dgm:cxn modelId="{7BDEF2FD-8890-44FC-BDD8-154C040C120D}" type="presParOf" srcId="{F2DED55B-4990-43B9-84B9-C9BC16DB8ADA}" destId="{A5036933-73A4-40F8-A58A-484614DFC753}" srcOrd="1" destOrd="0" presId="urn:microsoft.com/office/officeart/2008/layout/NameandTitleOrganizationalChart"/>
    <dgm:cxn modelId="{4112FBB8-E29A-4DE6-96B3-FF5ECAE07340}" type="presParOf" srcId="{F2DED55B-4990-43B9-84B9-C9BC16DB8ADA}" destId="{922135F5-489C-417E-920F-1D7E582192E9}" srcOrd="2" destOrd="0" presId="urn:microsoft.com/office/officeart/2008/layout/NameandTitleOrganizationalChart"/>
    <dgm:cxn modelId="{D3F8888E-0123-44F2-BC1B-8D5F6136B171}" type="presParOf" srcId="{C349623A-6D76-41C7-AD06-57B9CAD80D87}" destId="{5CE0E919-41CE-4DA2-AE96-099AE3498F16}" srcOrd="1" destOrd="0" presId="urn:microsoft.com/office/officeart/2008/layout/NameandTitleOrganizationalChart"/>
    <dgm:cxn modelId="{A48E0A17-7167-4E42-BF18-C7491D93738D}" type="presParOf" srcId="{C349623A-6D76-41C7-AD06-57B9CAD80D87}" destId="{22930706-BE0A-4E18-8933-63F3EAF9DE8D}" srcOrd="2" destOrd="0" presId="urn:microsoft.com/office/officeart/2008/layout/NameandTitleOrganizationalChart"/>
    <dgm:cxn modelId="{9CF3E10D-F138-431C-9519-F372A970D4A9}" type="presParOf" srcId="{EA30123B-7D21-458A-A0BB-0997B960294F}" destId="{9E2FDC37-B187-4961-AD69-5259C87D9286}" srcOrd="2" destOrd="0" presId="urn:microsoft.com/office/officeart/2008/layout/NameandTitleOrganizationalChart"/>
    <dgm:cxn modelId="{1BFD8F7B-6592-47B2-8853-7252C0C683E0}" type="presParOf" srcId="{EA30123B-7D21-458A-A0BB-0997B960294F}" destId="{9C41F6F9-DFF4-49DB-B289-6EDE0FBB3793}" srcOrd="3" destOrd="0" presId="urn:microsoft.com/office/officeart/2008/layout/NameandTitleOrganizationalChart"/>
    <dgm:cxn modelId="{2D06AEC5-D35C-471D-B510-0D5C14988090}" type="presParOf" srcId="{9C41F6F9-DFF4-49DB-B289-6EDE0FBB3793}" destId="{C998326C-C440-418F-99B1-6A3545709525}" srcOrd="0" destOrd="0" presId="urn:microsoft.com/office/officeart/2008/layout/NameandTitleOrganizationalChart"/>
    <dgm:cxn modelId="{585BA06D-CFE1-485E-910E-69F64659AC10}" type="presParOf" srcId="{C998326C-C440-418F-99B1-6A3545709525}" destId="{1B5CB906-83BB-46A6-96A0-F3ABA1E0EE8A}" srcOrd="0" destOrd="0" presId="urn:microsoft.com/office/officeart/2008/layout/NameandTitleOrganizationalChart"/>
    <dgm:cxn modelId="{118926E4-4097-49A9-9400-B008D471A48D}" type="presParOf" srcId="{C998326C-C440-418F-99B1-6A3545709525}" destId="{72B666B4-023C-40AC-AFBC-4E3392EADB73}" srcOrd="1" destOrd="0" presId="urn:microsoft.com/office/officeart/2008/layout/NameandTitleOrganizationalChart"/>
    <dgm:cxn modelId="{5931045B-EFDE-4683-96C8-207AD1012014}" type="presParOf" srcId="{C998326C-C440-418F-99B1-6A3545709525}" destId="{8C5F4682-4D79-44CB-A8E0-D36EDFEF6792}" srcOrd="2" destOrd="0" presId="urn:microsoft.com/office/officeart/2008/layout/NameandTitleOrganizationalChart"/>
    <dgm:cxn modelId="{0117C794-5269-4DB5-AE47-58EB1A3DD07E}" type="presParOf" srcId="{9C41F6F9-DFF4-49DB-B289-6EDE0FBB3793}" destId="{40E8D1B9-053B-4F8B-9FAA-6BC761ECB00E}" srcOrd="1" destOrd="0" presId="urn:microsoft.com/office/officeart/2008/layout/NameandTitleOrganizationalChart"/>
    <dgm:cxn modelId="{2DB9692A-AEDB-4ACD-9A7A-D811F9E5DFD4}" type="presParOf" srcId="{9C41F6F9-DFF4-49DB-B289-6EDE0FBB3793}" destId="{E4A31BB5-8277-422D-B836-5F6E3EFBA3AA}" srcOrd="2" destOrd="0" presId="urn:microsoft.com/office/officeart/2008/layout/NameandTitleOrganizationalChart"/>
    <dgm:cxn modelId="{4EF4EDC3-1AAD-43A5-8B71-C1E05C5D3D6D}" type="presParOf" srcId="{5B72C95A-3B37-4AF9-99C7-0B268C361C7C}" destId="{98C4247F-D194-4B51-8B90-CF2222F5A21F}" srcOrd="2" destOrd="0" presId="urn:microsoft.com/office/officeart/2008/layout/NameandTitleOrganizationalChart"/>
    <dgm:cxn modelId="{F974C032-45D6-47D7-9725-17531BE63709}" type="presParOf" srcId="{A6BF2DB1-7A5C-4C80-A014-0839EF18E070}" destId="{BDE6EDF2-AA20-4FAC-9E69-A47C5FBECE6F}" srcOrd="2" destOrd="0" presId="urn:microsoft.com/office/officeart/2008/layout/NameandTitleOrganizationalChart"/>
    <dgm:cxn modelId="{086C55EA-A8E1-4002-8DC1-FA7FD92C0A04}" type="presParOf" srcId="{A6BF2DB1-7A5C-4C80-A014-0839EF18E070}" destId="{38E0DA6B-2BB6-4E5C-A010-DE4103604783}" srcOrd="3" destOrd="0" presId="urn:microsoft.com/office/officeart/2008/layout/NameandTitleOrganizationalChart"/>
    <dgm:cxn modelId="{0CF95DA3-03C3-47CC-ACAE-6D0328CE92BD}" type="presParOf" srcId="{38E0DA6B-2BB6-4E5C-A010-DE4103604783}" destId="{8757E448-A6F1-4E0B-BBD1-7484F70E6593}" srcOrd="0" destOrd="0" presId="urn:microsoft.com/office/officeart/2008/layout/NameandTitleOrganizationalChart"/>
    <dgm:cxn modelId="{94BE29E1-6DD3-4F47-966D-955AD2672CBD}" type="presParOf" srcId="{8757E448-A6F1-4E0B-BBD1-7484F70E6593}" destId="{E42F8CC4-331D-4DBE-BAD9-7C97A3C192EF}" srcOrd="0" destOrd="0" presId="urn:microsoft.com/office/officeart/2008/layout/NameandTitleOrganizationalChart"/>
    <dgm:cxn modelId="{DC7BC60D-E82D-4EBF-944D-52ADF2B8D0C5}" type="presParOf" srcId="{8757E448-A6F1-4E0B-BBD1-7484F70E6593}" destId="{7BE6FBC8-CE1B-4AEA-961B-7973DDFD0BAF}" srcOrd="1" destOrd="0" presId="urn:microsoft.com/office/officeart/2008/layout/NameandTitleOrganizationalChart"/>
    <dgm:cxn modelId="{E143D3B7-D3FD-474C-B5F2-344ADDD66FF2}" type="presParOf" srcId="{8757E448-A6F1-4E0B-BBD1-7484F70E6593}" destId="{39CDE970-656F-4FE5-A8EA-D20BCEA6963A}" srcOrd="2" destOrd="0" presId="urn:microsoft.com/office/officeart/2008/layout/NameandTitleOrganizationalChart"/>
    <dgm:cxn modelId="{768313D2-7BA0-4BC8-90E0-F1640A35925E}" type="presParOf" srcId="{38E0DA6B-2BB6-4E5C-A010-DE4103604783}" destId="{DC15CAC3-BB2F-4571-948B-A43F2900BE17}" srcOrd="1" destOrd="0" presId="urn:microsoft.com/office/officeart/2008/layout/NameandTitleOrganizationalChart"/>
    <dgm:cxn modelId="{9B3A8E23-98C9-4CAC-8C41-0074350BF710}" type="presParOf" srcId="{DC15CAC3-BB2F-4571-948B-A43F2900BE17}" destId="{68067472-9B10-49F7-B594-8BFD10577096}" srcOrd="0" destOrd="0" presId="urn:microsoft.com/office/officeart/2008/layout/NameandTitleOrganizationalChart"/>
    <dgm:cxn modelId="{85E9621E-D25B-43CC-B876-0B2544BDAC2F}" type="presParOf" srcId="{DC15CAC3-BB2F-4571-948B-A43F2900BE17}" destId="{07A964CE-9B78-4FC2-B053-4CB68D9B9BBE}" srcOrd="1" destOrd="0" presId="urn:microsoft.com/office/officeart/2008/layout/NameandTitleOrganizationalChart"/>
    <dgm:cxn modelId="{BDB512FE-D5E0-42F9-9141-1816FB51A5E3}" type="presParOf" srcId="{07A964CE-9B78-4FC2-B053-4CB68D9B9BBE}" destId="{D2844ADC-5402-4DCB-B536-57EAF4B28F1B}" srcOrd="0" destOrd="0" presId="urn:microsoft.com/office/officeart/2008/layout/NameandTitleOrganizationalChart"/>
    <dgm:cxn modelId="{9FA52788-9B97-43C1-8535-14E3705C0405}" type="presParOf" srcId="{D2844ADC-5402-4DCB-B536-57EAF4B28F1B}" destId="{1489F771-56E9-4F15-82DF-FEB5AD8648EE}" srcOrd="0" destOrd="0" presId="urn:microsoft.com/office/officeart/2008/layout/NameandTitleOrganizationalChart"/>
    <dgm:cxn modelId="{91779BCF-46B6-4E67-A9C2-4C8311321D51}" type="presParOf" srcId="{D2844ADC-5402-4DCB-B536-57EAF4B28F1B}" destId="{B75F9213-6D06-45BD-A93E-95E3BA440004}" srcOrd="1" destOrd="0" presId="urn:microsoft.com/office/officeart/2008/layout/NameandTitleOrganizationalChart"/>
    <dgm:cxn modelId="{D94E2F29-FA43-442C-9178-E98BC814305C}" type="presParOf" srcId="{D2844ADC-5402-4DCB-B536-57EAF4B28F1B}" destId="{92DD49B8-8938-4773-8D6B-8603A598B9FA}" srcOrd="2" destOrd="0" presId="urn:microsoft.com/office/officeart/2008/layout/NameandTitleOrganizationalChart"/>
    <dgm:cxn modelId="{72ED76BA-A01D-4931-8577-9C541B660EEF}" type="presParOf" srcId="{07A964CE-9B78-4FC2-B053-4CB68D9B9BBE}" destId="{4421B600-177D-40BF-99F9-93C75622392A}" srcOrd="1" destOrd="0" presId="urn:microsoft.com/office/officeart/2008/layout/NameandTitleOrganizationalChart"/>
    <dgm:cxn modelId="{3DF7261B-67B4-4168-9CC2-CA615BB0005D}" type="presParOf" srcId="{07A964CE-9B78-4FC2-B053-4CB68D9B9BBE}" destId="{F9623FA6-58D9-409F-B53D-7F47EDAFE664}" srcOrd="2" destOrd="0" presId="urn:microsoft.com/office/officeart/2008/layout/NameandTitleOrganizationalChart"/>
    <dgm:cxn modelId="{E4E2FBDD-4FF7-427E-944F-4D105680BB1D}" type="presParOf" srcId="{DC15CAC3-BB2F-4571-948B-A43F2900BE17}" destId="{249359BB-7C72-4208-91DA-A15F170B9ACC}" srcOrd="2" destOrd="0" presId="urn:microsoft.com/office/officeart/2008/layout/NameandTitleOrganizationalChart"/>
    <dgm:cxn modelId="{8B5DD6B0-3354-4EF7-B98D-B083B3DD675D}" type="presParOf" srcId="{DC15CAC3-BB2F-4571-948B-A43F2900BE17}" destId="{C914968B-C57F-4D8E-9495-6730BAF9AECC}" srcOrd="3" destOrd="0" presId="urn:microsoft.com/office/officeart/2008/layout/NameandTitleOrganizationalChart"/>
    <dgm:cxn modelId="{40FA1851-8CBD-45D3-B709-537E1D83C0BE}" type="presParOf" srcId="{C914968B-C57F-4D8E-9495-6730BAF9AECC}" destId="{78B79EE9-1D54-449A-8172-0D6EA389A1E8}" srcOrd="0" destOrd="0" presId="urn:microsoft.com/office/officeart/2008/layout/NameandTitleOrganizationalChart"/>
    <dgm:cxn modelId="{5A9E8493-EDC3-4C06-9E2A-CA03AEC432AF}" type="presParOf" srcId="{78B79EE9-1D54-449A-8172-0D6EA389A1E8}" destId="{0FD84DFC-D2F4-4D38-BAF1-FEC3404B0133}" srcOrd="0" destOrd="0" presId="urn:microsoft.com/office/officeart/2008/layout/NameandTitleOrganizationalChart"/>
    <dgm:cxn modelId="{FAE7ACA1-5AC0-47F3-9339-A9841379BF6B}" type="presParOf" srcId="{78B79EE9-1D54-449A-8172-0D6EA389A1E8}" destId="{BF9561AB-3036-4A26-AA64-42691CF55EBD}" srcOrd="1" destOrd="0" presId="urn:microsoft.com/office/officeart/2008/layout/NameandTitleOrganizationalChart"/>
    <dgm:cxn modelId="{AD514F4C-9153-4029-AA47-7CD3D857D0AB}" type="presParOf" srcId="{78B79EE9-1D54-449A-8172-0D6EA389A1E8}" destId="{90684971-6A4E-4989-8BFD-8AAEABBE7714}" srcOrd="2" destOrd="0" presId="urn:microsoft.com/office/officeart/2008/layout/NameandTitleOrganizationalChart"/>
    <dgm:cxn modelId="{DE89D5E6-1DF0-4912-9572-1CC1B5908CDD}" type="presParOf" srcId="{C914968B-C57F-4D8E-9495-6730BAF9AECC}" destId="{49C08481-07CB-40F3-BC66-87680494176C}" srcOrd="1" destOrd="0" presId="urn:microsoft.com/office/officeart/2008/layout/NameandTitleOrganizationalChart"/>
    <dgm:cxn modelId="{C445408B-7D8B-4070-B8F6-45BFA5A1AE13}" type="presParOf" srcId="{C914968B-C57F-4D8E-9495-6730BAF9AECC}" destId="{D9B92E62-DE01-4B69-AFA8-B778DCB3F0F5}" srcOrd="2" destOrd="0" presId="urn:microsoft.com/office/officeart/2008/layout/NameandTitleOrganizationalChart"/>
    <dgm:cxn modelId="{E6C3F90D-6417-4A18-8F66-A046C034ECB4}" type="presParOf" srcId="{38E0DA6B-2BB6-4E5C-A010-DE4103604783}" destId="{D4CD434E-215A-4AAE-B0CF-47A79AB7057E}" srcOrd="2" destOrd="0" presId="urn:microsoft.com/office/officeart/2008/layout/NameandTitleOrganizationalChart"/>
    <dgm:cxn modelId="{0262CC3A-FC0D-43CA-8DA3-84D0802BC213}" type="presParOf" srcId="{B779E8C8-B61F-4D9E-9EF0-A2A704621032}" destId="{EEB9B8F3-B99F-441E-8607-A927947D3E28}" srcOrd="2" destOrd="0" presId="urn:microsoft.com/office/officeart/2008/layout/NameandTitleOrganizationalChart"/>
    <dgm:cxn modelId="{06B66A69-3489-4499-88D7-9B10307F5498}" type="presParOf" srcId="{06C9028D-DC5C-4F67-97C7-E895A5501446}" destId="{1746CB2F-F104-461F-A7B0-368274FC310F}" srcOrd="2" destOrd="0" presId="urn:microsoft.com/office/officeart/2008/layout/NameandTitleOrganizationalChart"/>
    <dgm:cxn modelId="{3A56E429-2FA3-4EF6-BB9D-C06A40CD1701}" type="presParOf" srcId="{06C9028D-DC5C-4F67-97C7-E895A5501446}" destId="{05BAF105-EB5B-4BA3-AD67-CBD452839598}" srcOrd="3" destOrd="0" presId="urn:microsoft.com/office/officeart/2008/layout/NameandTitleOrganizationalChart"/>
    <dgm:cxn modelId="{C10D9DEB-18F3-477E-91EC-0EA52B3BD2A1}" type="presParOf" srcId="{05BAF105-EB5B-4BA3-AD67-CBD452839598}" destId="{405D9B06-9E89-4071-915D-A9F4811A2217}" srcOrd="0" destOrd="0" presId="urn:microsoft.com/office/officeart/2008/layout/NameandTitleOrganizationalChart"/>
    <dgm:cxn modelId="{1A9C9FA6-0588-40ED-B9B4-EBA5FBF85AC3}" type="presParOf" srcId="{405D9B06-9E89-4071-915D-A9F4811A2217}" destId="{3168AC5A-9E29-4681-9E54-F0A223ACAC26}" srcOrd="0" destOrd="0" presId="urn:microsoft.com/office/officeart/2008/layout/NameandTitleOrganizationalChart"/>
    <dgm:cxn modelId="{34281F1D-C7BE-4B5C-8AA7-7970F5760667}" type="presParOf" srcId="{405D9B06-9E89-4071-915D-A9F4811A2217}" destId="{50E600C0-1B9E-43BA-A6FF-D8BDF7BBB743}" srcOrd="1" destOrd="0" presId="urn:microsoft.com/office/officeart/2008/layout/NameandTitleOrganizationalChart"/>
    <dgm:cxn modelId="{7EC898BD-06D3-4FBF-86BE-4BFC31EE6CA3}" type="presParOf" srcId="{405D9B06-9E89-4071-915D-A9F4811A2217}" destId="{730490FA-412D-47BE-B1A5-20EEEC1475AA}" srcOrd="2" destOrd="0" presId="urn:microsoft.com/office/officeart/2008/layout/NameandTitleOrganizationalChart"/>
    <dgm:cxn modelId="{A4BB8B31-0254-45F5-ADD9-0B74692C09FD}" type="presParOf" srcId="{05BAF105-EB5B-4BA3-AD67-CBD452839598}" destId="{4B659171-89CB-4B7A-A5C1-B948E833F935}" srcOrd="1" destOrd="0" presId="urn:microsoft.com/office/officeart/2008/layout/NameandTitleOrganizationalChart"/>
    <dgm:cxn modelId="{4C7C2F94-1599-4B3D-9A81-D102F17FFB44}" type="presParOf" srcId="{4B659171-89CB-4B7A-A5C1-B948E833F935}" destId="{C51FBD37-9775-437B-A63B-36EED1BA7929}" srcOrd="0" destOrd="0" presId="urn:microsoft.com/office/officeart/2008/layout/NameandTitleOrganizationalChart"/>
    <dgm:cxn modelId="{8F3B3946-B3F0-483E-A8E1-B4F4DB28CAF4}" type="presParOf" srcId="{4B659171-89CB-4B7A-A5C1-B948E833F935}" destId="{9AAD5313-7BDE-4C24-B1BE-4A3643744ABA}" srcOrd="1" destOrd="0" presId="urn:microsoft.com/office/officeart/2008/layout/NameandTitleOrganizationalChart"/>
    <dgm:cxn modelId="{F3DF94D3-2714-49F9-B6C8-7B5CA6A0C0ED}" type="presParOf" srcId="{9AAD5313-7BDE-4C24-B1BE-4A3643744ABA}" destId="{DDBAAF69-6B30-4A94-987A-46C65AA84BEF}" srcOrd="0" destOrd="0" presId="urn:microsoft.com/office/officeart/2008/layout/NameandTitleOrganizationalChart"/>
    <dgm:cxn modelId="{096C576D-9936-4A5C-BFBB-B8AFD28AC2FE}" type="presParOf" srcId="{DDBAAF69-6B30-4A94-987A-46C65AA84BEF}" destId="{730294AF-632D-45BC-861E-D3D0A24DE0F1}" srcOrd="0" destOrd="0" presId="urn:microsoft.com/office/officeart/2008/layout/NameandTitleOrganizationalChart"/>
    <dgm:cxn modelId="{9E5370F2-7AFB-4F85-BD14-9F56F1433AEE}" type="presParOf" srcId="{DDBAAF69-6B30-4A94-987A-46C65AA84BEF}" destId="{65C1BFA9-B51C-4CD5-9F2D-AF9FE30EED36}" srcOrd="1" destOrd="0" presId="urn:microsoft.com/office/officeart/2008/layout/NameandTitleOrganizationalChart"/>
    <dgm:cxn modelId="{3141247B-C9FA-4FCA-8DC7-292648EB21E7}" type="presParOf" srcId="{DDBAAF69-6B30-4A94-987A-46C65AA84BEF}" destId="{0B767594-87F1-44E4-B842-E2CDAFBF6F92}" srcOrd="2" destOrd="0" presId="urn:microsoft.com/office/officeart/2008/layout/NameandTitleOrganizationalChart"/>
    <dgm:cxn modelId="{0C0E46FA-A918-49BD-BCD4-EDCD140CDCF1}" type="presParOf" srcId="{9AAD5313-7BDE-4C24-B1BE-4A3643744ABA}" destId="{693E4E3F-9D14-42F1-ACAA-5E310333CEF2}" srcOrd="1" destOrd="0" presId="urn:microsoft.com/office/officeart/2008/layout/NameandTitleOrganizationalChart"/>
    <dgm:cxn modelId="{042FA5EF-5B49-46C8-BBDB-08CEB4658563}" type="presParOf" srcId="{693E4E3F-9D14-42F1-ACAA-5E310333CEF2}" destId="{0A2678AF-9468-48A3-B1B6-78B88602448A}" srcOrd="0" destOrd="0" presId="urn:microsoft.com/office/officeart/2008/layout/NameandTitleOrganizationalChart"/>
    <dgm:cxn modelId="{547FF935-D613-4329-8E86-5061E500EC2D}" type="presParOf" srcId="{693E4E3F-9D14-42F1-ACAA-5E310333CEF2}" destId="{6022EDDE-AFAA-4E0E-B5FD-7FAA8AF71760}" srcOrd="1" destOrd="0" presId="urn:microsoft.com/office/officeart/2008/layout/NameandTitleOrganizationalChart"/>
    <dgm:cxn modelId="{F3FB5E4F-C5DC-48D4-920F-81B4A508D08F}" type="presParOf" srcId="{6022EDDE-AFAA-4E0E-B5FD-7FAA8AF71760}" destId="{BE79F7B1-0114-49EC-9999-594AD2F4801A}" srcOrd="0" destOrd="0" presId="urn:microsoft.com/office/officeart/2008/layout/NameandTitleOrganizationalChart"/>
    <dgm:cxn modelId="{CA8EDD50-067B-4E07-9E96-D63F5E5088DD}" type="presParOf" srcId="{BE79F7B1-0114-49EC-9999-594AD2F4801A}" destId="{E955A27C-8929-4857-B609-50214E086707}" srcOrd="0" destOrd="0" presId="urn:microsoft.com/office/officeart/2008/layout/NameandTitleOrganizationalChart"/>
    <dgm:cxn modelId="{0E717D01-67C6-4ED2-A42B-83B8D5A081A6}" type="presParOf" srcId="{BE79F7B1-0114-49EC-9999-594AD2F4801A}" destId="{5584609B-3BFE-4A5D-9E0E-B7FB061213E9}" srcOrd="1" destOrd="0" presId="urn:microsoft.com/office/officeart/2008/layout/NameandTitleOrganizationalChart"/>
    <dgm:cxn modelId="{2E23A6E6-9B05-44CE-A56B-BC0D82A493FB}" type="presParOf" srcId="{BE79F7B1-0114-49EC-9999-594AD2F4801A}" destId="{41A969F9-8E1C-4169-8785-958B442B806E}" srcOrd="2" destOrd="0" presId="urn:microsoft.com/office/officeart/2008/layout/NameandTitleOrganizationalChart"/>
    <dgm:cxn modelId="{1CA09833-40C1-4E7C-8418-F195D3C6F68F}" type="presParOf" srcId="{6022EDDE-AFAA-4E0E-B5FD-7FAA8AF71760}" destId="{8EE122F3-9CCC-4EE5-98EE-0ABBC278E1E5}" srcOrd="1" destOrd="0" presId="urn:microsoft.com/office/officeart/2008/layout/NameandTitleOrganizationalChart"/>
    <dgm:cxn modelId="{65E5065F-5312-4072-9CDF-7AE66655CA72}" type="presParOf" srcId="{6022EDDE-AFAA-4E0E-B5FD-7FAA8AF71760}" destId="{27909CBE-66BC-4049-A87F-3683ACB2C0DA}" srcOrd="2" destOrd="0" presId="urn:microsoft.com/office/officeart/2008/layout/NameandTitleOrganizationalChart"/>
    <dgm:cxn modelId="{3B2D90BF-2395-45FA-90E9-08217CF2A1AB}" type="presParOf" srcId="{693E4E3F-9D14-42F1-ACAA-5E310333CEF2}" destId="{C5168532-21B3-4930-86C4-8FEBA1C68B1C}" srcOrd="2" destOrd="0" presId="urn:microsoft.com/office/officeart/2008/layout/NameandTitleOrganizationalChart"/>
    <dgm:cxn modelId="{5DBE1D7E-C851-4AE9-B273-70211130B2E0}" type="presParOf" srcId="{693E4E3F-9D14-42F1-ACAA-5E310333CEF2}" destId="{EACD36C1-72D2-4CEE-9E54-7394CA4B6A28}" srcOrd="3" destOrd="0" presId="urn:microsoft.com/office/officeart/2008/layout/NameandTitleOrganizationalChart"/>
    <dgm:cxn modelId="{0B402962-A8C2-4258-8FF8-7D7F6B725B4E}" type="presParOf" srcId="{EACD36C1-72D2-4CEE-9E54-7394CA4B6A28}" destId="{319EF27B-6F29-4EF6-85C0-26151BF24F95}" srcOrd="0" destOrd="0" presId="urn:microsoft.com/office/officeart/2008/layout/NameandTitleOrganizationalChart"/>
    <dgm:cxn modelId="{3642466B-B48E-4D4F-8967-1BC07D7E78A5}" type="presParOf" srcId="{319EF27B-6F29-4EF6-85C0-26151BF24F95}" destId="{0455EF88-DE84-4B47-BED8-8447733495FF}" srcOrd="0" destOrd="0" presId="urn:microsoft.com/office/officeart/2008/layout/NameandTitleOrganizationalChart"/>
    <dgm:cxn modelId="{469573DE-18AE-4B2D-8C8D-3D1D4937D188}" type="presParOf" srcId="{319EF27B-6F29-4EF6-85C0-26151BF24F95}" destId="{F9C40B11-54F6-44D6-8229-53EC4F09EF2D}" srcOrd="1" destOrd="0" presId="urn:microsoft.com/office/officeart/2008/layout/NameandTitleOrganizationalChart"/>
    <dgm:cxn modelId="{30EB1900-DD58-44EE-A085-8D74F7DA4B31}" type="presParOf" srcId="{319EF27B-6F29-4EF6-85C0-26151BF24F95}" destId="{67343E03-B22F-424B-B970-108428F96322}" srcOrd="2" destOrd="0" presId="urn:microsoft.com/office/officeart/2008/layout/NameandTitleOrganizationalChart"/>
    <dgm:cxn modelId="{CC6E9617-8749-474C-9FC8-4BB7864AE6E8}" type="presParOf" srcId="{EACD36C1-72D2-4CEE-9E54-7394CA4B6A28}" destId="{39114B0A-F09C-4F5B-BD1F-FBE2ECB378CD}" srcOrd="1" destOrd="0" presId="urn:microsoft.com/office/officeart/2008/layout/NameandTitleOrganizationalChart"/>
    <dgm:cxn modelId="{309B92E7-8471-4A2A-9D7C-E04786684EC9}" type="presParOf" srcId="{EACD36C1-72D2-4CEE-9E54-7394CA4B6A28}" destId="{A8813980-0A9B-4C10-A01E-022DF0E6D94A}" srcOrd="2" destOrd="0" presId="urn:microsoft.com/office/officeart/2008/layout/NameandTitleOrganizationalChart"/>
    <dgm:cxn modelId="{CC300BDF-35FF-4451-8BD0-6533415349F9}" type="presParOf" srcId="{9AAD5313-7BDE-4C24-B1BE-4A3643744ABA}" destId="{F7AE8764-7B98-494B-8446-54ACDF416AA7}" srcOrd="2" destOrd="0" presId="urn:microsoft.com/office/officeart/2008/layout/NameandTitleOrganizationalChart"/>
    <dgm:cxn modelId="{0BB1A4AB-0966-4265-BB4D-5FE3E668A4CD}" type="presParOf" srcId="{4B659171-89CB-4B7A-A5C1-B948E833F935}" destId="{B933F92E-EA0D-41B9-9FF2-3B6B9A97B5B5}" srcOrd="2" destOrd="0" presId="urn:microsoft.com/office/officeart/2008/layout/NameandTitleOrganizationalChart"/>
    <dgm:cxn modelId="{4F9AB922-2863-4BB0-ADD5-159B7CF39DA2}" type="presParOf" srcId="{4B659171-89CB-4B7A-A5C1-B948E833F935}" destId="{6425A245-D79E-48B0-A2EC-1A616AB85B82}" srcOrd="3" destOrd="0" presId="urn:microsoft.com/office/officeart/2008/layout/NameandTitleOrganizationalChart"/>
    <dgm:cxn modelId="{CC5FAFD1-5D0C-4879-950B-6F0B9AEE9FAC}" type="presParOf" srcId="{6425A245-D79E-48B0-A2EC-1A616AB85B82}" destId="{6171D964-92E6-4CB5-99D3-9AB76EBDC568}" srcOrd="0" destOrd="0" presId="urn:microsoft.com/office/officeart/2008/layout/NameandTitleOrganizationalChart"/>
    <dgm:cxn modelId="{7EBB6E6B-8853-4C25-BAD8-F0DC4C50193C}" type="presParOf" srcId="{6171D964-92E6-4CB5-99D3-9AB76EBDC568}" destId="{5A9D91D0-8BD3-44B3-BC70-DB3F0995D39E}" srcOrd="0" destOrd="0" presId="urn:microsoft.com/office/officeart/2008/layout/NameandTitleOrganizationalChart"/>
    <dgm:cxn modelId="{6AAB30F0-7B47-4C17-A6DC-054EF8ADB6A3}" type="presParOf" srcId="{6171D964-92E6-4CB5-99D3-9AB76EBDC568}" destId="{FBFAA2A4-A2B0-4105-B70D-3297598F3D5B}" srcOrd="1" destOrd="0" presId="urn:microsoft.com/office/officeart/2008/layout/NameandTitleOrganizationalChart"/>
    <dgm:cxn modelId="{8A012CF9-7F45-4BF8-8010-FBE729D3DA75}" type="presParOf" srcId="{6171D964-92E6-4CB5-99D3-9AB76EBDC568}" destId="{C6019080-2D78-4436-B144-8181F7C369BA}" srcOrd="2" destOrd="0" presId="urn:microsoft.com/office/officeart/2008/layout/NameandTitleOrganizationalChart"/>
    <dgm:cxn modelId="{5CF0F793-3853-491D-A167-F395D0F4128F}" type="presParOf" srcId="{6425A245-D79E-48B0-A2EC-1A616AB85B82}" destId="{D3766458-CFEF-4307-B3FB-DE3DDE15DA59}" srcOrd="1" destOrd="0" presId="urn:microsoft.com/office/officeart/2008/layout/NameandTitleOrganizationalChart"/>
    <dgm:cxn modelId="{1E0F980A-32D5-408F-93D3-B90F31D3BB9F}" type="presParOf" srcId="{D3766458-CFEF-4307-B3FB-DE3DDE15DA59}" destId="{5F69F84A-BA8E-4E9B-92AB-F5832EB5E614}" srcOrd="0" destOrd="0" presId="urn:microsoft.com/office/officeart/2008/layout/NameandTitleOrganizationalChart"/>
    <dgm:cxn modelId="{EAE85943-F29A-4D24-B9E1-894D27AD68BB}" type="presParOf" srcId="{D3766458-CFEF-4307-B3FB-DE3DDE15DA59}" destId="{D32EF7F1-CE6D-4434-88C8-3A296A9B3286}" srcOrd="1" destOrd="0" presId="urn:microsoft.com/office/officeart/2008/layout/NameandTitleOrganizationalChart"/>
    <dgm:cxn modelId="{8C590B8C-CF5A-4AA1-9354-7F3A198F2F30}" type="presParOf" srcId="{D32EF7F1-CE6D-4434-88C8-3A296A9B3286}" destId="{AB042618-610E-4594-850A-02A14911D80C}" srcOrd="0" destOrd="0" presId="urn:microsoft.com/office/officeart/2008/layout/NameandTitleOrganizationalChart"/>
    <dgm:cxn modelId="{9C77B787-51FD-4618-A9E2-B9B91DEDCAF4}" type="presParOf" srcId="{AB042618-610E-4594-850A-02A14911D80C}" destId="{09C8E717-B31D-4F81-B18B-B1F34915685E}" srcOrd="0" destOrd="0" presId="urn:microsoft.com/office/officeart/2008/layout/NameandTitleOrganizationalChart"/>
    <dgm:cxn modelId="{E4A26872-3324-4AC6-BB2B-A06544D0D9D4}" type="presParOf" srcId="{AB042618-610E-4594-850A-02A14911D80C}" destId="{278EAADF-1BF8-4F98-B1C3-19CAC296A2D4}" srcOrd="1" destOrd="0" presId="urn:microsoft.com/office/officeart/2008/layout/NameandTitleOrganizationalChart"/>
    <dgm:cxn modelId="{6A7B982A-8CEE-43B3-BA65-EE5FEB34224E}" type="presParOf" srcId="{AB042618-610E-4594-850A-02A14911D80C}" destId="{DE2EE707-30AA-400C-BF3F-15F583C023FE}" srcOrd="2" destOrd="0" presId="urn:microsoft.com/office/officeart/2008/layout/NameandTitleOrganizationalChart"/>
    <dgm:cxn modelId="{DCB17451-268D-40E0-96BF-0129C06FDAD7}" type="presParOf" srcId="{D32EF7F1-CE6D-4434-88C8-3A296A9B3286}" destId="{735E5BDA-CEF6-48EB-9D57-97C257BE3E9A}" srcOrd="1" destOrd="0" presId="urn:microsoft.com/office/officeart/2008/layout/NameandTitleOrganizationalChart"/>
    <dgm:cxn modelId="{C1A2D1EB-B029-46CA-925B-CEB3413D7F9D}" type="presParOf" srcId="{D32EF7F1-CE6D-4434-88C8-3A296A9B3286}" destId="{36F48BEA-AB91-44D8-88A3-08C56F46A292}" srcOrd="2" destOrd="0" presId="urn:microsoft.com/office/officeart/2008/layout/NameandTitleOrganizationalChart"/>
    <dgm:cxn modelId="{C46C0916-2A36-46F1-90C2-8289E3024662}" type="presParOf" srcId="{D3766458-CFEF-4307-B3FB-DE3DDE15DA59}" destId="{46E0EB56-3FA0-4142-85EF-6F531501756F}" srcOrd="2" destOrd="0" presId="urn:microsoft.com/office/officeart/2008/layout/NameandTitleOrganizationalChart"/>
    <dgm:cxn modelId="{03399BCA-880A-4D11-AB08-D3DA5EFDC6B6}" type="presParOf" srcId="{D3766458-CFEF-4307-B3FB-DE3DDE15DA59}" destId="{35E7AD60-5E61-4C1C-945B-4FDBB59FA0B4}" srcOrd="3" destOrd="0" presId="urn:microsoft.com/office/officeart/2008/layout/NameandTitleOrganizationalChart"/>
    <dgm:cxn modelId="{631B0282-5E08-4A2B-B7D8-825A548AD847}" type="presParOf" srcId="{35E7AD60-5E61-4C1C-945B-4FDBB59FA0B4}" destId="{D1ED1942-3515-46C2-84BB-40B85E379AD9}" srcOrd="0" destOrd="0" presId="urn:microsoft.com/office/officeart/2008/layout/NameandTitleOrganizationalChart"/>
    <dgm:cxn modelId="{D27C82A8-3713-4B35-839E-DCB11FFB71AC}" type="presParOf" srcId="{D1ED1942-3515-46C2-84BB-40B85E379AD9}" destId="{AB6049C7-703C-47FC-89CE-FA24698A0DBD}" srcOrd="0" destOrd="0" presId="urn:microsoft.com/office/officeart/2008/layout/NameandTitleOrganizationalChart"/>
    <dgm:cxn modelId="{E3FEF205-5FCC-48C6-886B-84614F22129A}" type="presParOf" srcId="{D1ED1942-3515-46C2-84BB-40B85E379AD9}" destId="{CD6F1CE8-6DC3-4764-A5F6-5BE980313A3D}" srcOrd="1" destOrd="0" presId="urn:microsoft.com/office/officeart/2008/layout/NameandTitleOrganizationalChart"/>
    <dgm:cxn modelId="{1A27EFA1-B161-4AEE-B209-720C9EC2C760}" type="presParOf" srcId="{D1ED1942-3515-46C2-84BB-40B85E379AD9}" destId="{7534D042-2FB4-49B3-A252-947F3AB12D80}" srcOrd="2" destOrd="0" presId="urn:microsoft.com/office/officeart/2008/layout/NameandTitleOrganizationalChart"/>
    <dgm:cxn modelId="{43BE0B41-BE5D-4B66-83B1-B58ACAA8CA0C}" type="presParOf" srcId="{35E7AD60-5E61-4C1C-945B-4FDBB59FA0B4}" destId="{A828FB95-7D34-4837-A218-103C079E2575}" srcOrd="1" destOrd="0" presId="urn:microsoft.com/office/officeart/2008/layout/NameandTitleOrganizationalChart"/>
    <dgm:cxn modelId="{377CC06B-BA13-4F36-90F3-393FA3593D08}" type="presParOf" srcId="{35E7AD60-5E61-4C1C-945B-4FDBB59FA0B4}" destId="{3C614165-0E82-4EC1-82BF-26607B4367A2}" srcOrd="2" destOrd="0" presId="urn:microsoft.com/office/officeart/2008/layout/NameandTitleOrganizationalChart"/>
    <dgm:cxn modelId="{7C165BC6-A2E5-4686-A894-507625F5EC8D}" type="presParOf" srcId="{6425A245-D79E-48B0-A2EC-1A616AB85B82}" destId="{3CDD4A47-E129-431F-9BD3-723AD7E37576}" srcOrd="2" destOrd="0" presId="urn:microsoft.com/office/officeart/2008/layout/NameandTitleOrganizationalChart"/>
    <dgm:cxn modelId="{A7C44414-2CE0-4CAF-84C0-0B0C485362AC}" type="presParOf" srcId="{05BAF105-EB5B-4BA3-AD67-CBD452839598}" destId="{EE4B2497-C813-4E84-BE61-B8EBE0D22A38}" srcOrd="2" destOrd="0" presId="urn:microsoft.com/office/officeart/2008/layout/NameandTitleOrganizationalChart"/>
    <dgm:cxn modelId="{FD40AD85-738A-44F9-9FF8-8F901A909D86}" type="presParOf" srcId="{354429E8-C18F-4306-B438-32BECA280BD7}" destId="{DF61B3F5-A7EC-4FE2-B6B7-C0A47FA93904}"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0EB56-3FA0-4142-85EF-6F531501756F}">
      <dsp:nvSpPr>
        <dsp:cNvPr id="0" name=""/>
        <dsp:cNvSpPr/>
      </dsp:nvSpPr>
      <dsp:spPr>
        <a:xfrm>
          <a:off x="8133488" y="3038033"/>
          <a:ext cx="2375796" cy="529743"/>
        </a:xfrm>
        <a:custGeom>
          <a:avLst/>
          <a:gdLst/>
          <a:ahLst/>
          <a:cxnLst/>
          <a:rect l="0" t="0" r="0" b="0"/>
          <a:pathLst>
            <a:path>
              <a:moveTo>
                <a:pt x="0" y="0"/>
              </a:moveTo>
              <a:lnTo>
                <a:pt x="0" y="315808"/>
              </a:lnTo>
              <a:lnTo>
                <a:pt x="2375796" y="315808"/>
              </a:lnTo>
              <a:lnTo>
                <a:pt x="2375796" y="529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168532-21B3-4930-86C4-8FEBA1C68B1C}">
      <dsp:nvSpPr>
        <dsp:cNvPr id="0" name=""/>
        <dsp:cNvSpPr/>
      </dsp:nvSpPr>
      <dsp:spPr>
        <a:xfrm>
          <a:off x="8087768" y="3038033"/>
          <a:ext cx="91440" cy="529743"/>
        </a:xfrm>
        <a:custGeom>
          <a:avLst/>
          <a:gdLst/>
          <a:ahLst/>
          <a:cxnLst/>
          <a:rect l="0" t="0" r="0" b="0"/>
          <a:pathLst>
            <a:path>
              <a:moveTo>
                <a:pt x="45720" y="0"/>
              </a:moveTo>
              <a:lnTo>
                <a:pt x="45720" y="529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2678AF-9468-48A3-B1B6-78B88602448A}">
      <dsp:nvSpPr>
        <dsp:cNvPr id="0" name=""/>
        <dsp:cNvSpPr/>
      </dsp:nvSpPr>
      <dsp:spPr>
        <a:xfrm>
          <a:off x="5757691" y="3038033"/>
          <a:ext cx="2375796" cy="529743"/>
        </a:xfrm>
        <a:custGeom>
          <a:avLst/>
          <a:gdLst/>
          <a:ahLst/>
          <a:cxnLst/>
          <a:rect l="0" t="0" r="0" b="0"/>
          <a:pathLst>
            <a:path>
              <a:moveTo>
                <a:pt x="2375796" y="0"/>
              </a:moveTo>
              <a:lnTo>
                <a:pt x="2375796" y="315808"/>
              </a:lnTo>
              <a:lnTo>
                <a:pt x="0" y="315808"/>
              </a:lnTo>
              <a:lnTo>
                <a:pt x="0" y="529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6CB2F-F104-461F-A7B0-368274FC310F}">
      <dsp:nvSpPr>
        <dsp:cNvPr id="0" name=""/>
        <dsp:cNvSpPr/>
      </dsp:nvSpPr>
      <dsp:spPr>
        <a:xfrm>
          <a:off x="5252284" y="1667077"/>
          <a:ext cx="2881203" cy="454093"/>
        </a:xfrm>
        <a:custGeom>
          <a:avLst/>
          <a:gdLst/>
          <a:ahLst/>
          <a:cxnLst/>
          <a:rect l="0" t="0" r="0" b="0"/>
          <a:pathLst>
            <a:path>
              <a:moveTo>
                <a:pt x="0" y="0"/>
              </a:moveTo>
              <a:lnTo>
                <a:pt x="0" y="240158"/>
              </a:lnTo>
              <a:lnTo>
                <a:pt x="2881203" y="240158"/>
              </a:lnTo>
              <a:lnTo>
                <a:pt x="2881203" y="4540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2FDC37-B187-4961-AD69-5259C87D9286}">
      <dsp:nvSpPr>
        <dsp:cNvPr id="0" name=""/>
        <dsp:cNvSpPr/>
      </dsp:nvSpPr>
      <dsp:spPr>
        <a:xfrm>
          <a:off x="2193996" y="3038033"/>
          <a:ext cx="1187898" cy="529743"/>
        </a:xfrm>
        <a:custGeom>
          <a:avLst/>
          <a:gdLst/>
          <a:ahLst/>
          <a:cxnLst/>
          <a:rect l="0" t="0" r="0" b="0"/>
          <a:pathLst>
            <a:path>
              <a:moveTo>
                <a:pt x="0" y="0"/>
              </a:moveTo>
              <a:lnTo>
                <a:pt x="0" y="315808"/>
              </a:lnTo>
              <a:lnTo>
                <a:pt x="1187898" y="315808"/>
              </a:lnTo>
              <a:lnTo>
                <a:pt x="1187898" y="529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A7885-7C3D-415E-91D0-635FC7C6A6F4}">
      <dsp:nvSpPr>
        <dsp:cNvPr id="0" name=""/>
        <dsp:cNvSpPr/>
      </dsp:nvSpPr>
      <dsp:spPr>
        <a:xfrm>
          <a:off x="1006098" y="3038033"/>
          <a:ext cx="1187898" cy="529743"/>
        </a:xfrm>
        <a:custGeom>
          <a:avLst/>
          <a:gdLst/>
          <a:ahLst/>
          <a:cxnLst/>
          <a:rect l="0" t="0" r="0" b="0"/>
          <a:pathLst>
            <a:path>
              <a:moveTo>
                <a:pt x="1187898" y="0"/>
              </a:moveTo>
              <a:lnTo>
                <a:pt x="1187898" y="315808"/>
              </a:lnTo>
              <a:lnTo>
                <a:pt x="0" y="315808"/>
              </a:lnTo>
              <a:lnTo>
                <a:pt x="0" y="529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7673D-85D9-4660-BD45-886055B1002E}">
      <dsp:nvSpPr>
        <dsp:cNvPr id="0" name=""/>
        <dsp:cNvSpPr/>
      </dsp:nvSpPr>
      <dsp:spPr>
        <a:xfrm>
          <a:off x="2193996" y="1667077"/>
          <a:ext cx="3058287" cy="454093"/>
        </a:xfrm>
        <a:custGeom>
          <a:avLst/>
          <a:gdLst/>
          <a:ahLst/>
          <a:cxnLst/>
          <a:rect l="0" t="0" r="0" b="0"/>
          <a:pathLst>
            <a:path>
              <a:moveTo>
                <a:pt x="3058287" y="0"/>
              </a:moveTo>
              <a:lnTo>
                <a:pt x="3058287" y="240158"/>
              </a:lnTo>
              <a:lnTo>
                <a:pt x="0" y="240158"/>
              </a:lnTo>
              <a:lnTo>
                <a:pt x="0" y="4540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1959A0-C3ED-414B-A1BE-CFACC7B0658C}">
      <dsp:nvSpPr>
        <dsp:cNvPr id="0" name=""/>
        <dsp:cNvSpPr/>
      </dsp:nvSpPr>
      <dsp:spPr>
        <a:xfrm>
          <a:off x="3923328" y="598912"/>
          <a:ext cx="2657910" cy="10681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29380" numCol="1" spcCol="1270" anchor="ctr" anchorCtr="0">
          <a:noAutofit/>
        </a:bodyPr>
        <a:lstStyle/>
        <a:p>
          <a:pPr lvl="0" algn="ctr" defTabSz="1066800">
            <a:lnSpc>
              <a:spcPct val="100000"/>
            </a:lnSpc>
            <a:spcBef>
              <a:spcPct val="0"/>
            </a:spcBef>
            <a:spcAft>
              <a:spcPct val="35000"/>
            </a:spcAft>
          </a:pPr>
          <a:r>
            <a:rPr lang="en-US" sz="2400" kern="1200" dirty="0" smtClean="0"/>
            <a:t>WUI Integrity</a:t>
          </a:r>
          <a:endParaRPr lang="en-US" sz="2400" kern="1200" dirty="0"/>
        </a:p>
      </dsp:txBody>
      <dsp:txXfrm>
        <a:off x="4312570" y="755341"/>
        <a:ext cx="1879426" cy="755306"/>
      </dsp:txXfrm>
    </dsp:sp>
    <dsp:sp modelId="{DC30D507-1136-4ADE-88F5-1158243D5293}">
      <dsp:nvSpPr>
        <dsp:cNvPr id="0" name=""/>
        <dsp:cNvSpPr/>
      </dsp:nvSpPr>
      <dsp:spPr>
        <a:xfrm>
          <a:off x="4406662" y="1751689"/>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ctr" defTabSz="889000">
            <a:lnSpc>
              <a:spcPct val="90000"/>
            </a:lnSpc>
            <a:spcBef>
              <a:spcPct val="0"/>
            </a:spcBef>
            <a:spcAft>
              <a:spcPct val="35000"/>
            </a:spcAft>
          </a:pPr>
          <a:endParaRPr lang="en-US" sz="2000" kern="1200" dirty="0"/>
        </a:p>
      </dsp:txBody>
      <dsp:txXfrm>
        <a:off x="4406662" y="1751689"/>
        <a:ext cx="1593758" cy="305621"/>
      </dsp:txXfrm>
    </dsp:sp>
    <dsp:sp modelId="{75228B4C-ACC3-4036-BC21-2DED8E499BAF}">
      <dsp:nvSpPr>
        <dsp:cNvPr id="0" name=""/>
        <dsp:cNvSpPr/>
      </dsp:nvSpPr>
      <dsp:spPr>
        <a:xfrm>
          <a:off x="1308575" y="2121170"/>
          <a:ext cx="1770842" cy="916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129380" numCol="1" spcCol="1270" anchor="ctr" anchorCtr="0">
          <a:noAutofit/>
        </a:bodyPr>
        <a:lstStyle/>
        <a:p>
          <a:pPr lvl="0" algn="ctr" defTabSz="1422400">
            <a:lnSpc>
              <a:spcPct val="90000"/>
            </a:lnSpc>
            <a:spcBef>
              <a:spcPct val="0"/>
            </a:spcBef>
            <a:spcAft>
              <a:spcPct val="35000"/>
            </a:spcAft>
          </a:pPr>
          <a:r>
            <a:rPr lang="en-US" sz="3200" kern="1200" dirty="0" smtClean="0"/>
            <a:t>Value</a:t>
          </a:r>
          <a:endParaRPr lang="en-US" sz="3200" kern="1200" dirty="0"/>
        </a:p>
      </dsp:txBody>
      <dsp:txXfrm>
        <a:off x="1567909" y="2255441"/>
        <a:ext cx="1252174" cy="648321"/>
      </dsp:txXfrm>
    </dsp:sp>
    <dsp:sp modelId="{84F6C797-0CE2-42A7-BA55-68D3F99941DC}">
      <dsp:nvSpPr>
        <dsp:cNvPr id="0" name=""/>
        <dsp:cNvSpPr/>
      </dsp:nvSpPr>
      <dsp:spPr>
        <a:xfrm>
          <a:off x="1351944" y="3178168"/>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351944" y="3178168"/>
        <a:ext cx="1593758" cy="305621"/>
      </dsp:txXfrm>
    </dsp:sp>
    <dsp:sp modelId="{7A059FCD-BD70-4CE2-B9AA-A2F259C068D9}">
      <dsp:nvSpPr>
        <dsp:cNvPr id="0" name=""/>
        <dsp:cNvSpPr/>
      </dsp:nvSpPr>
      <dsp:spPr>
        <a:xfrm>
          <a:off x="120676" y="3567777"/>
          <a:ext cx="1770842" cy="9168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129380" numCol="1" spcCol="1270" anchor="ctr" anchorCtr="0">
          <a:noAutofit/>
        </a:bodyPr>
        <a:lstStyle/>
        <a:p>
          <a:pPr lvl="0" algn="ctr" defTabSz="1422400">
            <a:lnSpc>
              <a:spcPct val="90000"/>
            </a:lnSpc>
            <a:spcBef>
              <a:spcPct val="0"/>
            </a:spcBef>
            <a:spcAft>
              <a:spcPct val="35000"/>
            </a:spcAft>
          </a:pPr>
          <a:r>
            <a:rPr lang="en-US" sz="3200" kern="1200" dirty="0" smtClean="0"/>
            <a:t>WUI</a:t>
          </a:r>
          <a:endParaRPr lang="en-US" sz="3200" kern="1200" dirty="0"/>
        </a:p>
      </dsp:txBody>
      <dsp:txXfrm>
        <a:off x="120676" y="3567777"/>
        <a:ext cx="1770842" cy="916863"/>
      </dsp:txXfrm>
    </dsp:sp>
    <dsp:sp modelId="{A5036933-73A4-40F8-A58A-484614DFC753}">
      <dsp:nvSpPr>
        <dsp:cNvPr id="0" name=""/>
        <dsp:cNvSpPr/>
      </dsp:nvSpPr>
      <dsp:spPr>
        <a:xfrm>
          <a:off x="474845" y="4263765"/>
          <a:ext cx="1593758" cy="33987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lvl="0" algn="ctr" defTabSz="444500">
            <a:lnSpc>
              <a:spcPct val="90000"/>
            </a:lnSpc>
            <a:spcBef>
              <a:spcPct val="0"/>
            </a:spcBef>
            <a:spcAft>
              <a:spcPct val="35000"/>
            </a:spcAft>
          </a:pPr>
          <a:r>
            <a:rPr lang="en-US" sz="1000" kern="1200" dirty="0" smtClean="0"/>
            <a:t>Swan Valley Community Wildfire Boundary Def.</a:t>
          </a:r>
          <a:endParaRPr lang="en-US" sz="1000" kern="1200" dirty="0"/>
        </a:p>
      </dsp:txBody>
      <dsp:txXfrm>
        <a:off x="474845" y="4263765"/>
        <a:ext cx="1593758" cy="339878"/>
      </dsp:txXfrm>
    </dsp:sp>
    <dsp:sp modelId="{1B5CB906-83BB-46A6-96A0-F3ABA1E0EE8A}">
      <dsp:nvSpPr>
        <dsp:cNvPr id="0" name=""/>
        <dsp:cNvSpPr/>
      </dsp:nvSpPr>
      <dsp:spPr>
        <a:xfrm>
          <a:off x="2496473" y="3567777"/>
          <a:ext cx="1770842" cy="9168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29380" numCol="1" spcCol="1270" anchor="ctr" anchorCtr="0">
          <a:noAutofit/>
        </a:bodyPr>
        <a:lstStyle/>
        <a:p>
          <a:pPr lvl="0" algn="ctr" defTabSz="1066800">
            <a:lnSpc>
              <a:spcPct val="90000"/>
            </a:lnSpc>
            <a:spcBef>
              <a:spcPct val="0"/>
            </a:spcBef>
            <a:spcAft>
              <a:spcPct val="35000"/>
            </a:spcAft>
          </a:pPr>
          <a:r>
            <a:rPr lang="en-US" sz="2400" kern="1200" dirty="0" err="1" smtClean="0"/>
            <a:t>Struct</a:t>
          </a:r>
          <a:r>
            <a:rPr lang="en-US" sz="2400" kern="1200" dirty="0" smtClean="0"/>
            <a:t>. Dens.</a:t>
          </a:r>
          <a:endParaRPr lang="en-US" sz="2400" kern="1200" dirty="0"/>
        </a:p>
      </dsp:txBody>
      <dsp:txXfrm>
        <a:off x="2496473" y="3567777"/>
        <a:ext cx="1770842" cy="916863"/>
      </dsp:txXfrm>
    </dsp:sp>
    <dsp:sp modelId="{72B666B4-023C-40AC-AFBC-4E3392EADB73}">
      <dsp:nvSpPr>
        <dsp:cNvPr id="0" name=""/>
        <dsp:cNvSpPr/>
      </dsp:nvSpPr>
      <dsp:spPr>
        <a:xfrm>
          <a:off x="2850641" y="4280893"/>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r" defTabSz="889000">
            <a:lnSpc>
              <a:spcPct val="90000"/>
            </a:lnSpc>
            <a:spcBef>
              <a:spcPct val="0"/>
            </a:spcBef>
            <a:spcAft>
              <a:spcPct val="35000"/>
            </a:spcAft>
          </a:pPr>
          <a:r>
            <a:rPr lang="en-US" sz="2000" kern="1200" dirty="0" smtClean="0"/>
            <a:t>Density Zones</a:t>
          </a:r>
          <a:endParaRPr lang="en-US" sz="2000" kern="1200" dirty="0"/>
        </a:p>
      </dsp:txBody>
      <dsp:txXfrm>
        <a:off x="2850641" y="4280893"/>
        <a:ext cx="1593758" cy="305621"/>
      </dsp:txXfrm>
    </dsp:sp>
    <dsp:sp modelId="{3168AC5A-9E29-4681-9E54-F0A223ACAC26}">
      <dsp:nvSpPr>
        <dsp:cNvPr id="0" name=""/>
        <dsp:cNvSpPr/>
      </dsp:nvSpPr>
      <dsp:spPr>
        <a:xfrm>
          <a:off x="7248066" y="2121170"/>
          <a:ext cx="1770842" cy="916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129380" numCol="1" spcCol="1270" anchor="ctr" anchorCtr="0">
          <a:noAutofit/>
        </a:bodyPr>
        <a:lstStyle/>
        <a:p>
          <a:pPr lvl="0" algn="ctr" defTabSz="1600200">
            <a:lnSpc>
              <a:spcPct val="90000"/>
            </a:lnSpc>
            <a:spcBef>
              <a:spcPct val="0"/>
            </a:spcBef>
            <a:spcAft>
              <a:spcPct val="35000"/>
            </a:spcAft>
          </a:pPr>
          <a:r>
            <a:rPr lang="en-US" sz="3600" kern="1200" dirty="0" smtClean="0"/>
            <a:t>Risk</a:t>
          </a:r>
          <a:endParaRPr lang="en-US" sz="3600" kern="1200" dirty="0"/>
        </a:p>
      </dsp:txBody>
      <dsp:txXfrm>
        <a:off x="7507400" y="2255441"/>
        <a:ext cx="1252174" cy="648321"/>
      </dsp:txXfrm>
    </dsp:sp>
    <dsp:sp modelId="{50E600C0-1B9E-43BA-A6FF-D8BDF7BBB743}">
      <dsp:nvSpPr>
        <dsp:cNvPr id="0" name=""/>
        <dsp:cNvSpPr/>
      </dsp:nvSpPr>
      <dsp:spPr>
        <a:xfrm>
          <a:off x="7386599" y="3182025"/>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r" defTabSz="889000">
            <a:lnSpc>
              <a:spcPct val="90000"/>
            </a:lnSpc>
            <a:spcBef>
              <a:spcPct val="0"/>
            </a:spcBef>
            <a:spcAft>
              <a:spcPct val="35000"/>
            </a:spcAft>
          </a:pPr>
          <a:endParaRPr lang="en-US" sz="2000" kern="1200" dirty="0"/>
        </a:p>
      </dsp:txBody>
      <dsp:txXfrm>
        <a:off x="7386599" y="3182025"/>
        <a:ext cx="1593758" cy="305621"/>
      </dsp:txXfrm>
    </dsp:sp>
    <dsp:sp modelId="{E955A27C-8929-4857-B609-50214E086707}">
      <dsp:nvSpPr>
        <dsp:cNvPr id="0" name=""/>
        <dsp:cNvSpPr/>
      </dsp:nvSpPr>
      <dsp:spPr>
        <a:xfrm>
          <a:off x="4872270" y="3567777"/>
          <a:ext cx="1770842" cy="916863"/>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380" numCol="1" spcCol="1270" anchor="ctr" anchorCtr="0">
          <a:noAutofit/>
        </a:bodyPr>
        <a:lstStyle/>
        <a:p>
          <a:pPr lvl="0" algn="ctr" defTabSz="933450">
            <a:lnSpc>
              <a:spcPct val="90000"/>
            </a:lnSpc>
            <a:spcBef>
              <a:spcPct val="0"/>
            </a:spcBef>
            <a:spcAft>
              <a:spcPct val="35000"/>
            </a:spcAft>
          </a:pPr>
          <a:r>
            <a:rPr lang="en-US" sz="2100" kern="1200" dirty="0" smtClean="0"/>
            <a:t>Swan Valley Fire Protection Plan</a:t>
          </a:r>
          <a:endParaRPr lang="en-US" sz="2100" kern="1200" dirty="0"/>
        </a:p>
      </dsp:txBody>
      <dsp:txXfrm>
        <a:off x="4872270" y="3567777"/>
        <a:ext cx="1770842" cy="916863"/>
      </dsp:txXfrm>
    </dsp:sp>
    <dsp:sp modelId="{5584609B-3BFE-4A5D-9E0E-B7FB061213E9}">
      <dsp:nvSpPr>
        <dsp:cNvPr id="0" name=""/>
        <dsp:cNvSpPr/>
      </dsp:nvSpPr>
      <dsp:spPr>
        <a:xfrm>
          <a:off x="5226438" y="4280893"/>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r" defTabSz="889000">
            <a:lnSpc>
              <a:spcPct val="90000"/>
            </a:lnSpc>
            <a:spcBef>
              <a:spcPct val="0"/>
            </a:spcBef>
            <a:spcAft>
              <a:spcPct val="35000"/>
            </a:spcAft>
          </a:pPr>
          <a:r>
            <a:rPr lang="en-US" sz="2000" kern="1200" smtClean="0"/>
            <a:t>Priority Rating</a:t>
          </a:r>
          <a:endParaRPr lang="en-US" sz="2000" kern="1200"/>
        </a:p>
      </dsp:txBody>
      <dsp:txXfrm>
        <a:off x="5226438" y="4280893"/>
        <a:ext cx="1593758" cy="305621"/>
      </dsp:txXfrm>
    </dsp:sp>
    <dsp:sp modelId="{0455EF88-DE84-4B47-BED8-8447733495FF}">
      <dsp:nvSpPr>
        <dsp:cNvPr id="0" name=""/>
        <dsp:cNvSpPr/>
      </dsp:nvSpPr>
      <dsp:spPr>
        <a:xfrm>
          <a:off x="7248066" y="3567777"/>
          <a:ext cx="1770842" cy="9168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29380" numCol="1" spcCol="1270" anchor="ctr" anchorCtr="0">
          <a:noAutofit/>
        </a:bodyPr>
        <a:lstStyle/>
        <a:p>
          <a:pPr lvl="0" algn="ctr" defTabSz="1066800">
            <a:lnSpc>
              <a:spcPct val="90000"/>
            </a:lnSpc>
            <a:spcBef>
              <a:spcPct val="0"/>
            </a:spcBef>
            <a:spcAft>
              <a:spcPct val="35000"/>
            </a:spcAft>
          </a:pPr>
          <a:r>
            <a:rPr lang="en-US" sz="2400" kern="1200" dirty="0" smtClean="0"/>
            <a:t>Crown Fire Potential</a:t>
          </a:r>
          <a:endParaRPr lang="en-US" sz="2400" kern="1200" dirty="0"/>
        </a:p>
      </dsp:txBody>
      <dsp:txXfrm>
        <a:off x="7248066" y="3567777"/>
        <a:ext cx="1770842" cy="916863"/>
      </dsp:txXfrm>
    </dsp:sp>
    <dsp:sp modelId="{F9C40B11-54F6-44D6-8229-53EC4F09EF2D}">
      <dsp:nvSpPr>
        <dsp:cNvPr id="0" name=""/>
        <dsp:cNvSpPr/>
      </dsp:nvSpPr>
      <dsp:spPr>
        <a:xfrm>
          <a:off x="7602235" y="4280893"/>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en-US" sz="1400" kern="1200" dirty="0" smtClean="0"/>
            <a:t>PI derived/ </a:t>
          </a:r>
          <a:r>
            <a:rPr lang="en-US" sz="1400" kern="1200" dirty="0" err="1" smtClean="0"/>
            <a:t>FlamMap</a:t>
          </a:r>
          <a:endParaRPr lang="en-US" sz="1400" kern="1200" dirty="0"/>
        </a:p>
      </dsp:txBody>
      <dsp:txXfrm>
        <a:off x="7602235" y="4280893"/>
        <a:ext cx="1593758" cy="305621"/>
      </dsp:txXfrm>
    </dsp:sp>
    <dsp:sp modelId="{AB6049C7-703C-47FC-89CE-FA24698A0DBD}">
      <dsp:nvSpPr>
        <dsp:cNvPr id="0" name=""/>
        <dsp:cNvSpPr/>
      </dsp:nvSpPr>
      <dsp:spPr>
        <a:xfrm>
          <a:off x="9623863" y="3567777"/>
          <a:ext cx="1770842" cy="9168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29380" numCol="1" spcCol="1270" anchor="ctr" anchorCtr="0">
          <a:noAutofit/>
        </a:bodyPr>
        <a:lstStyle/>
        <a:p>
          <a:pPr lvl="0" algn="ctr" defTabSz="1244600">
            <a:lnSpc>
              <a:spcPct val="90000"/>
            </a:lnSpc>
            <a:spcBef>
              <a:spcPct val="0"/>
            </a:spcBef>
            <a:spcAft>
              <a:spcPct val="35000"/>
            </a:spcAft>
          </a:pPr>
          <a:r>
            <a:rPr lang="en-US" sz="2800" kern="1200" dirty="0" smtClean="0"/>
            <a:t>Fire Prob.</a:t>
          </a:r>
          <a:endParaRPr lang="en-US" sz="2800" kern="1200" dirty="0"/>
        </a:p>
      </dsp:txBody>
      <dsp:txXfrm>
        <a:off x="9623863" y="3567777"/>
        <a:ext cx="1770842" cy="916863"/>
      </dsp:txXfrm>
    </dsp:sp>
    <dsp:sp modelId="{CD6F1CE8-6DC3-4764-A5F6-5BE980313A3D}">
      <dsp:nvSpPr>
        <dsp:cNvPr id="0" name=""/>
        <dsp:cNvSpPr/>
      </dsp:nvSpPr>
      <dsp:spPr>
        <a:xfrm>
          <a:off x="9978031" y="4280893"/>
          <a:ext cx="1593758" cy="305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ctr" defTabSz="889000">
            <a:lnSpc>
              <a:spcPct val="90000"/>
            </a:lnSpc>
            <a:spcBef>
              <a:spcPct val="0"/>
            </a:spcBef>
            <a:spcAft>
              <a:spcPct val="35000"/>
            </a:spcAft>
          </a:pPr>
          <a:r>
            <a:rPr lang="en-US" sz="2000" kern="1200" dirty="0" smtClean="0"/>
            <a:t>Spread </a:t>
          </a:r>
          <a:r>
            <a:rPr lang="en-US" sz="2000" kern="1200" dirty="0" err="1" smtClean="0"/>
            <a:t>FSim</a:t>
          </a:r>
          <a:endParaRPr lang="en-US" sz="2000" kern="1200" dirty="0"/>
        </a:p>
      </dsp:txBody>
      <dsp:txXfrm>
        <a:off x="9978031" y="4280893"/>
        <a:ext cx="1593758" cy="305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0EB56-3FA0-4142-85EF-6F531501756F}">
      <dsp:nvSpPr>
        <dsp:cNvPr id="0" name=""/>
        <dsp:cNvSpPr/>
      </dsp:nvSpPr>
      <dsp:spPr>
        <a:xfrm>
          <a:off x="10276173" y="3185915"/>
          <a:ext cx="731562" cy="556262"/>
        </a:xfrm>
        <a:custGeom>
          <a:avLst/>
          <a:gdLst/>
          <a:ahLst/>
          <a:cxnLst/>
          <a:rect l="0" t="0" r="0" b="0"/>
          <a:pathLst>
            <a:path>
              <a:moveTo>
                <a:pt x="0" y="0"/>
              </a:moveTo>
              <a:lnTo>
                <a:pt x="0" y="438803"/>
              </a:lnTo>
              <a:lnTo>
                <a:pt x="731562" y="438803"/>
              </a:lnTo>
              <a:lnTo>
                <a:pt x="731562" y="5562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9F84A-BA8E-4E9B-92AB-F5832EB5E614}">
      <dsp:nvSpPr>
        <dsp:cNvPr id="0" name=""/>
        <dsp:cNvSpPr/>
      </dsp:nvSpPr>
      <dsp:spPr>
        <a:xfrm>
          <a:off x="9445133" y="3185915"/>
          <a:ext cx="831039" cy="576584"/>
        </a:xfrm>
        <a:custGeom>
          <a:avLst/>
          <a:gdLst/>
          <a:ahLst/>
          <a:cxnLst/>
          <a:rect l="0" t="0" r="0" b="0"/>
          <a:pathLst>
            <a:path>
              <a:moveTo>
                <a:pt x="831039" y="0"/>
              </a:moveTo>
              <a:lnTo>
                <a:pt x="831039" y="459125"/>
              </a:lnTo>
              <a:lnTo>
                <a:pt x="0" y="459125"/>
              </a:lnTo>
              <a:lnTo>
                <a:pt x="0" y="5765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3F92E-EA0D-41B9-9FF2-3B6B9A97B5B5}">
      <dsp:nvSpPr>
        <dsp:cNvPr id="0" name=""/>
        <dsp:cNvSpPr/>
      </dsp:nvSpPr>
      <dsp:spPr>
        <a:xfrm>
          <a:off x="8807510" y="2166250"/>
          <a:ext cx="1468663" cy="516272"/>
        </a:xfrm>
        <a:custGeom>
          <a:avLst/>
          <a:gdLst/>
          <a:ahLst/>
          <a:cxnLst/>
          <a:rect l="0" t="0" r="0" b="0"/>
          <a:pathLst>
            <a:path>
              <a:moveTo>
                <a:pt x="0" y="0"/>
              </a:moveTo>
              <a:lnTo>
                <a:pt x="0" y="398814"/>
              </a:lnTo>
              <a:lnTo>
                <a:pt x="1468663" y="398814"/>
              </a:lnTo>
              <a:lnTo>
                <a:pt x="1468663" y="5162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168532-21B3-4930-86C4-8FEBA1C68B1C}">
      <dsp:nvSpPr>
        <dsp:cNvPr id="0" name=""/>
        <dsp:cNvSpPr/>
      </dsp:nvSpPr>
      <dsp:spPr>
        <a:xfrm>
          <a:off x="7406219" y="3185915"/>
          <a:ext cx="622109" cy="583369"/>
        </a:xfrm>
        <a:custGeom>
          <a:avLst/>
          <a:gdLst/>
          <a:ahLst/>
          <a:cxnLst/>
          <a:rect l="0" t="0" r="0" b="0"/>
          <a:pathLst>
            <a:path>
              <a:moveTo>
                <a:pt x="0" y="0"/>
              </a:moveTo>
              <a:lnTo>
                <a:pt x="0" y="465911"/>
              </a:lnTo>
              <a:lnTo>
                <a:pt x="622109" y="465911"/>
              </a:lnTo>
              <a:lnTo>
                <a:pt x="622109" y="583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2678AF-9468-48A3-B1B6-78B88602448A}">
      <dsp:nvSpPr>
        <dsp:cNvPr id="0" name=""/>
        <dsp:cNvSpPr/>
      </dsp:nvSpPr>
      <dsp:spPr>
        <a:xfrm>
          <a:off x="6546254" y="3185915"/>
          <a:ext cx="859964" cy="552889"/>
        </a:xfrm>
        <a:custGeom>
          <a:avLst/>
          <a:gdLst/>
          <a:ahLst/>
          <a:cxnLst/>
          <a:rect l="0" t="0" r="0" b="0"/>
          <a:pathLst>
            <a:path>
              <a:moveTo>
                <a:pt x="859964" y="0"/>
              </a:moveTo>
              <a:lnTo>
                <a:pt x="859964" y="435431"/>
              </a:lnTo>
              <a:lnTo>
                <a:pt x="0" y="435431"/>
              </a:lnTo>
              <a:lnTo>
                <a:pt x="0" y="5528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1FBD37-9775-437B-A63B-36EED1BA7929}">
      <dsp:nvSpPr>
        <dsp:cNvPr id="0" name=""/>
        <dsp:cNvSpPr/>
      </dsp:nvSpPr>
      <dsp:spPr>
        <a:xfrm>
          <a:off x="7406219" y="2166250"/>
          <a:ext cx="1401290" cy="516272"/>
        </a:xfrm>
        <a:custGeom>
          <a:avLst/>
          <a:gdLst/>
          <a:ahLst/>
          <a:cxnLst/>
          <a:rect l="0" t="0" r="0" b="0"/>
          <a:pathLst>
            <a:path>
              <a:moveTo>
                <a:pt x="1401290" y="0"/>
              </a:moveTo>
              <a:lnTo>
                <a:pt x="1401290" y="398814"/>
              </a:lnTo>
              <a:lnTo>
                <a:pt x="0" y="398814"/>
              </a:lnTo>
              <a:lnTo>
                <a:pt x="0" y="5162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6CB2F-F104-461F-A7B0-368274FC310F}">
      <dsp:nvSpPr>
        <dsp:cNvPr id="0" name=""/>
        <dsp:cNvSpPr/>
      </dsp:nvSpPr>
      <dsp:spPr>
        <a:xfrm>
          <a:off x="5910796" y="1361660"/>
          <a:ext cx="2896713" cy="301197"/>
        </a:xfrm>
        <a:custGeom>
          <a:avLst/>
          <a:gdLst/>
          <a:ahLst/>
          <a:cxnLst/>
          <a:rect l="0" t="0" r="0" b="0"/>
          <a:pathLst>
            <a:path>
              <a:moveTo>
                <a:pt x="0" y="0"/>
              </a:moveTo>
              <a:lnTo>
                <a:pt x="0" y="183739"/>
              </a:lnTo>
              <a:lnTo>
                <a:pt x="2896713" y="183739"/>
              </a:lnTo>
              <a:lnTo>
                <a:pt x="2896713" y="3011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9359BB-7C72-4208-91DA-A15F170B9ACC}">
      <dsp:nvSpPr>
        <dsp:cNvPr id="0" name=""/>
        <dsp:cNvSpPr/>
      </dsp:nvSpPr>
      <dsp:spPr>
        <a:xfrm>
          <a:off x="4376553" y="3159748"/>
          <a:ext cx="684108" cy="575008"/>
        </a:xfrm>
        <a:custGeom>
          <a:avLst/>
          <a:gdLst/>
          <a:ahLst/>
          <a:cxnLst/>
          <a:rect l="0" t="0" r="0" b="0"/>
          <a:pathLst>
            <a:path>
              <a:moveTo>
                <a:pt x="0" y="0"/>
              </a:moveTo>
              <a:lnTo>
                <a:pt x="0" y="457550"/>
              </a:lnTo>
              <a:lnTo>
                <a:pt x="684108" y="457550"/>
              </a:lnTo>
              <a:lnTo>
                <a:pt x="684108" y="5750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067472-9B10-49F7-B594-8BFD10577096}">
      <dsp:nvSpPr>
        <dsp:cNvPr id="0" name=""/>
        <dsp:cNvSpPr/>
      </dsp:nvSpPr>
      <dsp:spPr>
        <a:xfrm>
          <a:off x="3527449" y="3159748"/>
          <a:ext cx="849103" cy="575008"/>
        </a:xfrm>
        <a:custGeom>
          <a:avLst/>
          <a:gdLst/>
          <a:ahLst/>
          <a:cxnLst/>
          <a:rect l="0" t="0" r="0" b="0"/>
          <a:pathLst>
            <a:path>
              <a:moveTo>
                <a:pt x="849103" y="0"/>
              </a:moveTo>
              <a:lnTo>
                <a:pt x="849103" y="457550"/>
              </a:lnTo>
              <a:lnTo>
                <a:pt x="0" y="457550"/>
              </a:lnTo>
              <a:lnTo>
                <a:pt x="0" y="5750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6EDF2-AA20-4FAC-9E69-A47C5FBECE6F}">
      <dsp:nvSpPr>
        <dsp:cNvPr id="0" name=""/>
        <dsp:cNvSpPr/>
      </dsp:nvSpPr>
      <dsp:spPr>
        <a:xfrm>
          <a:off x="3005336" y="2166250"/>
          <a:ext cx="1371216" cy="516272"/>
        </a:xfrm>
        <a:custGeom>
          <a:avLst/>
          <a:gdLst/>
          <a:ahLst/>
          <a:cxnLst/>
          <a:rect l="0" t="0" r="0" b="0"/>
          <a:pathLst>
            <a:path>
              <a:moveTo>
                <a:pt x="0" y="0"/>
              </a:moveTo>
              <a:lnTo>
                <a:pt x="0" y="398814"/>
              </a:lnTo>
              <a:lnTo>
                <a:pt x="1371216" y="398814"/>
              </a:lnTo>
              <a:lnTo>
                <a:pt x="1371216" y="5162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2FDC37-B187-4961-AD69-5259C87D9286}">
      <dsp:nvSpPr>
        <dsp:cNvPr id="0" name=""/>
        <dsp:cNvSpPr/>
      </dsp:nvSpPr>
      <dsp:spPr>
        <a:xfrm>
          <a:off x="1391877" y="3132016"/>
          <a:ext cx="633217" cy="570802"/>
        </a:xfrm>
        <a:custGeom>
          <a:avLst/>
          <a:gdLst/>
          <a:ahLst/>
          <a:cxnLst/>
          <a:rect l="0" t="0" r="0" b="0"/>
          <a:pathLst>
            <a:path>
              <a:moveTo>
                <a:pt x="0" y="0"/>
              </a:moveTo>
              <a:lnTo>
                <a:pt x="0" y="453344"/>
              </a:lnTo>
              <a:lnTo>
                <a:pt x="633217" y="453344"/>
              </a:lnTo>
              <a:lnTo>
                <a:pt x="633217" y="5708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A7885-7C3D-415E-91D0-635FC7C6A6F4}">
      <dsp:nvSpPr>
        <dsp:cNvPr id="0" name=""/>
        <dsp:cNvSpPr/>
      </dsp:nvSpPr>
      <dsp:spPr>
        <a:xfrm>
          <a:off x="631552" y="3132016"/>
          <a:ext cx="760324" cy="570802"/>
        </a:xfrm>
        <a:custGeom>
          <a:avLst/>
          <a:gdLst/>
          <a:ahLst/>
          <a:cxnLst/>
          <a:rect l="0" t="0" r="0" b="0"/>
          <a:pathLst>
            <a:path>
              <a:moveTo>
                <a:pt x="760324" y="0"/>
              </a:moveTo>
              <a:lnTo>
                <a:pt x="760324" y="453344"/>
              </a:lnTo>
              <a:lnTo>
                <a:pt x="0" y="453344"/>
              </a:lnTo>
              <a:lnTo>
                <a:pt x="0" y="5708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B178B-E1DB-46FB-AD54-9C66D2338950}">
      <dsp:nvSpPr>
        <dsp:cNvPr id="0" name=""/>
        <dsp:cNvSpPr/>
      </dsp:nvSpPr>
      <dsp:spPr>
        <a:xfrm>
          <a:off x="1391877" y="2166250"/>
          <a:ext cx="1613459" cy="516272"/>
        </a:xfrm>
        <a:custGeom>
          <a:avLst/>
          <a:gdLst/>
          <a:ahLst/>
          <a:cxnLst/>
          <a:rect l="0" t="0" r="0" b="0"/>
          <a:pathLst>
            <a:path>
              <a:moveTo>
                <a:pt x="1613459" y="0"/>
              </a:moveTo>
              <a:lnTo>
                <a:pt x="1613459" y="398814"/>
              </a:lnTo>
              <a:lnTo>
                <a:pt x="0" y="398814"/>
              </a:lnTo>
              <a:lnTo>
                <a:pt x="0" y="5162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7673D-85D9-4660-BD45-886055B1002E}">
      <dsp:nvSpPr>
        <dsp:cNvPr id="0" name=""/>
        <dsp:cNvSpPr/>
      </dsp:nvSpPr>
      <dsp:spPr>
        <a:xfrm>
          <a:off x="3005336" y="1361660"/>
          <a:ext cx="2905459" cy="301197"/>
        </a:xfrm>
        <a:custGeom>
          <a:avLst/>
          <a:gdLst/>
          <a:ahLst/>
          <a:cxnLst/>
          <a:rect l="0" t="0" r="0" b="0"/>
          <a:pathLst>
            <a:path>
              <a:moveTo>
                <a:pt x="2905459" y="0"/>
              </a:moveTo>
              <a:lnTo>
                <a:pt x="2905459" y="183739"/>
              </a:lnTo>
              <a:lnTo>
                <a:pt x="0" y="183739"/>
              </a:lnTo>
              <a:lnTo>
                <a:pt x="0" y="3011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1959A0-C3ED-414B-A1BE-CFACC7B0658C}">
      <dsp:nvSpPr>
        <dsp:cNvPr id="0" name=""/>
        <dsp:cNvSpPr/>
      </dsp:nvSpPr>
      <dsp:spPr>
        <a:xfrm>
          <a:off x="4605160" y="688680"/>
          <a:ext cx="2611270" cy="6729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1034" numCol="1" spcCol="1270" anchor="ctr" anchorCtr="0">
          <a:noAutofit/>
        </a:bodyPr>
        <a:lstStyle/>
        <a:p>
          <a:pPr lvl="0" algn="ctr" defTabSz="800100">
            <a:lnSpc>
              <a:spcPct val="100000"/>
            </a:lnSpc>
            <a:spcBef>
              <a:spcPct val="0"/>
            </a:spcBef>
            <a:spcAft>
              <a:spcPts val="0"/>
            </a:spcAft>
          </a:pPr>
          <a:r>
            <a:rPr lang="en-US" sz="1800" kern="1200" dirty="0" smtClean="0"/>
            <a:t>Terrestrial </a:t>
          </a:r>
        </a:p>
        <a:p>
          <a:pPr lvl="0" algn="ctr" defTabSz="800100">
            <a:lnSpc>
              <a:spcPct val="100000"/>
            </a:lnSpc>
            <a:spcBef>
              <a:spcPct val="0"/>
            </a:spcBef>
            <a:spcAft>
              <a:spcPts val="0"/>
            </a:spcAft>
          </a:pPr>
          <a:r>
            <a:rPr lang="en-US" sz="1800" kern="1200" dirty="0" smtClean="0"/>
            <a:t>Ecological Integrity</a:t>
          </a:r>
          <a:endParaRPr lang="en-US" sz="1800" kern="1200" dirty="0"/>
        </a:p>
      </dsp:txBody>
      <dsp:txXfrm>
        <a:off x="4987572" y="787235"/>
        <a:ext cx="1846446" cy="475869"/>
      </dsp:txXfrm>
    </dsp:sp>
    <dsp:sp modelId="{DC30D507-1136-4ADE-88F5-1158243D5293}">
      <dsp:nvSpPr>
        <dsp:cNvPr id="0" name=""/>
        <dsp:cNvSpPr/>
      </dsp:nvSpPr>
      <dsp:spPr>
        <a:xfrm>
          <a:off x="5466698" y="1454755"/>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dirty="0"/>
        </a:p>
      </dsp:txBody>
      <dsp:txXfrm>
        <a:off x="5466698" y="1454755"/>
        <a:ext cx="875031" cy="167797"/>
      </dsp:txXfrm>
    </dsp:sp>
    <dsp:sp modelId="{75228B4C-ACC3-4036-BC21-2DED8E499BAF}">
      <dsp:nvSpPr>
        <dsp:cNvPr id="0" name=""/>
        <dsp:cNvSpPr/>
      </dsp:nvSpPr>
      <dsp:spPr>
        <a:xfrm>
          <a:off x="2464241" y="1662858"/>
          <a:ext cx="1082190" cy="503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1034" numCol="1" spcCol="1270" anchor="ctr" anchorCtr="0">
          <a:noAutofit/>
        </a:bodyPr>
        <a:lstStyle/>
        <a:p>
          <a:pPr lvl="0" algn="ctr" defTabSz="800100">
            <a:lnSpc>
              <a:spcPct val="90000"/>
            </a:lnSpc>
            <a:spcBef>
              <a:spcPct val="0"/>
            </a:spcBef>
            <a:spcAft>
              <a:spcPct val="35000"/>
            </a:spcAft>
          </a:pPr>
          <a:r>
            <a:rPr lang="en-US" sz="1800" kern="1200" dirty="0" smtClean="0"/>
            <a:t>Pattern</a:t>
          </a:r>
          <a:endParaRPr lang="en-US" sz="1800" kern="1200" dirty="0"/>
        </a:p>
      </dsp:txBody>
      <dsp:txXfrm>
        <a:off x="2622724" y="1736578"/>
        <a:ext cx="765224" cy="355951"/>
      </dsp:txXfrm>
    </dsp:sp>
    <dsp:sp modelId="{84F6C797-0CE2-42A7-BA55-68D3F99941DC}">
      <dsp:nvSpPr>
        <dsp:cNvPr id="0" name=""/>
        <dsp:cNvSpPr/>
      </dsp:nvSpPr>
      <dsp:spPr>
        <a:xfrm>
          <a:off x="2583119" y="2477649"/>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dirty="0"/>
        </a:p>
      </dsp:txBody>
      <dsp:txXfrm>
        <a:off x="2583119" y="2477649"/>
        <a:ext cx="875031" cy="167797"/>
      </dsp:txXfrm>
    </dsp:sp>
    <dsp:sp modelId="{0D4775B6-AC3E-4C63-9A89-0AFB349526F6}">
      <dsp:nvSpPr>
        <dsp:cNvPr id="0" name=""/>
        <dsp:cNvSpPr/>
      </dsp:nvSpPr>
      <dsp:spPr>
        <a:xfrm>
          <a:off x="573479" y="2682523"/>
          <a:ext cx="1636795" cy="4494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Composition</a:t>
          </a:r>
          <a:endParaRPr lang="en-US" sz="1600" kern="1200" dirty="0"/>
        </a:p>
      </dsp:txBody>
      <dsp:txXfrm>
        <a:off x="813182" y="2748350"/>
        <a:ext cx="1157389" cy="317839"/>
      </dsp:txXfrm>
    </dsp:sp>
    <dsp:sp modelId="{CD236CD8-5D69-43F5-82A2-0DD991302401}">
      <dsp:nvSpPr>
        <dsp:cNvPr id="0" name=""/>
        <dsp:cNvSpPr/>
      </dsp:nvSpPr>
      <dsp:spPr>
        <a:xfrm>
          <a:off x="954918" y="3477709"/>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dirty="0"/>
        </a:p>
      </dsp:txBody>
      <dsp:txXfrm>
        <a:off x="954918" y="3477709"/>
        <a:ext cx="875031" cy="167797"/>
      </dsp:txXfrm>
    </dsp:sp>
    <dsp:sp modelId="{7A059FCD-BD70-4CE2-B9AA-A2F259C068D9}">
      <dsp:nvSpPr>
        <dsp:cNvPr id="0" name=""/>
        <dsp:cNvSpPr/>
      </dsp:nvSpPr>
      <dsp:spPr>
        <a:xfrm>
          <a:off x="145423" y="3702819"/>
          <a:ext cx="972257"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Structure x Cover</a:t>
          </a:r>
          <a:endParaRPr lang="en-US" sz="1600" kern="1200" dirty="0"/>
        </a:p>
      </dsp:txBody>
      <dsp:txXfrm>
        <a:off x="145423" y="3702819"/>
        <a:ext cx="972257" cy="503391"/>
      </dsp:txXfrm>
    </dsp:sp>
    <dsp:sp modelId="{A5036933-73A4-40F8-A58A-484614DFC753}">
      <dsp:nvSpPr>
        <dsp:cNvPr id="0" name=""/>
        <dsp:cNvSpPr/>
      </dsp:nvSpPr>
      <dsp:spPr>
        <a:xfrm>
          <a:off x="344825" y="4128952"/>
          <a:ext cx="899611" cy="23120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ct val="35000"/>
            </a:spcAft>
          </a:pPr>
          <a:r>
            <a:rPr lang="en-US" sz="1200" kern="1200" dirty="0" smtClean="0"/>
            <a:t>Departure</a:t>
          </a:r>
          <a:endParaRPr lang="en-US" sz="1200" kern="1200" dirty="0"/>
        </a:p>
      </dsp:txBody>
      <dsp:txXfrm>
        <a:off x="344825" y="4128952"/>
        <a:ext cx="899611" cy="231206"/>
      </dsp:txXfrm>
    </dsp:sp>
    <dsp:sp modelId="{1B5CB906-83BB-46A6-96A0-F3ABA1E0EE8A}">
      <dsp:nvSpPr>
        <dsp:cNvPr id="0" name=""/>
        <dsp:cNvSpPr/>
      </dsp:nvSpPr>
      <dsp:spPr>
        <a:xfrm>
          <a:off x="1497338" y="3702819"/>
          <a:ext cx="1055512"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Legacy Trees x PVG</a:t>
          </a:r>
          <a:endParaRPr lang="en-US" sz="1600" kern="1200" dirty="0"/>
        </a:p>
      </dsp:txBody>
      <dsp:txXfrm>
        <a:off x="1497338" y="3702819"/>
        <a:ext cx="1055512" cy="503391"/>
      </dsp:txXfrm>
    </dsp:sp>
    <dsp:sp modelId="{72B666B4-023C-40AC-AFBC-4E3392EADB73}">
      <dsp:nvSpPr>
        <dsp:cNvPr id="0" name=""/>
        <dsp:cNvSpPr/>
      </dsp:nvSpPr>
      <dsp:spPr>
        <a:xfrm>
          <a:off x="1643364" y="4144543"/>
          <a:ext cx="1113670" cy="19924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ct val="35000"/>
            </a:spcAft>
          </a:pPr>
          <a:r>
            <a:rPr lang="en-US" sz="1200" kern="1200" dirty="0" smtClean="0"/>
            <a:t>Protect/Enhance</a:t>
          </a:r>
          <a:endParaRPr lang="en-US" sz="1200" kern="1200" dirty="0"/>
        </a:p>
      </dsp:txBody>
      <dsp:txXfrm>
        <a:off x="1643364" y="4144543"/>
        <a:ext cx="1113670" cy="199244"/>
      </dsp:txXfrm>
    </dsp:sp>
    <dsp:sp modelId="{E42F8CC4-331D-4DBE-BAD9-7C97A3C192EF}">
      <dsp:nvSpPr>
        <dsp:cNvPr id="0" name=""/>
        <dsp:cNvSpPr/>
      </dsp:nvSpPr>
      <dsp:spPr>
        <a:xfrm>
          <a:off x="3412161" y="2682523"/>
          <a:ext cx="1928784" cy="4772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Configuration</a:t>
          </a:r>
          <a:endParaRPr lang="en-US" sz="1600" kern="1200" dirty="0"/>
        </a:p>
      </dsp:txBody>
      <dsp:txXfrm>
        <a:off x="3694625" y="2752411"/>
        <a:ext cx="1363856" cy="337449"/>
      </dsp:txXfrm>
    </dsp:sp>
    <dsp:sp modelId="{7BE6FBC8-CE1B-4AEA-961B-7973DDFD0BAF}">
      <dsp:nvSpPr>
        <dsp:cNvPr id="0" name=""/>
        <dsp:cNvSpPr/>
      </dsp:nvSpPr>
      <dsp:spPr>
        <a:xfrm>
          <a:off x="3905102" y="3506054"/>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a:p>
      </dsp:txBody>
      <dsp:txXfrm>
        <a:off x="3905102" y="3506054"/>
        <a:ext cx="875031" cy="167797"/>
      </dsp:txXfrm>
    </dsp:sp>
    <dsp:sp modelId="{1489F771-56E9-4F15-82DF-FEB5AD8648EE}">
      <dsp:nvSpPr>
        <dsp:cNvPr id="0" name=""/>
        <dsp:cNvSpPr/>
      </dsp:nvSpPr>
      <dsp:spPr>
        <a:xfrm>
          <a:off x="2900353" y="3734757"/>
          <a:ext cx="1254193"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ts val="0"/>
            </a:spcAft>
          </a:pPr>
          <a:r>
            <a:rPr lang="en-US" sz="1600" kern="1200" dirty="0" smtClean="0"/>
            <a:t>Structure Fragmentation</a:t>
          </a:r>
          <a:endParaRPr lang="en-US" sz="1600" kern="1200" dirty="0"/>
        </a:p>
      </dsp:txBody>
      <dsp:txXfrm>
        <a:off x="2900353" y="3734757"/>
        <a:ext cx="1254193" cy="503391"/>
      </dsp:txXfrm>
    </dsp:sp>
    <dsp:sp modelId="{B75F9213-6D06-45BD-A93E-95E3BA440004}">
      <dsp:nvSpPr>
        <dsp:cNvPr id="0" name=""/>
        <dsp:cNvSpPr/>
      </dsp:nvSpPr>
      <dsp:spPr>
        <a:xfrm>
          <a:off x="3076682" y="4168748"/>
          <a:ext cx="1118623" cy="52751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ts val="0"/>
            </a:spcAft>
          </a:pPr>
          <a:r>
            <a:rPr lang="en-US" sz="1200" kern="1200" dirty="0" smtClean="0"/>
            <a:t>Departure</a:t>
          </a:r>
        </a:p>
        <a:p>
          <a:pPr lvl="0" algn="ctr" defTabSz="533400">
            <a:lnSpc>
              <a:spcPct val="90000"/>
            </a:lnSpc>
            <a:spcBef>
              <a:spcPct val="0"/>
            </a:spcBef>
            <a:spcAft>
              <a:spcPts val="0"/>
            </a:spcAft>
          </a:pPr>
          <a:r>
            <a:rPr lang="en-US" sz="1200" kern="1200" dirty="0" smtClean="0"/>
            <a:t>- Patch Density</a:t>
          </a:r>
        </a:p>
        <a:p>
          <a:pPr lvl="0" algn="ctr" defTabSz="533400">
            <a:lnSpc>
              <a:spcPct val="90000"/>
            </a:lnSpc>
            <a:spcBef>
              <a:spcPct val="0"/>
            </a:spcBef>
            <a:spcAft>
              <a:spcPts val="0"/>
            </a:spcAft>
          </a:pPr>
          <a:r>
            <a:rPr lang="en-US" sz="1200" kern="1200" dirty="0" smtClean="0"/>
            <a:t>- Contagion</a:t>
          </a:r>
          <a:endParaRPr lang="en-US" sz="1200" kern="1200" dirty="0"/>
        </a:p>
      </dsp:txBody>
      <dsp:txXfrm>
        <a:off x="3076682" y="4168748"/>
        <a:ext cx="1118623" cy="527517"/>
      </dsp:txXfrm>
    </dsp:sp>
    <dsp:sp modelId="{0FD84DFC-D2F4-4D38-BAF1-FEC3404B0133}">
      <dsp:nvSpPr>
        <dsp:cNvPr id="0" name=""/>
        <dsp:cNvSpPr/>
      </dsp:nvSpPr>
      <dsp:spPr>
        <a:xfrm>
          <a:off x="4440409" y="3734757"/>
          <a:ext cx="1240503"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71034" numCol="1" spcCol="1270" anchor="ctr" anchorCtr="0">
          <a:noAutofit/>
        </a:bodyPr>
        <a:lstStyle/>
        <a:p>
          <a:pPr lvl="0" algn="ctr" defTabSz="666750">
            <a:lnSpc>
              <a:spcPct val="90000"/>
            </a:lnSpc>
            <a:spcBef>
              <a:spcPct val="0"/>
            </a:spcBef>
            <a:spcAft>
              <a:spcPct val="35000"/>
            </a:spcAft>
          </a:pPr>
          <a:r>
            <a:rPr lang="en-US" sz="1500" kern="1200" dirty="0" smtClean="0"/>
            <a:t>Biophysical Environment</a:t>
          </a:r>
          <a:endParaRPr lang="en-US" sz="1500" kern="1200" dirty="0"/>
        </a:p>
      </dsp:txBody>
      <dsp:txXfrm>
        <a:off x="4440409" y="3734757"/>
        <a:ext cx="1240503" cy="503391"/>
      </dsp:txXfrm>
    </dsp:sp>
    <dsp:sp modelId="{BF9561AB-3036-4A26-AA64-42691CF55EBD}">
      <dsp:nvSpPr>
        <dsp:cNvPr id="0" name=""/>
        <dsp:cNvSpPr/>
      </dsp:nvSpPr>
      <dsp:spPr>
        <a:xfrm>
          <a:off x="4662057" y="4152825"/>
          <a:ext cx="1201270" cy="56612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ts val="0"/>
            </a:spcAft>
          </a:pPr>
          <a:r>
            <a:rPr lang="en-US" sz="1200" kern="1200" dirty="0" smtClean="0"/>
            <a:t>Diversity</a:t>
          </a:r>
        </a:p>
        <a:p>
          <a:pPr lvl="0" algn="ctr" defTabSz="533400">
            <a:lnSpc>
              <a:spcPct val="90000"/>
            </a:lnSpc>
            <a:spcBef>
              <a:spcPct val="0"/>
            </a:spcBef>
            <a:spcAft>
              <a:spcPts val="0"/>
            </a:spcAft>
          </a:pPr>
          <a:r>
            <a:rPr lang="en-US" sz="1200" kern="1200" dirty="0" smtClean="0"/>
            <a:t>- Structure x PVG</a:t>
          </a:r>
        </a:p>
        <a:p>
          <a:pPr lvl="0" algn="ctr" defTabSz="533400">
            <a:lnSpc>
              <a:spcPct val="90000"/>
            </a:lnSpc>
            <a:spcBef>
              <a:spcPct val="0"/>
            </a:spcBef>
            <a:spcAft>
              <a:spcPts val="0"/>
            </a:spcAft>
          </a:pPr>
          <a:r>
            <a:rPr lang="en-US" sz="1200" kern="1200" dirty="0" smtClean="0"/>
            <a:t>- Topography</a:t>
          </a:r>
          <a:endParaRPr lang="en-US" sz="1200" kern="1200" dirty="0"/>
        </a:p>
      </dsp:txBody>
      <dsp:txXfrm>
        <a:off x="4662057" y="4152825"/>
        <a:ext cx="1201270" cy="566126"/>
      </dsp:txXfrm>
    </dsp:sp>
    <dsp:sp modelId="{3168AC5A-9E29-4681-9E54-F0A223ACAC26}">
      <dsp:nvSpPr>
        <dsp:cNvPr id="0" name=""/>
        <dsp:cNvSpPr/>
      </dsp:nvSpPr>
      <dsp:spPr>
        <a:xfrm>
          <a:off x="8272865" y="1662858"/>
          <a:ext cx="1069289" cy="503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1034" numCol="1" spcCol="1270" anchor="ctr" anchorCtr="0">
          <a:noAutofit/>
        </a:bodyPr>
        <a:lstStyle/>
        <a:p>
          <a:pPr lvl="0" algn="ctr" defTabSz="800100">
            <a:lnSpc>
              <a:spcPct val="90000"/>
            </a:lnSpc>
            <a:spcBef>
              <a:spcPct val="0"/>
            </a:spcBef>
            <a:spcAft>
              <a:spcPct val="35000"/>
            </a:spcAft>
          </a:pPr>
          <a:r>
            <a:rPr lang="en-US" sz="1800" kern="1200" dirty="0" smtClean="0"/>
            <a:t>Process</a:t>
          </a:r>
          <a:endParaRPr lang="en-US" sz="1800" kern="1200" dirty="0"/>
        </a:p>
      </dsp:txBody>
      <dsp:txXfrm>
        <a:off x="8429459" y="1736578"/>
        <a:ext cx="756101" cy="355951"/>
      </dsp:txXfrm>
    </dsp:sp>
    <dsp:sp modelId="{50E600C0-1B9E-43BA-A6FF-D8BDF7BBB743}">
      <dsp:nvSpPr>
        <dsp:cNvPr id="0" name=""/>
        <dsp:cNvSpPr/>
      </dsp:nvSpPr>
      <dsp:spPr>
        <a:xfrm>
          <a:off x="8370076" y="2470730"/>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dirty="0"/>
        </a:p>
      </dsp:txBody>
      <dsp:txXfrm>
        <a:off x="8370076" y="2470730"/>
        <a:ext cx="875031" cy="167797"/>
      </dsp:txXfrm>
    </dsp:sp>
    <dsp:sp modelId="{730294AF-632D-45BC-861E-D3D0A24DE0F1}">
      <dsp:nvSpPr>
        <dsp:cNvPr id="0" name=""/>
        <dsp:cNvSpPr/>
      </dsp:nvSpPr>
      <dsp:spPr>
        <a:xfrm>
          <a:off x="6448496" y="2682523"/>
          <a:ext cx="1915444" cy="503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Insect &amp; disease</a:t>
          </a:r>
          <a:endParaRPr lang="en-US" sz="1600" kern="1200" dirty="0"/>
        </a:p>
      </dsp:txBody>
      <dsp:txXfrm>
        <a:off x="6729006" y="2756243"/>
        <a:ext cx="1354424" cy="355951"/>
      </dsp:txXfrm>
    </dsp:sp>
    <dsp:sp modelId="{65C1BFA9-B51C-4CD5-9F2D-AF9FE30EED36}">
      <dsp:nvSpPr>
        <dsp:cNvPr id="0" name=""/>
        <dsp:cNvSpPr/>
      </dsp:nvSpPr>
      <dsp:spPr>
        <a:xfrm>
          <a:off x="6957841" y="3530403"/>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a:p>
      </dsp:txBody>
      <dsp:txXfrm>
        <a:off x="6957841" y="3530403"/>
        <a:ext cx="875031" cy="167797"/>
      </dsp:txXfrm>
    </dsp:sp>
    <dsp:sp modelId="{E955A27C-8929-4857-B609-50214E086707}">
      <dsp:nvSpPr>
        <dsp:cNvPr id="0" name=""/>
        <dsp:cNvSpPr/>
      </dsp:nvSpPr>
      <dsp:spPr>
        <a:xfrm>
          <a:off x="6060125" y="3738804"/>
          <a:ext cx="972257"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71034" numCol="1" spcCol="1270" anchor="ctr" anchorCtr="0">
          <a:noAutofit/>
        </a:bodyPr>
        <a:lstStyle/>
        <a:p>
          <a:pPr lvl="0" algn="ctr" defTabSz="666750">
            <a:lnSpc>
              <a:spcPct val="90000"/>
            </a:lnSpc>
            <a:spcBef>
              <a:spcPct val="0"/>
            </a:spcBef>
            <a:spcAft>
              <a:spcPct val="35000"/>
            </a:spcAft>
          </a:pPr>
          <a:r>
            <a:rPr lang="en-US" sz="1500" kern="1200" dirty="0" smtClean="0"/>
            <a:t>I &amp; D Risk</a:t>
          </a:r>
          <a:endParaRPr lang="en-US" sz="1500" kern="1200" dirty="0"/>
        </a:p>
      </dsp:txBody>
      <dsp:txXfrm>
        <a:off x="6060125" y="3738804"/>
        <a:ext cx="972257" cy="503391"/>
      </dsp:txXfrm>
    </dsp:sp>
    <dsp:sp modelId="{5584609B-3BFE-4A5D-9E0E-B7FB061213E9}">
      <dsp:nvSpPr>
        <dsp:cNvPr id="0" name=""/>
        <dsp:cNvSpPr/>
      </dsp:nvSpPr>
      <dsp:spPr>
        <a:xfrm>
          <a:off x="6222277" y="4136425"/>
          <a:ext cx="915817" cy="19967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ct val="35000"/>
            </a:spcAft>
          </a:pPr>
          <a:r>
            <a:rPr lang="en-US" sz="1200" kern="1200" dirty="0" smtClean="0"/>
            <a:t>Departure</a:t>
          </a:r>
          <a:endParaRPr lang="en-US" sz="1200" kern="1200" dirty="0"/>
        </a:p>
      </dsp:txBody>
      <dsp:txXfrm>
        <a:off x="6222277" y="4136425"/>
        <a:ext cx="915817" cy="199673"/>
      </dsp:txXfrm>
    </dsp:sp>
    <dsp:sp modelId="{0455EF88-DE84-4B47-BED8-8447733495FF}">
      <dsp:nvSpPr>
        <dsp:cNvPr id="0" name=""/>
        <dsp:cNvSpPr/>
      </dsp:nvSpPr>
      <dsp:spPr>
        <a:xfrm>
          <a:off x="7425266" y="3769284"/>
          <a:ext cx="1206124"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Loss of PIAL &amp; PIMO</a:t>
          </a:r>
          <a:endParaRPr lang="en-US" sz="1600" kern="1200" dirty="0"/>
        </a:p>
      </dsp:txBody>
      <dsp:txXfrm>
        <a:off x="7425266" y="3769284"/>
        <a:ext cx="1206124" cy="503391"/>
      </dsp:txXfrm>
    </dsp:sp>
    <dsp:sp modelId="{F9C40B11-54F6-44D6-8229-53EC4F09EF2D}">
      <dsp:nvSpPr>
        <dsp:cNvPr id="0" name=""/>
        <dsp:cNvSpPr/>
      </dsp:nvSpPr>
      <dsp:spPr>
        <a:xfrm>
          <a:off x="7614130" y="4174957"/>
          <a:ext cx="1200858" cy="20583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ct val="35000"/>
            </a:spcAft>
          </a:pPr>
          <a:r>
            <a:rPr lang="en-US" sz="1200" kern="1200" dirty="0" smtClean="0"/>
            <a:t>Enhance/Restore</a:t>
          </a:r>
          <a:endParaRPr lang="en-US" sz="1200" kern="1200" dirty="0"/>
        </a:p>
      </dsp:txBody>
      <dsp:txXfrm>
        <a:off x="7614130" y="4174957"/>
        <a:ext cx="1200858" cy="205833"/>
      </dsp:txXfrm>
    </dsp:sp>
    <dsp:sp modelId="{5A9D91D0-8BD3-44B3-BC70-DB3F0995D39E}">
      <dsp:nvSpPr>
        <dsp:cNvPr id="0" name=""/>
        <dsp:cNvSpPr/>
      </dsp:nvSpPr>
      <dsp:spPr>
        <a:xfrm>
          <a:off x="9310201" y="2682523"/>
          <a:ext cx="1931944" cy="503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Fire</a:t>
          </a:r>
          <a:endParaRPr lang="en-US" sz="1600" kern="1200" dirty="0"/>
        </a:p>
      </dsp:txBody>
      <dsp:txXfrm>
        <a:off x="9593128" y="2756243"/>
        <a:ext cx="1366090" cy="355951"/>
      </dsp:txXfrm>
    </dsp:sp>
    <dsp:sp modelId="{FBFAA2A4-A2B0-4105-B70D-3297598F3D5B}">
      <dsp:nvSpPr>
        <dsp:cNvPr id="0" name=""/>
        <dsp:cNvSpPr/>
      </dsp:nvSpPr>
      <dsp:spPr>
        <a:xfrm>
          <a:off x="9833780" y="3566840"/>
          <a:ext cx="875031" cy="167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a:lnSpc>
              <a:spcPct val="90000"/>
            </a:lnSpc>
            <a:spcBef>
              <a:spcPct val="0"/>
            </a:spcBef>
            <a:spcAft>
              <a:spcPct val="35000"/>
            </a:spcAft>
          </a:pPr>
          <a:endParaRPr lang="en-US" sz="1100" kern="1200"/>
        </a:p>
      </dsp:txBody>
      <dsp:txXfrm>
        <a:off x="9833780" y="3566840"/>
        <a:ext cx="875031" cy="167797"/>
      </dsp:txXfrm>
    </dsp:sp>
    <dsp:sp modelId="{09C8E717-B31D-4F81-B18B-B1F34915685E}">
      <dsp:nvSpPr>
        <dsp:cNvPr id="0" name=""/>
        <dsp:cNvSpPr/>
      </dsp:nvSpPr>
      <dsp:spPr>
        <a:xfrm>
          <a:off x="8959004" y="3762499"/>
          <a:ext cx="972257"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71034" numCol="1" spcCol="1270" anchor="ctr" anchorCtr="0">
          <a:noAutofit/>
        </a:bodyPr>
        <a:lstStyle/>
        <a:p>
          <a:pPr lvl="0" algn="ctr" defTabSz="666750">
            <a:lnSpc>
              <a:spcPct val="90000"/>
            </a:lnSpc>
            <a:spcBef>
              <a:spcPct val="0"/>
            </a:spcBef>
            <a:spcAft>
              <a:spcPct val="35000"/>
            </a:spcAft>
          </a:pPr>
          <a:r>
            <a:rPr lang="en-US" sz="1500" kern="1200" dirty="0" smtClean="0"/>
            <a:t>Crown Fire</a:t>
          </a:r>
          <a:endParaRPr lang="en-US" sz="1500" kern="1200" dirty="0"/>
        </a:p>
      </dsp:txBody>
      <dsp:txXfrm>
        <a:off x="8959004" y="3762499"/>
        <a:ext cx="972257" cy="503391"/>
      </dsp:txXfrm>
    </dsp:sp>
    <dsp:sp modelId="{278EAADF-1BF8-4F98-B1C3-19CAC296A2D4}">
      <dsp:nvSpPr>
        <dsp:cNvPr id="0" name=""/>
        <dsp:cNvSpPr/>
      </dsp:nvSpPr>
      <dsp:spPr>
        <a:xfrm>
          <a:off x="9203414" y="4164135"/>
          <a:ext cx="833817" cy="21951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ctr" defTabSz="577850">
            <a:lnSpc>
              <a:spcPct val="90000"/>
            </a:lnSpc>
            <a:spcBef>
              <a:spcPct val="0"/>
            </a:spcBef>
            <a:spcAft>
              <a:spcPct val="35000"/>
            </a:spcAft>
          </a:pPr>
          <a:r>
            <a:rPr lang="en-US" sz="1300" kern="1200" dirty="0" smtClean="0"/>
            <a:t>Departure</a:t>
          </a:r>
          <a:endParaRPr lang="en-US" sz="1300" kern="1200" dirty="0"/>
        </a:p>
      </dsp:txBody>
      <dsp:txXfrm>
        <a:off x="9203414" y="4164135"/>
        <a:ext cx="833817" cy="219515"/>
      </dsp:txXfrm>
    </dsp:sp>
    <dsp:sp modelId="{AB6049C7-703C-47FC-89CE-FA24698A0DBD}">
      <dsp:nvSpPr>
        <dsp:cNvPr id="0" name=""/>
        <dsp:cNvSpPr/>
      </dsp:nvSpPr>
      <dsp:spPr>
        <a:xfrm>
          <a:off x="10397444" y="3742177"/>
          <a:ext cx="1220582" cy="5033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71034" numCol="1" spcCol="1270" anchor="ctr" anchorCtr="0">
          <a:noAutofit/>
        </a:bodyPr>
        <a:lstStyle/>
        <a:p>
          <a:pPr lvl="0" algn="ctr" defTabSz="711200">
            <a:lnSpc>
              <a:spcPct val="90000"/>
            </a:lnSpc>
            <a:spcBef>
              <a:spcPct val="0"/>
            </a:spcBef>
            <a:spcAft>
              <a:spcPct val="35000"/>
            </a:spcAft>
          </a:pPr>
          <a:r>
            <a:rPr lang="en-US" sz="1600" kern="1200" dirty="0" smtClean="0"/>
            <a:t>Mean FRI</a:t>
          </a:r>
          <a:endParaRPr lang="en-US" sz="1600" kern="1200" dirty="0"/>
        </a:p>
      </dsp:txBody>
      <dsp:txXfrm>
        <a:off x="10397444" y="3742177"/>
        <a:ext cx="1220582" cy="503391"/>
      </dsp:txXfrm>
    </dsp:sp>
    <dsp:sp modelId="{CD6F1CE8-6DC3-4764-A5F6-5BE980313A3D}">
      <dsp:nvSpPr>
        <dsp:cNvPr id="0" name=""/>
        <dsp:cNvSpPr/>
      </dsp:nvSpPr>
      <dsp:spPr>
        <a:xfrm>
          <a:off x="10580406" y="4149427"/>
          <a:ext cx="1112060" cy="22322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lvl="0" algn="ctr" defTabSz="533400">
            <a:lnSpc>
              <a:spcPct val="90000"/>
            </a:lnSpc>
            <a:spcBef>
              <a:spcPct val="0"/>
            </a:spcBef>
            <a:spcAft>
              <a:spcPct val="35000"/>
            </a:spcAft>
          </a:pPr>
          <a:r>
            <a:rPr lang="en-US" sz="1200" b="0" kern="1200" dirty="0" smtClean="0"/>
            <a:t>Reintroduce Fire</a:t>
          </a:r>
          <a:endParaRPr lang="en-US" sz="1200" b="0" kern="1200" dirty="0"/>
        </a:p>
      </dsp:txBody>
      <dsp:txXfrm>
        <a:off x="10580406" y="4149427"/>
        <a:ext cx="1112060" cy="223229"/>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0.11775</cdr:x>
      <cdr:y>0.13203</cdr:y>
    </cdr:from>
    <cdr:to>
      <cdr:x>0.77013</cdr:x>
      <cdr:y>0.85025</cdr:y>
    </cdr:to>
    <cdr:sp macro="" textlink="">
      <cdr:nvSpPr>
        <cdr:cNvPr id="4" name="Freeform 3"/>
        <cdr:cNvSpPr/>
      </cdr:nvSpPr>
      <cdr:spPr>
        <a:xfrm xmlns:a="http://schemas.openxmlformats.org/drawingml/2006/main">
          <a:off x="995313" y="742512"/>
          <a:ext cx="5514681" cy="4038975"/>
        </a:xfrm>
        <a:custGeom xmlns:a="http://schemas.openxmlformats.org/drawingml/2006/main">
          <a:avLst/>
          <a:gdLst>
            <a:gd name="connsiteX0" fmla="*/ 0 w 5514681"/>
            <a:gd name="connsiteY0" fmla="*/ 4038975 h 4038975"/>
            <a:gd name="connsiteX1" fmla="*/ 1593130 w 5514681"/>
            <a:gd name="connsiteY1" fmla="*/ 532204 h 4038975"/>
            <a:gd name="connsiteX2" fmla="*/ 2328421 w 5514681"/>
            <a:gd name="connsiteY2" fmla="*/ 192839 h 4038975"/>
            <a:gd name="connsiteX3" fmla="*/ 3921551 w 5514681"/>
            <a:gd name="connsiteY3" fmla="*/ 2304443 h 4038975"/>
            <a:gd name="connsiteX4" fmla="*/ 4930219 w 5514681"/>
            <a:gd name="connsiteY4" fmla="*/ 3775025 h 4038975"/>
            <a:gd name="connsiteX5" fmla="*/ 5514681 w 5514681"/>
            <a:gd name="connsiteY5" fmla="*/ 4020122 h 4038975"/>
            <a:gd name="connsiteX6" fmla="*/ 5514681 w 5514681"/>
            <a:gd name="connsiteY6" fmla="*/ 4020122 h 403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4681" h="4038975">
              <a:moveTo>
                <a:pt x="0" y="4038975"/>
              </a:moveTo>
              <a:cubicBezTo>
                <a:pt x="602530" y="2606101"/>
                <a:pt x="1205060" y="1173227"/>
                <a:pt x="1593130" y="532204"/>
              </a:cubicBezTo>
              <a:cubicBezTo>
                <a:pt x="1981200" y="-108819"/>
                <a:pt x="1940351" y="-102534"/>
                <a:pt x="2328421" y="192839"/>
              </a:cubicBezTo>
              <a:cubicBezTo>
                <a:pt x="2716491" y="488212"/>
                <a:pt x="3487918" y="1707412"/>
                <a:pt x="3921551" y="2304443"/>
              </a:cubicBezTo>
              <a:cubicBezTo>
                <a:pt x="4355184" y="2901474"/>
                <a:pt x="4664698" y="3489079"/>
                <a:pt x="4930219" y="3775025"/>
              </a:cubicBezTo>
              <a:cubicBezTo>
                <a:pt x="5195740" y="4060971"/>
                <a:pt x="5514681" y="4020122"/>
                <a:pt x="5514681" y="4020122"/>
              </a:cubicBezTo>
              <a:lnTo>
                <a:pt x="5514681" y="4020122"/>
              </a:lnTo>
            </a:path>
          </a:pathLst>
        </a:custGeom>
        <a:noFill xmlns:a="http://schemas.openxmlformats.org/drawingml/2006/main"/>
        <a:ln xmlns:a="http://schemas.openxmlformats.org/drawingml/2006/main" w="38100">
          <a:solidFill>
            <a:schemeClr val="accent3">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0.30621</cdr:x>
      <cdr:y>0.25584</cdr:y>
    </cdr:from>
    <cdr:to>
      <cdr:x>1</cdr:x>
      <cdr:y>0.85419</cdr:y>
    </cdr:to>
    <cdr:sp macro="" textlink="">
      <cdr:nvSpPr>
        <cdr:cNvPr id="7" name="Freeform 6"/>
        <cdr:cNvSpPr/>
      </cdr:nvSpPr>
      <cdr:spPr>
        <a:xfrm xmlns:a="http://schemas.openxmlformats.org/drawingml/2006/main">
          <a:off x="2588404" y="1438725"/>
          <a:ext cx="5864716" cy="3364923"/>
        </a:xfrm>
        <a:custGeom xmlns:a="http://schemas.openxmlformats.org/drawingml/2006/main">
          <a:avLst/>
          <a:gdLst>
            <a:gd name="connsiteX0" fmla="*/ 0 w 6766560"/>
            <a:gd name="connsiteY0" fmla="*/ 3297483 h 3364923"/>
            <a:gd name="connsiteX1" fmla="*/ 1962912 w 6766560"/>
            <a:gd name="connsiteY1" fmla="*/ 1054155 h 3364923"/>
            <a:gd name="connsiteX2" fmla="*/ 2670048 w 6766560"/>
            <a:gd name="connsiteY2" fmla="*/ 30027 h 3364923"/>
            <a:gd name="connsiteX3" fmla="*/ 3755136 w 6766560"/>
            <a:gd name="connsiteY3" fmla="*/ 517707 h 3364923"/>
            <a:gd name="connsiteX4" fmla="*/ 5449824 w 6766560"/>
            <a:gd name="connsiteY4" fmla="*/ 2919531 h 3364923"/>
            <a:gd name="connsiteX5" fmla="*/ 6766560 w 6766560"/>
            <a:gd name="connsiteY5" fmla="*/ 3358443 h 336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0" h="3364923">
              <a:moveTo>
                <a:pt x="0" y="3297483"/>
              </a:moveTo>
              <a:cubicBezTo>
                <a:pt x="758952" y="2448107"/>
                <a:pt x="1517904" y="1598731"/>
                <a:pt x="1962912" y="1054155"/>
              </a:cubicBezTo>
              <a:cubicBezTo>
                <a:pt x="2407920" y="509579"/>
                <a:pt x="2371344" y="119435"/>
                <a:pt x="2670048" y="30027"/>
              </a:cubicBezTo>
              <a:cubicBezTo>
                <a:pt x="2968752" y="-59381"/>
                <a:pt x="3291840" y="36123"/>
                <a:pt x="3755136" y="517707"/>
              </a:cubicBezTo>
              <a:cubicBezTo>
                <a:pt x="4218432" y="999291"/>
                <a:pt x="4947920" y="2446075"/>
                <a:pt x="5449824" y="2919531"/>
              </a:cubicBezTo>
              <a:cubicBezTo>
                <a:pt x="5951728" y="3392987"/>
                <a:pt x="6359144" y="3375715"/>
                <a:pt x="6766560" y="3358443"/>
              </a:cubicBezTo>
            </a:path>
          </a:pathLst>
        </a:custGeom>
        <a:noFill xmlns:a="http://schemas.openxmlformats.org/drawingml/2006/main"/>
        <a:ln xmlns:a="http://schemas.openxmlformats.org/drawingml/2006/main">
          <a:solidFill>
            <a:srgbClr val="CC99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0.11775</cdr:x>
      <cdr:y>0.13203</cdr:y>
    </cdr:from>
    <cdr:to>
      <cdr:x>0.77013</cdr:x>
      <cdr:y>0.85025</cdr:y>
    </cdr:to>
    <cdr:sp macro="" textlink="">
      <cdr:nvSpPr>
        <cdr:cNvPr id="4" name="Freeform 3"/>
        <cdr:cNvSpPr/>
      </cdr:nvSpPr>
      <cdr:spPr>
        <a:xfrm xmlns:a="http://schemas.openxmlformats.org/drawingml/2006/main">
          <a:off x="995313" y="742512"/>
          <a:ext cx="5514681" cy="4038975"/>
        </a:xfrm>
        <a:custGeom xmlns:a="http://schemas.openxmlformats.org/drawingml/2006/main">
          <a:avLst/>
          <a:gdLst>
            <a:gd name="connsiteX0" fmla="*/ 0 w 5514681"/>
            <a:gd name="connsiteY0" fmla="*/ 4038975 h 4038975"/>
            <a:gd name="connsiteX1" fmla="*/ 1593130 w 5514681"/>
            <a:gd name="connsiteY1" fmla="*/ 532204 h 4038975"/>
            <a:gd name="connsiteX2" fmla="*/ 2328421 w 5514681"/>
            <a:gd name="connsiteY2" fmla="*/ 192839 h 4038975"/>
            <a:gd name="connsiteX3" fmla="*/ 3921551 w 5514681"/>
            <a:gd name="connsiteY3" fmla="*/ 2304443 h 4038975"/>
            <a:gd name="connsiteX4" fmla="*/ 4930219 w 5514681"/>
            <a:gd name="connsiteY4" fmla="*/ 3775025 h 4038975"/>
            <a:gd name="connsiteX5" fmla="*/ 5514681 w 5514681"/>
            <a:gd name="connsiteY5" fmla="*/ 4020122 h 4038975"/>
            <a:gd name="connsiteX6" fmla="*/ 5514681 w 5514681"/>
            <a:gd name="connsiteY6" fmla="*/ 4020122 h 403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4681" h="4038975">
              <a:moveTo>
                <a:pt x="0" y="4038975"/>
              </a:moveTo>
              <a:cubicBezTo>
                <a:pt x="602530" y="2606101"/>
                <a:pt x="1205060" y="1173227"/>
                <a:pt x="1593130" y="532204"/>
              </a:cubicBezTo>
              <a:cubicBezTo>
                <a:pt x="1981200" y="-108819"/>
                <a:pt x="1940351" y="-102534"/>
                <a:pt x="2328421" y="192839"/>
              </a:cubicBezTo>
              <a:cubicBezTo>
                <a:pt x="2716491" y="488212"/>
                <a:pt x="3487918" y="1707412"/>
                <a:pt x="3921551" y="2304443"/>
              </a:cubicBezTo>
              <a:cubicBezTo>
                <a:pt x="4355184" y="2901474"/>
                <a:pt x="4664698" y="3489079"/>
                <a:pt x="4930219" y="3775025"/>
              </a:cubicBezTo>
              <a:cubicBezTo>
                <a:pt x="5195740" y="4060971"/>
                <a:pt x="5514681" y="4020122"/>
                <a:pt x="5514681" y="4020122"/>
              </a:cubicBezTo>
              <a:lnTo>
                <a:pt x="5514681" y="4020122"/>
              </a:lnTo>
            </a:path>
          </a:pathLst>
        </a:custGeom>
        <a:noFill xmlns:a="http://schemas.openxmlformats.org/drawingml/2006/main"/>
        <a:ln xmlns:a="http://schemas.openxmlformats.org/drawingml/2006/main" w="38100">
          <a:solidFill>
            <a:schemeClr val="accent3">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0.30621</cdr:x>
      <cdr:y>0.25584</cdr:y>
    </cdr:from>
    <cdr:to>
      <cdr:x>1</cdr:x>
      <cdr:y>0.85419</cdr:y>
    </cdr:to>
    <cdr:sp macro="" textlink="">
      <cdr:nvSpPr>
        <cdr:cNvPr id="7" name="Freeform 6"/>
        <cdr:cNvSpPr/>
      </cdr:nvSpPr>
      <cdr:spPr>
        <a:xfrm xmlns:a="http://schemas.openxmlformats.org/drawingml/2006/main">
          <a:off x="2588404" y="1438725"/>
          <a:ext cx="5864716" cy="3364923"/>
        </a:xfrm>
        <a:custGeom xmlns:a="http://schemas.openxmlformats.org/drawingml/2006/main">
          <a:avLst/>
          <a:gdLst>
            <a:gd name="connsiteX0" fmla="*/ 0 w 6766560"/>
            <a:gd name="connsiteY0" fmla="*/ 3297483 h 3364923"/>
            <a:gd name="connsiteX1" fmla="*/ 1962912 w 6766560"/>
            <a:gd name="connsiteY1" fmla="*/ 1054155 h 3364923"/>
            <a:gd name="connsiteX2" fmla="*/ 2670048 w 6766560"/>
            <a:gd name="connsiteY2" fmla="*/ 30027 h 3364923"/>
            <a:gd name="connsiteX3" fmla="*/ 3755136 w 6766560"/>
            <a:gd name="connsiteY3" fmla="*/ 517707 h 3364923"/>
            <a:gd name="connsiteX4" fmla="*/ 5449824 w 6766560"/>
            <a:gd name="connsiteY4" fmla="*/ 2919531 h 3364923"/>
            <a:gd name="connsiteX5" fmla="*/ 6766560 w 6766560"/>
            <a:gd name="connsiteY5" fmla="*/ 3358443 h 336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0" h="3364923">
              <a:moveTo>
                <a:pt x="0" y="3297483"/>
              </a:moveTo>
              <a:cubicBezTo>
                <a:pt x="758952" y="2448107"/>
                <a:pt x="1517904" y="1598731"/>
                <a:pt x="1962912" y="1054155"/>
              </a:cubicBezTo>
              <a:cubicBezTo>
                <a:pt x="2407920" y="509579"/>
                <a:pt x="2371344" y="119435"/>
                <a:pt x="2670048" y="30027"/>
              </a:cubicBezTo>
              <a:cubicBezTo>
                <a:pt x="2968752" y="-59381"/>
                <a:pt x="3291840" y="36123"/>
                <a:pt x="3755136" y="517707"/>
              </a:cubicBezTo>
              <a:cubicBezTo>
                <a:pt x="4218432" y="999291"/>
                <a:pt x="4947920" y="2446075"/>
                <a:pt x="5449824" y="2919531"/>
              </a:cubicBezTo>
              <a:cubicBezTo>
                <a:pt x="5951728" y="3392987"/>
                <a:pt x="6359144" y="3375715"/>
                <a:pt x="6766560" y="3358443"/>
              </a:cubicBezTo>
            </a:path>
          </a:pathLst>
        </a:custGeom>
        <a:noFill xmlns:a="http://schemas.openxmlformats.org/drawingml/2006/main"/>
        <a:ln xmlns:a="http://schemas.openxmlformats.org/drawingml/2006/main">
          <a:solidFill>
            <a:srgbClr val="CC99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C3CF-B07C-49B6-A564-10F8A5174237}" type="datetimeFigureOut">
              <a:rPr lang="en-US" smtClean="0"/>
              <a:t>10/19/2017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0A3CF-0572-4757-9453-9133BAC74891}" type="slidenum">
              <a:rPr lang="en-US" smtClean="0"/>
              <a:t>‹#›</a:t>
            </a:fld>
            <a:endParaRPr lang="en-US"/>
          </a:p>
        </p:txBody>
      </p:sp>
    </p:spTree>
    <p:extLst>
      <p:ext uri="{BB962C8B-B14F-4D97-AF65-F5344CB8AC3E}">
        <p14:creationId xmlns:p14="http://schemas.microsoft.com/office/powerpoint/2010/main" val="173214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1B2C5B6-9037-4789-811D-A2747007EB7B}" type="datetime4">
              <a:rPr lang="en-US" smtClean="0">
                <a:solidFill>
                  <a:prstClr val="black"/>
                </a:solidFill>
              </a:rPr>
              <a:pPr>
                <a:defRPr/>
              </a:pPr>
              <a:t>October 19, 2017</a:t>
            </a:fld>
            <a:endParaRPr lang="en-US" dirty="0">
              <a:solidFill>
                <a:prstClr val="black"/>
              </a:solidFill>
            </a:endParaRPr>
          </a:p>
        </p:txBody>
      </p:sp>
    </p:spTree>
    <p:extLst>
      <p:ext uri="{BB962C8B-B14F-4D97-AF65-F5344CB8AC3E}">
        <p14:creationId xmlns:p14="http://schemas.microsoft.com/office/powerpoint/2010/main" val="371843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a:t>
            </a:r>
            <a:r>
              <a:rPr lang="en-US" baseline="0" dirty="0" smtClean="0"/>
              <a:t> large scale restoration so hard?!? </a:t>
            </a:r>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11</a:t>
            </a:fld>
            <a:endParaRPr lang="en-US"/>
          </a:p>
        </p:txBody>
      </p:sp>
    </p:spTree>
    <p:extLst>
      <p:ext uri="{BB962C8B-B14F-4D97-AF65-F5344CB8AC3E}">
        <p14:creationId xmlns:p14="http://schemas.microsoft.com/office/powerpoint/2010/main" val="167989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Language matters.</a:t>
            </a:r>
          </a:p>
          <a:p>
            <a:r>
              <a:rPr lang="en-US" dirty="0" smtClean="0"/>
              <a:t>Whenever</a:t>
            </a:r>
            <a:r>
              <a:rPr lang="en-US" baseline="0" dirty="0" smtClean="0"/>
              <a:t> possible, speak the local language.</a:t>
            </a:r>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12</a:t>
            </a:fld>
            <a:endParaRPr lang="en-US"/>
          </a:p>
        </p:txBody>
      </p:sp>
    </p:spTree>
    <p:extLst>
      <p:ext uri="{BB962C8B-B14F-4D97-AF65-F5344CB8AC3E}">
        <p14:creationId xmlns:p14="http://schemas.microsoft.com/office/powerpoint/2010/main" val="119060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Lesson 1: Re-using another areas product is harder than you think. </a:t>
            </a:r>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13</a:t>
            </a:fld>
            <a:endParaRPr lang="en-US"/>
          </a:p>
        </p:txBody>
      </p:sp>
    </p:spTree>
    <p:extLst>
      <p:ext uri="{BB962C8B-B14F-4D97-AF65-F5344CB8AC3E}">
        <p14:creationId xmlns:p14="http://schemas.microsoft.com/office/powerpoint/2010/main" val="97453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5707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a:t>
            </a:r>
            <a:r>
              <a:rPr lang="en-US" baseline="0" dirty="0" smtClean="0"/>
              <a:t> </a:t>
            </a:r>
            <a:r>
              <a:rPr lang="en-US" baseline="0" dirty="0" err="1" smtClean="0"/>
              <a:t>westside</a:t>
            </a:r>
            <a:r>
              <a:rPr lang="en-US" baseline="0" dirty="0" smtClean="0"/>
              <a:t> watersheds in the Mid-Swan, yellow-brown bar represents FRV, green bar represents HRV. </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t>15</a:t>
            </a:fld>
            <a:endParaRPr lang="en-US"/>
          </a:p>
        </p:txBody>
      </p:sp>
    </p:spTree>
    <p:extLst>
      <p:ext uri="{BB962C8B-B14F-4D97-AF65-F5344CB8AC3E}">
        <p14:creationId xmlns:p14="http://schemas.microsoft.com/office/powerpoint/2010/main" val="3328718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t>16</a:t>
            </a:fld>
            <a:endParaRPr lang="en-US"/>
          </a:p>
        </p:txBody>
      </p:sp>
    </p:spTree>
    <p:extLst>
      <p:ext uri="{BB962C8B-B14F-4D97-AF65-F5344CB8AC3E}">
        <p14:creationId xmlns:p14="http://schemas.microsoft.com/office/powerpoint/2010/main" val="315707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Patch density is # of</a:t>
            </a:r>
            <a:r>
              <a:rPr lang="en-US" baseline="0" dirty="0" smtClean="0"/>
              <a:t> patches per 10K acres</a:t>
            </a:r>
            <a:endParaRPr lang="en-US" dirty="0" smtClean="0"/>
          </a:p>
        </p:txBody>
      </p:sp>
      <p:sp>
        <p:nvSpPr>
          <p:cNvPr id="4" name="Slide Number Placeholder 3"/>
          <p:cNvSpPr>
            <a:spLocks noGrp="1"/>
          </p:cNvSpPr>
          <p:nvPr>
            <p:ph type="sldNum" sz="quarter" idx="10"/>
          </p:nvPr>
        </p:nvSpPr>
        <p:spPr/>
        <p:txBody>
          <a:bodyPr/>
          <a:lstStyle/>
          <a:p>
            <a:fld id="{66EED36C-DD95-419C-A1FF-4AD5F1DDE0E0}" type="slidenum">
              <a:rPr lang="en-US" smtClean="0"/>
              <a:t>17</a:t>
            </a:fld>
            <a:endParaRPr lang="en-US"/>
          </a:p>
        </p:txBody>
      </p:sp>
    </p:spTree>
    <p:extLst>
      <p:ext uri="{BB962C8B-B14F-4D97-AF65-F5344CB8AC3E}">
        <p14:creationId xmlns:p14="http://schemas.microsoft.com/office/powerpoint/2010/main" val="102912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 much analysis needed beyond</a:t>
            </a:r>
            <a:r>
              <a:rPr lang="en-US" baseline="0" dirty="0" smtClean="0"/>
              <a:t> looking from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 can we start over in a checkerboard landscape?</a:t>
            </a:r>
            <a:endParaRPr lang="en-US" dirty="0" smtClean="0"/>
          </a:p>
        </p:txBody>
      </p:sp>
      <p:sp>
        <p:nvSpPr>
          <p:cNvPr id="4" name="Slide Number Placeholder 3"/>
          <p:cNvSpPr>
            <a:spLocks noGrp="1"/>
          </p:cNvSpPr>
          <p:nvPr>
            <p:ph type="sldNum" sz="quarter" idx="10"/>
          </p:nvPr>
        </p:nvSpPr>
        <p:spPr/>
        <p:txBody>
          <a:bodyPr/>
          <a:lstStyle/>
          <a:p>
            <a:fld id="{66EED36C-DD95-419C-A1FF-4AD5F1DDE0E0}" type="slidenum">
              <a:rPr lang="en-US" smtClean="0"/>
              <a:t>18</a:t>
            </a:fld>
            <a:endParaRPr lang="en-US"/>
          </a:p>
        </p:txBody>
      </p:sp>
    </p:spTree>
    <p:extLst>
      <p:ext uri="{BB962C8B-B14F-4D97-AF65-F5344CB8AC3E}">
        <p14:creationId xmlns:p14="http://schemas.microsoft.com/office/powerpoint/2010/main" val="231189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6EED36C-DD95-419C-A1FF-4AD5F1DDE0E0}" type="slidenum">
              <a:rPr lang="en-US" smtClean="0"/>
              <a:t>19</a:t>
            </a:fld>
            <a:endParaRPr lang="en-US"/>
          </a:p>
        </p:txBody>
      </p:sp>
    </p:spTree>
    <p:extLst>
      <p:ext uri="{BB962C8B-B14F-4D97-AF65-F5344CB8AC3E}">
        <p14:creationId xmlns:p14="http://schemas.microsoft.com/office/powerpoint/2010/main" val="3382916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20</a:t>
            </a:fld>
            <a:endParaRPr lang="en-US"/>
          </a:p>
        </p:txBody>
      </p:sp>
    </p:spTree>
    <p:extLst>
      <p:ext uri="{BB962C8B-B14F-4D97-AF65-F5344CB8AC3E}">
        <p14:creationId xmlns:p14="http://schemas.microsoft.com/office/powerpoint/2010/main" val="329513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620E6B-E647-494D-8251-31DCFB4D70E8}" type="slidenum">
              <a:rPr lang="en-US" smtClean="0"/>
              <a:t>3</a:t>
            </a:fld>
            <a:endParaRPr lang="en-US"/>
          </a:p>
        </p:txBody>
      </p:sp>
    </p:spTree>
    <p:extLst>
      <p:ext uri="{BB962C8B-B14F-4D97-AF65-F5344CB8AC3E}">
        <p14:creationId xmlns:p14="http://schemas.microsoft.com/office/powerpoint/2010/main" val="2912919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21</a:t>
            </a:fld>
            <a:endParaRPr lang="en-US"/>
          </a:p>
        </p:txBody>
      </p:sp>
    </p:spTree>
    <p:extLst>
      <p:ext uri="{BB962C8B-B14F-4D97-AF65-F5344CB8AC3E}">
        <p14:creationId xmlns:p14="http://schemas.microsoft.com/office/powerpoint/2010/main" val="390773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“natural” is</a:t>
            </a:r>
            <a:r>
              <a:rPr lang="en-US" baseline="0" dirty="0" smtClean="0"/>
              <a:t> the Rice Ridge fire? 180,000+ acres burned over approx. 10 weeks, with high and moderate severity (proportions yet unknown)</a:t>
            </a:r>
          </a:p>
          <a:p>
            <a:r>
              <a:rPr lang="en-US" baseline="0" dirty="0" smtClean="0"/>
              <a:t>This “was” prime lynx habitat.</a:t>
            </a:r>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22</a:t>
            </a:fld>
            <a:endParaRPr lang="en-US"/>
          </a:p>
        </p:txBody>
      </p:sp>
    </p:spTree>
    <p:extLst>
      <p:ext uri="{BB962C8B-B14F-4D97-AF65-F5344CB8AC3E}">
        <p14:creationId xmlns:p14="http://schemas.microsoft.com/office/powerpoint/2010/main" val="550054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WUI, we</a:t>
            </a:r>
            <a:r>
              <a:rPr lang="en-US" baseline="0" dirty="0" smtClean="0"/>
              <a:t> are </a:t>
            </a:r>
            <a:r>
              <a:rPr lang="en-US" dirty="0" smtClean="0"/>
              <a:t>moving away from talking about</a:t>
            </a:r>
            <a:r>
              <a:rPr lang="en-US" baseline="0" dirty="0" smtClean="0"/>
              <a:t> uncharacteristic fire. It is not about restoration. Or at least it does not have to. It is about protecting social values.</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57076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Meet the “Spotted Owl” Species of the Rocky Mountains</a:t>
            </a:r>
            <a:r>
              <a:rPr lang="en-US" dirty="0" smtClean="0"/>
              <a:t>: Probably more habitat within the Swan than historic. </a:t>
            </a:r>
            <a:endParaRPr lang="en-US" dirty="0" smtClean="0"/>
          </a:p>
          <a:p>
            <a:r>
              <a:rPr lang="en-US" dirty="0" smtClean="0"/>
              <a:t>The complication</a:t>
            </a:r>
            <a:r>
              <a:rPr lang="en-US" baseline="0" dirty="0" smtClean="0"/>
              <a:t> of single species management: Lynx habitat has been “hands off” for management other than in WUI.</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3492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Initiation Letter</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07252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WUI portion of spatial prioritization, using EEMS</a:t>
            </a:r>
            <a:endParaRPr lang="en-US" dirty="0"/>
          </a:p>
        </p:txBody>
      </p:sp>
      <p:sp>
        <p:nvSpPr>
          <p:cNvPr id="4" name="Slide Number Placeholder 3"/>
          <p:cNvSpPr>
            <a:spLocks noGrp="1"/>
          </p:cNvSpPr>
          <p:nvPr>
            <p:ph type="sldNum" sz="quarter" idx="10"/>
          </p:nvPr>
        </p:nvSpPr>
        <p:spPr/>
        <p:txBody>
          <a:bodyPr/>
          <a:lstStyle/>
          <a:p>
            <a:fld id="{66EED36C-DD95-419C-A1FF-4AD5F1DDE0E0}" type="slidenum">
              <a:rPr lang="en-US" smtClean="0"/>
              <a:t>26</a:t>
            </a:fld>
            <a:endParaRPr lang="en-US"/>
          </a:p>
        </p:txBody>
      </p:sp>
    </p:spTree>
    <p:extLst>
      <p:ext uri="{BB962C8B-B14F-4D97-AF65-F5344CB8AC3E}">
        <p14:creationId xmlns:p14="http://schemas.microsoft.com/office/powerpoint/2010/main" val="3566226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Terrestrial Ecological Integrity</a:t>
            </a:r>
            <a:r>
              <a:rPr lang="en-US" dirty="0" smtClean="0"/>
              <a:t> portion of spatial prioritization, using EEMS</a:t>
            </a:r>
            <a:endParaRPr lang="en-US" dirty="0"/>
          </a:p>
        </p:txBody>
      </p:sp>
      <p:sp>
        <p:nvSpPr>
          <p:cNvPr id="4" name="Slide Number Placeholder 3"/>
          <p:cNvSpPr>
            <a:spLocks noGrp="1"/>
          </p:cNvSpPr>
          <p:nvPr>
            <p:ph type="sldNum" sz="quarter" idx="10"/>
          </p:nvPr>
        </p:nvSpPr>
        <p:spPr/>
        <p:txBody>
          <a:bodyPr/>
          <a:lstStyle/>
          <a:p>
            <a:fld id="{66EED36C-DD95-419C-A1FF-4AD5F1DDE0E0}" type="slidenum">
              <a:rPr lang="en-US" smtClean="0"/>
              <a:t>27</a:t>
            </a:fld>
            <a:endParaRPr lang="en-US"/>
          </a:p>
        </p:txBody>
      </p:sp>
    </p:spTree>
    <p:extLst>
      <p:ext uri="{BB962C8B-B14F-4D97-AF65-F5344CB8AC3E}">
        <p14:creationId xmlns:p14="http://schemas.microsoft.com/office/powerpoint/2010/main" val="336548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table to quantify ecological</a:t>
            </a:r>
            <a:r>
              <a:rPr lang="en-US" baseline="0" dirty="0" smtClean="0"/>
              <a:t> needs by watershed and category. </a:t>
            </a:r>
          </a:p>
          <a:p>
            <a:r>
              <a:rPr lang="en-US" baseline="0" dirty="0" smtClean="0"/>
              <a:t>We can come up w/ spatial prioritizations, but treatments have to be designed by hand. </a:t>
            </a:r>
            <a:endParaRPr lang="en-US" dirty="0"/>
          </a:p>
        </p:txBody>
      </p:sp>
      <p:sp>
        <p:nvSpPr>
          <p:cNvPr id="4" name="Slide Number Placeholder 3"/>
          <p:cNvSpPr>
            <a:spLocks noGrp="1"/>
          </p:cNvSpPr>
          <p:nvPr>
            <p:ph type="sldNum" sz="quarter" idx="10"/>
          </p:nvPr>
        </p:nvSpPr>
        <p:spPr/>
        <p:txBody>
          <a:bodyPr/>
          <a:lstStyle/>
          <a:p>
            <a:fld id="{66EED36C-DD95-419C-A1FF-4AD5F1DDE0E0}" type="slidenum">
              <a:rPr lang="en-US" smtClean="0"/>
              <a:t>28</a:t>
            </a:fld>
            <a:endParaRPr lang="en-US"/>
          </a:p>
        </p:txBody>
      </p:sp>
    </p:spTree>
    <p:extLst>
      <p:ext uri="{BB962C8B-B14F-4D97-AF65-F5344CB8AC3E}">
        <p14:creationId xmlns:p14="http://schemas.microsoft.com/office/powerpoint/2010/main" val="224051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Freehand drawing of hypothesized</a:t>
            </a:r>
            <a:r>
              <a:rPr lang="en-US" baseline="0" dirty="0" smtClean="0"/>
              <a:t> frequency distributions.</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t>29</a:t>
            </a:fld>
            <a:endParaRPr lang="en-US"/>
          </a:p>
        </p:txBody>
      </p:sp>
    </p:spTree>
    <p:extLst>
      <p:ext uri="{BB962C8B-B14F-4D97-AF65-F5344CB8AC3E}">
        <p14:creationId xmlns:p14="http://schemas.microsoft.com/office/powerpoint/2010/main" val="3513935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could use the range of HRV but move the median of our Desired</a:t>
            </a:r>
            <a:r>
              <a:rPr lang="en-US" baseline="0" dirty="0" smtClean="0"/>
              <a:t> Range of Variation</a:t>
            </a:r>
            <a:r>
              <a:rPr lang="en-US" dirty="0" smtClean="0"/>
              <a:t> toward FRV (use median of combine HRV/NRV). If we don’t want to deal w/ the entire distribution</a:t>
            </a:r>
            <a:r>
              <a:rPr lang="en-US" baseline="0" dirty="0" smtClean="0"/>
              <a:t> of reference watersheds, we could approximate this by calculating the averages of median(HRV) and median(FRV). </a:t>
            </a:r>
          </a:p>
          <a:p>
            <a:r>
              <a:rPr lang="en-US" baseline="0" dirty="0" smtClean="0"/>
              <a:t>This solution might be ecologically most defensible, but is also the most complicated to explain to the public. None of the 3 options are outlined in literature – which makes for more documentation on our side.  </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t>30</a:t>
            </a:fld>
            <a:endParaRPr lang="en-US"/>
          </a:p>
        </p:txBody>
      </p:sp>
    </p:spTree>
    <p:extLst>
      <p:ext uri="{BB962C8B-B14F-4D97-AF65-F5344CB8AC3E}">
        <p14:creationId xmlns:p14="http://schemas.microsoft.com/office/powerpoint/2010/main" val="229036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Initiation Letter</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0219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336606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Imputation nearly finished. Expect results</a:t>
            </a:r>
            <a:r>
              <a:rPr lang="en-US" baseline="0" dirty="0" smtClean="0"/>
              <a:t> by the end of this month. </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3633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Imputation nearly finished. Expect results</a:t>
            </a:r>
            <a:r>
              <a:rPr lang="en-US" baseline="0" dirty="0" smtClean="0"/>
              <a:t> by the end of this month. </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638647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44341-6C86-48ED-8EF5-D5A9FBA6456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499248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1018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worked for 3</a:t>
            </a:r>
            <a:r>
              <a:rPr lang="en-US" baseline="0" dirty="0" smtClean="0"/>
              <a:t> some years, looked at modelling w/ SIMPPLLE, went through leadership changes and changed direction regarding methodology. Adopting the ICBEMP photo interpretation method was not without strong objections from Regional Office. Selling points were spatial pattern analysis and “real data” versus modelling.</a:t>
            </a:r>
          </a:p>
          <a:p>
            <a:r>
              <a:rPr lang="en-US" baseline="0" dirty="0" smtClean="0"/>
              <a:t>ICBEMP used the earliest available air photos to delineate patches and attribute those w/ vegetation type, size and canopy cover. Ecologically similar watersheds are grouped together and provide a reference range – or HRV to compare current conditions to. </a:t>
            </a:r>
            <a:endParaRPr lang="en-US" dirty="0"/>
          </a:p>
        </p:txBody>
      </p:sp>
      <p:sp>
        <p:nvSpPr>
          <p:cNvPr id="4" name="Slide Number Placeholder 3"/>
          <p:cNvSpPr>
            <a:spLocks noGrp="1"/>
          </p:cNvSpPr>
          <p:nvPr>
            <p:ph type="sldNum" sz="quarter" idx="10"/>
          </p:nvPr>
        </p:nvSpPr>
        <p:spPr/>
        <p:txBody>
          <a:bodyPr/>
          <a:lstStyle/>
          <a:p>
            <a:fld id="{8AE0A3CF-0572-4757-9453-9133BAC74891}" type="slidenum">
              <a:rPr lang="en-US" smtClean="0"/>
              <a:t>5</a:t>
            </a:fld>
            <a:endParaRPr lang="en-US"/>
          </a:p>
        </p:txBody>
      </p:sp>
    </p:spTree>
    <p:extLst>
      <p:ext uri="{BB962C8B-B14F-4D97-AF65-F5344CB8AC3E}">
        <p14:creationId xmlns:p14="http://schemas.microsoft.com/office/powerpoint/2010/main" val="423631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reference</a:t>
            </a:r>
            <a:r>
              <a:rPr lang="en-US" baseline="0" dirty="0" smtClean="0"/>
              <a:t> watersheds in ESR 3 with current conditions of Jim Creek. No one to one comparison!</a:t>
            </a:r>
          </a:p>
          <a:p>
            <a:r>
              <a:rPr lang="en-US" baseline="0" dirty="0" smtClean="0"/>
              <a:t>Space for time substitution!</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1500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get to a range of variation – an example for Jim Creek </a:t>
            </a:r>
          </a:p>
          <a:p>
            <a:r>
              <a:rPr lang="en-US" dirty="0" smtClean="0"/>
              <a:t>(Range</a:t>
            </a:r>
            <a:r>
              <a:rPr lang="en-US" baseline="0" dirty="0" smtClean="0"/>
              <a:t> = actual data, distribution = hypothetical)</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4471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 from Rocky Mountain Research Station,</a:t>
            </a:r>
            <a:r>
              <a:rPr lang="en-US" baseline="0" dirty="0" smtClean="0"/>
              <a:t> National Forest Climate Change Maps. </a:t>
            </a:r>
          </a:p>
          <a:p>
            <a:r>
              <a:rPr lang="en-US" dirty="0" smtClean="0"/>
              <a:t>https://www.fs.fed.us/rm/boise/AWAE/projects/NFS-regional-climate-change-maps/regions/northern-region-r1.html</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8419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Analysis</a:t>
            </a:r>
            <a:r>
              <a:rPr lang="en-US" baseline="0" dirty="0" smtClean="0"/>
              <a:t> to group similar sample watershed w/ each other – process is documented in GTR</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4797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Regional</a:t>
            </a:r>
            <a:r>
              <a:rPr lang="en-US" baseline="0" dirty="0" smtClean="0"/>
              <a:t> Forester asked Team Lead to reduce time line in exchange for small analysis area (as a trial run). </a:t>
            </a:r>
            <a:endParaRPr lang="en-US" dirty="0"/>
          </a:p>
        </p:txBody>
      </p:sp>
      <p:sp>
        <p:nvSpPr>
          <p:cNvPr id="4" name="Slide Number Placeholder 3"/>
          <p:cNvSpPr>
            <a:spLocks noGrp="1"/>
          </p:cNvSpPr>
          <p:nvPr>
            <p:ph type="sldNum" sz="quarter" idx="10"/>
          </p:nvPr>
        </p:nvSpPr>
        <p:spPr/>
        <p:txBody>
          <a:bodyPr/>
          <a:lstStyle/>
          <a:p>
            <a:fld id="{35620E6B-E647-494D-8251-31DCFB4D70E8}" type="slidenum">
              <a:rPr lang="en-US" smtClean="0"/>
              <a:t>10</a:t>
            </a:fld>
            <a:endParaRPr lang="en-US"/>
          </a:p>
        </p:txBody>
      </p:sp>
    </p:spTree>
    <p:extLst>
      <p:ext uri="{BB962C8B-B14F-4D97-AF65-F5344CB8AC3E}">
        <p14:creationId xmlns:p14="http://schemas.microsoft.com/office/powerpoint/2010/main" val="3286259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Title Placeholder 1"/>
          <p:cNvSpPr txBox="1">
            <a:spLocks/>
          </p:cNvSpPr>
          <p:nvPr/>
        </p:nvSpPr>
        <p:spPr>
          <a:xfrm>
            <a:off x="2844800" y="0"/>
            <a:ext cx="9347200" cy="838200"/>
          </a:xfrm>
          <a:prstGeom prst="rect">
            <a:avLst/>
          </a:prstGeom>
        </p:spPr>
        <p:txBody>
          <a:bodyPr lIns="91432" tIns="45716" rIns="91432" bIns="45716" anchor="ctr"/>
          <a:lstStyle/>
          <a:p>
            <a:pPr defTabSz="914326">
              <a:spcBef>
                <a:spcPct val="0"/>
              </a:spcBef>
              <a:defRPr/>
            </a:pPr>
            <a:endParaRPr lang="en-US" sz="2400" b="1" dirty="0">
              <a:solidFill>
                <a:srgbClr val="9BBB59">
                  <a:lumMod val="50000"/>
                </a:srgbClr>
              </a:solidFill>
              <a:cs typeface="Tahoma" pitchFamily="34" charset="0"/>
            </a:endParaRPr>
          </a:p>
        </p:txBody>
      </p:sp>
      <p:sp>
        <p:nvSpPr>
          <p:cNvPr id="2" name="Title 1"/>
          <p:cNvSpPr>
            <a:spLocks noGrp="1"/>
          </p:cNvSpPr>
          <p:nvPr>
            <p:ph type="ctrTitle"/>
          </p:nvPr>
        </p:nvSpPr>
        <p:spPr>
          <a:xfrm>
            <a:off x="914400" y="2057401"/>
            <a:ext cx="10363200" cy="1543050"/>
          </a:xfrm>
          <a:prstGeom prst="rect">
            <a:avLst/>
          </a:prstGeom>
        </p:spPr>
        <p:txBody>
          <a:bodyPr>
            <a:scene3d>
              <a:camera prst="orthographicFront"/>
              <a:lightRig rig="threePt" dir="t"/>
            </a:scene3d>
            <a:sp3d extrusionH="57150">
              <a:bevelT w="38100" h="38100"/>
            </a:sp3d>
          </a:bodyPr>
          <a:lstStyle>
            <a:lvl1pPr algn="ctr">
              <a:defRPr sz="4800">
                <a:solidFill>
                  <a:srgbClr val="205E12"/>
                </a:solidFill>
                <a:latin typeface="Calibri" pitchFamily="34" charset="0"/>
                <a:cs typeface="Tahom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4191000"/>
            <a:ext cx="8534400" cy="1447800"/>
          </a:xfrm>
        </p:spPr>
        <p:txBody>
          <a:bodyPr/>
          <a:lstStyle>
            <a:lvl1pPr marL="0" indent="0" algn="ctr">
              <a:buNone/>
              <a:defRPr>
                <a:solidFill>
                  <a:schemeClr val="accent3">
                    <a:lumMod val="50000"/>
                  </a:schemeClr>
                </a:solidFill>
                <a:effectLst>
                  <a:outerShdw blurRad="38100" dist="38100" dir="2700000" algn="tl">
                    <a:srgbClr val="000000">
                      <a:alpha val="43137"/>
                    </a:srgbClr>
                  </a:outerShdw>
                </a:effectLst>
                <a:latin typeface="Calibri" pitchFamily="34" charset="0"/>
              </a:defRPr>
            </a:lvl1pPr>
            <a:lvl2pPr marL="457163" indent="0" algn="ctr">
              <a:buNone/>
              <a:defRPr>
                <a:solidFill>
                  <a:schemeClr val="tx1">
                    <a:tint val="75000"/>
                  </a:schemeClr>
                </a:solidFill>
              </a:defRPr>
            </a:lvl2pPr>
            <a:lvl3pPr marL="914326" indent="0" algn="ctr">
              <a:buNone/>
              <a:defRPr>
                <a:solidFill>
                  <a:schemeClr val="tx1">
                    <a:tint val="75000"/>
                  </a:schemeClr>
                </a:solidFill>
              </a:defRPr>
            </a:lvl3pPr>
            <a:lvl4pPr marL="1371489" indent="0" algn="ctr">
              <a:buNone/>
              <a:defRPr>
                <a:solidFill>
                  <a:schemeClr val="tx1">
                    <a:tint val="75000"/>
                  </a:schemeClr>
                </a:solidFill>
              </a:defRPr>
            </a:lvl4pPr>
            <a:lvl5pPr marL="1828652" indent="0" algn="ctr">
              <a:buNone/>
              <a:defRPr>
                <a:solidFill>
                  <a:schemeClr val="tx1">
                    <a:tint val="75000"/>
                  </a:schemeClr>
                </a:solidFill>
              </a:defRPr>
            </a:lvl5pPr>
            <a:lvl6pPr marL="2285815" indent="0" algn="ctr">
              <a:buNone/>
              <a:defRPr>
                <a:solidFill>
                  <a:schemeClr val="tx1">
                    <a:tint val="75000"/>
                  </a:schemeClr>
                </a:solidFill>
              </a:defRPr>
            </a:lvl6pPr>
            <a:lvl7pPr marL="2742978" indent="0" algn="ctr">
              <a:buNone/>
              <a:defRPr>
                <a:solidFill>
                  <a:schemeClr val="tx1">
                    <a:tint val="75000"/>
                  </a:schemeClr>
                </a:solidFill>
              </a:defRPr>
            </a:lvl7pPr>
            <a:lvl8pPr marL="3200141" indent="0" algn="ctr">
              <a:buNone/>
              <a:defRPr>
                <a:solidFill>
                  <a:schemeClr val="tx1">
                    <a:tint val="75000"/>
                  </a:schemeClr>
                </a:solidFill>
              </a:defRPr>
            </a:lvl8pPr>
            <a:lvl9pPr marL="3657303"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194733" y="6340476"/>
            <a:ext cx="4389967" cy="365125"/>
          </a:xfrm>
        </p:spPr>
        <p:txBody>
          <a:bodyPr/>
          <a:lstStyle>
            <a:lvl1pPr>
              <a:defRPr>
                <a:latin typeface="Calibri" pitchFamily="34" charset="0"/>
              </a:defRPr>
            </a:lvl1pPr>
          </a:lstStyle>
          <a:p>
            <a:pPr>
              <a:defRPr/>
            </a:pPr>
            <a:r>
              <a:rPr lang="en-US" dirty="0" smtClean="0">
                <a:solidFill>
                  <a:prstClr val="black">
                    <a:tint val="75000"/>
                  </a:prstClr>
                </a:solidFill>
              </a:rPr>
              <a:t>Blackfoot Swan Landscape Restoration Project</a:t>
            </a:r>
            <a:endParaRPr lang="en-US" dirty="0">
              <a:solidFill>
                <a:prstClr val="black">
                  <a:tint val="75000"/>
                </a:prstClr>
              </a:solidFill>
            </a:endParaRPr>
          </a:p>
        </p:txBody>
      </p:sp>
      <p:sp>
        <p:nvSpPr>
          <p:cNvPr id="6" name="Slide Number Placeholder 5"/>
          <p:cNvSpPr>
            <a:spLocks noGrp="1"/>
          </p:cNvSpPr>
          <p:nvPr>
            <p:ph type="sldNum" sz="quarter" idx="11"/>
          </p:nvPr>
        </p:nvSpPr>
        <p:spPr>
          <a:xfrm>
            <a:off x="7924800" y="6340476"/>
            <a:ext cx="3962400" cy="365125"/>
          </a:xfrm>
        </p:spPr>
        <p:txBody>
          <a:bodyPr/>
          <a:lstStyle>
            <a:lvl1pPr>
              <a:defRPr smtClean="0">
                <a:latin typeface="Calibri" pitchFamily="34" charset="0"/>
              </a:defRPr>
            </a:lvl1pPr>
          </a:lstStyle>
          <a:p>
            <a:pPr>
              <a:defRPr/>
            </a:pPr>
            <a:r>
              <a:rPr lang="en-US" dirty="0">
                <a:solidFill>
                  <a:prstClr val="black">
                    <a:tint val="75000"/>
                  </a:prstClr>
                </a:solidFill>
              </a:rPr>
              <a:t>Northern Region, Regional Office</a:t>
            </a:r>
          </a:p>
        </p:txBody>
      </p:sp>
    </p:spTree>
    <p:extLst>
      <p:ext uri="{BB962C8B-B14F-4D97-AF65-F5344CB8AC3E}">
        <p14:creationId xmlns:p14="http://schemas.microsoft.com/office/powerpoint/2010/main" val="176398447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2813" fontAlgn="base">
              <a:spcBef>
                <a:spcPct val="0"/>
              </a:spcBef>
              <a:spcAft>
                <a:spcPct val="0"/>
              </a:spcAft>
            </a:pPr>
            <a:fld id="{E778A8A1-C68C-40D8-893D-1A3FD6364411}" type="datetime1">
              <a:rPr lang="en-US">
                <a:solidFill>
                  <a:prstClr val="black"/>
                </a:solidFill>
                <a:latin typeface="Arial" charset="0"/>
                <a:cs typeface="Arial" charset="0"/>
              </a:rPr>
              <a:pPr defTabSz="912813" fontAlgn="base">
                <a:spcBef>
                  <a:spcPct val="0"/>
                </a:spcBef>
                <a:spcAft>
                  <a:spcPct val="0"/>
                </a:spcAft>
              </a:pPr>
              <a:t>10/19/2017</a:t>
            </a:fld>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Blackfoot Swan Landscape Restoration Project</a:t>
            </a:r>
          </a:p>
        </p:txBody>
      </p:sp>
      <p:sp>
        <p:nvSpPr>
          <p:cNvPr id="6" name="Slide Number Placeholder 5"/>
          <p:cNvSpPr>
            <a:spLocks noGrp="1"/>
          </p:cNvSpPr>
          <p:nvPr>
            <p:ph type="sldNum" sz="quarter" idx="12"/>
          </p:nvPr>
        </p:nvSpPr>
        <p:spPr/>
        <p:txBody>
          <a:bodyPr/>
          <a:lstStyle/>
          <a:p>
            <a:fld id="{ECA01CFA-E704-4301-A944-71DACA5800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23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Low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609600" y="2209800"/>
            <a:ext cx="10972800" cy="3916366"/>
          </a:xfrm>
        </p:spPr>
        <p:txBody>
          <a:bodyPr/>
          <a:lstStyle>
            <a:lvl1pPr>
              <a:buSzPct val="80000"/>
              <a:buFont typeface="Wingdings" pitchFamily="2" charset="2"/>
              <a:buChar char=""/>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
        <p:nvSpPr>
          <p:cNvPr id="7" name="Title Placeholder 17"/>
          <p:cNvSpPr>
            <a:spLocks noGrp="1"/>
          </p:cNvSpPr>
          <p:nvPr>
            <p:ph type="title"/>
          </p:nvPr>
        </p:nvSpPr>
        <p:spPr>
          <a:xfrm>
            <a:off x="3048000" y="0"/>
            <a:ext cx="9144000" cy="838200"/>
          </a:xfrm>
          <a:prstGeom prst="rect">
            <a:avLst/>
          </a:prstGeom>
        </p:spPr>
        <p:txBody>
          <a:bodyPr rtlCol="0">
            <a:normAutofit/>
          </a:bodyPr>
          <a:lstStyle/>
          <a:p>
            <a:r>
              <a:rPr lang="en-US" dirty="0" smtClean="0"/>
              <a:t>Click to edit Master title style</a:t>
            </a:r>
            <a:endParaRPr lang="en-US" dirty="0"/>
          </a:p>
        </p:txBody>
      </p:sp>
      <p:sp>
        <p:nvSpPr>
          <p:cNvPr id="6" name="Slide Number Placeholder 5"/>
          <p:cNvSpPr>
            <a:spLocks noGrp="1"/>
          </p:cNvSpPr>
          <p:nvPr>
            <p:ph type="sldNum" sz="quarter" idx="11"/>
          </p:nvPr>
        </p:nvSpPr>
        <p:spPr>
          <a:xfrm>
            <a:off x="8229600" y="6340476"/>
            <a:ext cx="3352800" cy="365125"/>
          </a:xfrm>
        </p:spPr>
        <p:txBody>
          <a:bodyPr/>
          <a:lstStyle>
            <a:lvl1pPr>
              <a:defRPr/>
            </a:lvl1pPr>
          </a:lstStyle>
          <a:p>
            <a:pPr>
              <a:defRPr/>
            </a:pPr>
            <a:r>
              <a:rPr lang="en-US" dirty="0" smtClean="0">
                <a:solidFill>
                  <a:prstClr val="black">
                    <a:tint val="75000"/>
                  </a:prstClr>
                </a:solidFill>
              </a:rPr>
              <a:t>Northern Region, Regional Office</a:t>
            </a:r>
            <a:endParaRPr lang="en-US" dirty="0">
              <a:solidFill>
                <a:prstClr val="black">
                  <a:tint val="75000"/>
                </a:prstClr>
              </a:solidFill>
            </a:endParaRPr>
          </a:p>
        </p:txBody>
      </p:sp>
      <p:sp>
        <p:nvSpPr>
          <p:cNvPr id="8" name="Footer Placeholder 4"/>
          <p:cNvSpPr>
            <a:spLocks noGrp="1"/>
          </p:cNvSpPr>
          <p:nvPr>
            <p:ph type="ftr" sz="quarter" idx="3"/>
          </p:nvPr>
        </p:nvSpPr>
        <p:spPr>
          <a:xfrm>
            <a:off x="194733" y="6340476"/>
            <a:ext cx="4389967" cy="365125"/>
          </a:xfrm>
          <a:prstGeom prst="rect">
            <a:avLst/>
          </a:prstGeom>
        </p:spPr>
        <p:txBody>
          <a:bodyPr vert="horz" lIns="91432" tIns="45716" rIns="91432" bIns="45716" rtlCol="0" anchor="ctr"/>
          <a:lstStyle>
            <a:lvl1pPr algn="ctr" defTabSz="913731">
              <a:defRPr sz="1200" dirty="0" smtClean="0">
                <a:solidFill>
                  <a:schemeClr val="tx1">
                    <a:tint val="75000"/>
                  </a:schemeClr>
                </a:solidFill>
                <a:latin typeface="Calibri" pitchFamily="34" charset="0"/>
              </a:defRPr>
            </a:lvl1pPr>
          </a:lstStyle>
          <a:p>
            <a:pPr>
              <a:defRPr/>
            </a:pPr>
            <a:r>
              <a:rPr lang="en-US">
                <a:solidFill>
                  <a:prstClr val="black">
                    <a:tint val="75000"/>
                  </a:prstClr>
                </a:solidFill>
              </a:rPr>
              <a:t>Blackfoot Swan Landscape Restoration Project</a:t>
            </a:r>
          </a:p>
        </p:txBody>
      </p:sp>
    </p:spTree>
    <p:extLst>
      <p:ext uri="{BB962C8B-B14F-4D97-AF65-F5344CB8AC3E}">
        <p14:creationId xmlns:p14="http://schemas.microsoft.com/office/powerpoint/2010/main" val="276787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194733" y="6340476"/>
            <a:ext cx="4389967" cy="365125"/>
          </a:xfrm>
        </p:spPr>
        <p:txBody>
          <a:bodyPr/>
          <a:lstStyle/>
          <a:p>
            <a:pPr>
              <a:defRPr/>
            </a:pPr>
            <a:r>
              <a:rPr lang="en-US" smtClean="0"/>
              <a:t>Blackfoot Swan Landscape Restoration Project</a:t>
            </a:r>
            <a:endParaRPr lang="en-US" dirty="0"/>
          </a:p>
        </p:txBody>
      </p:sp>
      <p:sp>
        <p:nvSpPr>
          <p:cNvPr id="4" name="Slide Number Placeholder 3"/>
          <p:cNvSpPr>
            <a:spLocks noGrp="1"/>
          </p:cNvSpPr>
          <p:nvPr>
            <p:ph type="sldNum" sz="quarter" idx="11"/>
          </p:nvPr>
        </p:nvSpPr>
        <p:spPr>
          <a:xfrm>
            <a:off x="7924800" y="6340476"/>
            <a:ext cx="3962400" cy="365125"/>
          </a:xfrm>
        </p:spPr>
        <p:txBody>
          <a:bodyPr/>
          <a:lstStyle/>
          <a:p>
            <a:pPr>
              <a:defRPr/>
            </a:pPr>
            <a:r>
              <a:rPr lang="en-US" smtClean="0"/>
              <a:t>Northern Region, Regional Office</a:t>
            </a:r>
            <a:endParaRPr lang="en-US" dirty="0"/>
          </a:p>
        </p:txBody>
      </p:sp>
    </p:spTree>
    <p:extLst>
      <p:ext uri="{BB962C8B-B14F-4D97-AF65-F5344CB8AC3E}">
        <p14:creationId xmlns:p14="http://schemas.microsoft.com/office/powerpoint/2010/main" val="1215158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2" name="Date Placeholder 1"/>
          <p:cNvSpPr>
            <a:spLocks noGrp="1"/>
          </p:cNvSpPr>
          <p:nvPr>
            <p:ph type="dt" sz="half" idx="10"/>
          </p:nvPr>
        </p:nvSpPr>
        <p:spPr>
          <a:xfrm>
            <a:off x="7721600" y="6404984"/>
            <a:ext cx="4059936" cy="365760"/>
          </a:xfrm>
          <a:prstGeom prst="rect">
            <a:avLst/>
          </a:prstGeom>
        </p:spPr>
        <p:txBody>
          <a:bodyPr/>
          <a:lstStyle/>
          <a:p>
            <a:fld id="{8F838232-8FB6-4ECF-B9F7-1275F6553026}" type="datetime1">
              <a:rPr lang="en-US" smtClean="0"/>
              <a:pPr/>
              <a:t>10/19/2017</a:t>
            </a:fld>
            <a:endParaRPr lang="en-US" dirty="0"/>
          </a:p>
        </p:txBody>
      </p:sp>
      <p:sp>
        <p:nvSpPr>
          <p:cNvPr id="3" name="Footer Placeholder 2"/>
          <p:cNvSpPr>
            <a:spLocks noGrp="1"/>
          </p:cNvSpPr>
          <p:nvPr>
            <p:ph type="ftr" sz="quarter" idx="11"/>
          </p:nvPr>
        </p:nvSpPr>
        <p:spPr/>
        <p:txBody>
          <a:bodyPr/>
          <a:lstStyle/>
          <a:p>
            <a:r>
              <a:rPr lang="en-US" dirty="0" smtClean="0"/>
              <a:t>BSLRP</a:t>
            </a:r>
            <a:endParaRPr lang="en-US" dirty="0"/>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74B9E004-8257-4990-92A3-09D0FBD05722}" type="slidenum">
              <a:rPr lang="en-US" smtClean="0"/>
              <a:pPr/>
              <a:t>‹#›</a:t>
            </a:fld>
            <a:endParaRPr lang="en-US" dirty="0"/>
          </a:p>
        </p:txBody>
      </p:sp>
    </p:spTree>
    <p:extLst>
      <p:ext uri="{BB962C8B-B14F-4D97-AF65-F5344CB8AC3E}">
        <p14:creationId xmlns:p14="http://schemas.microsoft.com/office/powerpoint/2010/main" val="19070475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flipH="1">
            <a:off x="-6" y="962031"/>
            <a:ext cx="2641607" cy="5895971"/>
          </a:xfrm>
          <a:prstGeom prst="rect">
            <a:avLst/>
          </a:prstGeom>
          <a:gradFill flip="none" rotWithShape="1">
            <a:gsLst>
              <a:gs pos="0">
                <a:srgbClr val="CC9900">
                  <a:alpha val="65000"/>
                </a:srgbClr>
              </a:gs>
              <a:gs pos="50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3731" fontAlgn="base">
              <a:spcBef>
                <a:spcPct val="0"/>
              </a:spcBef>
              <a:spcAft>
                <a:spcPct val="0"/>
              </a:spcAft>
              <a:defRPr/>
            </a:pPr>
            <a:endParaRPr lang="en-US" dirty="0">
              <a:solidFill>
                <a:srgbClr val="9BBB59">
                  <a:lumMod val="50000"/>
                </a:srgbClr>
              </a:solidFill>
            </a:endParaRPr>
          </a:p>
        </p:txBody>
      </p:sp>
      <p:sp>
        <p:nvSpPr>
          <p:cNvPr id="3" name="Text Placeholder 2"/>
          <p:cNvSpPr>
            <a:spLocks noGrp="1"/>
          </p:cNvSpPr>
          <p:nvPr>
            <p:ph type="body" idx="1"/>
          </p:nvPr>
        </p:nvSpPr>
        <p:spPr>
          <a:xfrm>
            <a:off x="609600" y="1371601"/>
            <a:ext cx="10972800" cy="47545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94733" y="6340476"/>
            <a:ext cx="4389967" cy="365125"/>
          </a:xfrm>
          <a:prstGeom prst="rect">
            <a:avLst/>
          </a:prstGeom>
        </p:spPr>
        <p:txBody>
          <a:bodyPr vert="horz" lIns="91432" tIns="45716" rIns="91432" bIns="45716" rtlCol="0" anchor="ctr"/>
          <a:lstStyle>
            <a:lvl1pPr algn="ctr" defTabSz="913731">
              <a:defRPr sz="1200" dirty="0" smtClean="0">
                <a:solidFill>
                  <a:schemeClr val="tx1">
                    <a:tint val="75000"/>
                  </a:schemeClr>
                </a:solidFill>
                <a:latin typeface="Calibri" pitchFamily="34" charset="0"/>
              </a:defRPr>
            </a:lvl1pPr>
          </a:lstStyle>
          <a:p>
            <a:pPr fontAlgn="base">
              <a:spcBef>
                <a:spcPct val="0"/>
              </a:spcBef>
              <a:spcAft>
                <a:spcPct val="0"/>
              </a:spcAft>
              <a:defRPr/>
            </a:pPr>
            <a:r>
              <a:rPr lang="en-US">
                <a:solidFill>
                  <a:prstClr val="black">
                    <a:tint val="75000"/>
                  </a:prstClr>
                </a:solidFill>
                <a:cs typeface="Arial" charset="0"/>
              </a:rPr>
              <a:t>Blackfoot Swan Landscape Restoration Project</a:t>
            </a:r>
          </a:p>
        </p:txBody>
      </p:sp>
      <p:sp>
        <p:nvSpPr>
          <p:cNvPr id="6" name="Slide Number Placeholder 5"/>
          <p:cNvSpPr>
            <a:spLocks noGrp="1"/>
          </p:cNvSpPr>
          <p:nvPr>
            <p:ph type="sldNum" sz="quarter" idx="4"/>
          </p:nvPr>
        </p:nvSpPr>
        <p:spPr>
          <a:xfrm>
            <a:off x="7924800" y="6340476"/>
            <a:ext cx="3962400" cy="365125"/>
          </a:xfrm>
          <a:prstGeom prst="rect">
            <a:avLst/>
          </a:prstGeom>
        </p:spPr>
        <p:txBody>
          <a:bodyPr vert="horz" lIns="91432" tIns="45716" rIns="91432" bIns="45716" rtlCol="0" anchor="ctr"/>
          <a:lstStyle>
            <a:lvl1pPr algn="r" defTabSz="913731">
              <a:defRPr sz="1200" smtClean="0">
                <a:solidFill>
                  <a:schemeClr val="tx1">
                    <a:tint val="75000"/>
                  </a:schemeClr>
                </a:solidFill>
                <a:latin typeface="Calibri" pitchFamily="34" charset="0"/>
              </a:defRPr>
            </a:lvl1pPr>
          </a:lstStyle>
          <a:p>
            <a:pPr fontAlgn="base">
              <a:spcBef>
                <a:spcPct val="0"/>
              </a:spcBef>
              <a:spcAft>
                <a:spcPct val="0"/>
              </a:spcAft>
              <a:defRPr/>
            </a:pPr>
            <a:r>
              <a:rPr lang="en-US" dirty="0">
                <a:solidFill>
                  <a:prstClr val="black">
                    <a:tint val="75000"/>
                  </a:prstClr>
                </a:solidFill>
                <a:cs typeface="Arial" charset="0"/>
              </a:rPr>
              <a:t>Northern Region, Regional Office</a:t>
            </a:r>
          </a:p>
        </p:txBody>
      </p:sp>
      <p:sp>
        <p:nvSpPr>
          <p:cNvPr id="12" name="Rectangle 11"/>
          <p:cNvSpPr/>
          <p:nvPr/>
        </p:nvSpPr>
        <p:spPr>
          <a:xfrm>
            <a:off x="1327151" y="1"/>
            <a:ext cx="709083" cy="86201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3731" fontAlgn="base">
              <a:spcBef>
                <a:spcPct val="0"/>
              </a:spcBef>
              <a:spcAft>
                <a:spcPct val="0"/>
              </a:spcAft>
              <a:defRPr/>
            </a:pPr>
            <a:endParaRPr lang="en-US" dirty="0">
              <a:solidFill>
                <a:srgbClr val="9BBB59">
                  <a:lumMod val="50000"/>
                </a:srgbClr>
              </a:solidFill>
            </a:endParaRPr>
          </a:p>
        </p:txBody>
      </p:sp>
      <p:sp>
        <p:nvSpPr>
          <p:cNvPr id="13" name="Rectangle 12"/>
          <p:cNvSpPr/>
          <p:nvPr/>
        </p:nvSpPr>
        <p:spPr>
          <a:xfrm>
            <a:off x="1" y="1"/>
            <a:ext cx="1327151" cy="862013"/>
          </a:xfrm>
          <a:prstGeom prst="rect">
            <a:avLst/>
          </a:prstGeom>
          <a:solidFill>
            <a:srgbClr val="232C1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3731" fontAlgn="base">
              <a:spcBef>
                <a:spcPct val="0"/>
              </a:spcBef>
              <a:spcAft>
                <a:spcPct val="0"/>
              </a:spcAft>
              <a:defRPr/>
            </a:pPr>
            <a:endParaRPr lang="en-US" dirty="0">
              <a:solidFill>
                <a:srgbClr val="9BBB59">
                  <a:lumMod val="50000"/>
                </a:srgbClr>
              </a:solidFill>
            </a:endParaRPr>
          </a:p>
        </p:txBody>
      </p:sp>
      <p:sp>
        <p:nvSpPr>
          <p:cNvPr id="14" name="Rectangle 13"/>
          <p:cNvSpPr/>
          <p:nvPr/>
        </p:nvSpPr>
        <p:spPr>
          <a:xfrm>
            <a:off x="2036234" y="1"/>
            <a:ext cx="706967" cy="862013"/>
          </a:xfrm>
          <a:prstGeom prst="rect">
            <a:avLst/>
          </a:prstGeom>
          <a:solidFill>
            <a:srgbClr val="6F93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3731" fontAlgn="base">
              <a:spcBef>
                <a:spcPct val="0"/>
              </a:spcBef>
              <a:spcAft>
                <a:spcPct val="0"/>
              </a:spcAft>
              <a:defRPr/>
            </a:pPr>
            <a:endParaRPr lang="en-US" dirty="0">
              <a:solidFill>
                <a:srgbClr val="9BBB59">
                  <a:lumMod val="50000"/>
                </a:srgbClr>
              </a:solidFill>
            </a:endParaRPr>
          </a:p>
        </p:txBody>
      </p:sp>
      <p:pic>
        <p:nvPicPr>
          <p:cNvPr id="3083" name="Picture 14" descr="colorshield.gif"/>
          <p:cNvPicPr>
            <a:picLocks noChangeAspect="1"/>
          </p:cNvPicPr>
          <p:nvPr/>
        </p:nvPicPr>
        <p:blipFill>
          <a:blip r:embed="rId7" cstate="print"/>
          <a:srcRect/>
          <a:stretch>
            <a:fillRect/>
          </a:stretch>
        </p:blipFill>
        <p:spPr bwMode="auto">
          <a:xfrm>
            <a:off x="232834" y="66675"/>
            <a:ext cx="884767" cy="730250"/>
          </a:xfrm>
          <a:prstGeom prst="rect">
            <a:avLst/>
          </a:prstGeom>
          <a:noFill/>
          <a:ln w="9525">
            <a:noFill/>
            <a:miter lim="800000"/>
            <a:headEnd/>
            <a:tailEnd/>
          </a:ln>
        </p:spPr>
      </p:pic>
      <p:cxnSp>
        <p:nvCxnSpPr>
          <p:cNvPr id="10" name="Straight Connector 9"/>
          <p:cNvCxnSpPr/>
          <p:nvPr/>
        </p:nvCxnSpPr>
        <p:spPr>
          <a:xfrm>
            <a:off x="0" y="854075"/>
            <a:ext cx="12192000" cy="0"/>
          </a:xfrm>
          <a:prstGeom prst="line">
            <a:avLst/>
          </a:prstGeom>
          <a:ln w="82550">
            <a:gradFill flip="none" rotWithShape="1">
              <a:gsLst>
                <a:gs pos="0">
                  <a:srgbClr val="FFC000">
                    <a:alpha val="52000"/>
                  </a:srgbClr>
                </a:gs>
                <a:gs pos="50000">
                  <a:srgbClr val="FFC000">
                    <a:alpha val="27000"/>
                  </a:srgb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933450"/>
            <a:ext cx="12192000" cy="0"/>
          </a:xfrm>
          <a:prstGeom prst="line">
            <a:avLst/>
          </a:prstGeom>
          <a:ln w="25400">
            <a:gradFill flip="none" rotWithShape="1">
              <a:gsLst>
                <a:gs pos="0">
                  <a:srgbClr val="232C12"/>
                </a:gs>
                <a:gs pos="50000">
                  <a:srgbClr val="232C12">
                    <a:alpha val="34000"/>
                  </a:srgb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86" name="Title Placeholder 17"/>
          <p:cNvSpPr>
            <a:spLocks noGrp="1"/>
          </p:cNvSpPr>
          <p:nvPr>
            <p:ph type="title"/>
          </p:nvPr>
        </p:nvSpPr>
        <p:spPr bwMode="auto">
          <a:xfrm>
            <a:off x="3048000" y="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8989384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ransition spd="med">
    <p:fade/>
  </p:transition>
  <p:timing>
    <p:tnLst>
      <p:par>
        <p:cTn id="1" dur="indefinite" restart="never" nodeType="tmRoot"/>
      </p:par>
    </p:tnLst>
  </p:timing>
  <p:hf hdr="0" dt="0"/>
  <p:txStyles>
    <p:titleStyle>
      <a:lvl1pPr algn="l" defTabSz="912813" rtl="0" fontAlgn="base">
        <a:spcBef>
          <a:spcPct val="0"/>
        </a:spcBef>
        <a:spcAft>
          <a:spcPct val="0"/>
        </a:spcAft>
        <a:defRPr sz="3200" b="1" kern="1200">
          <a:solidFill>
            <a:srgbClr val="4F6228"/>
          </a:solidFill>
          <a:latin typeface="Calibri" pitchFamily="34" charset="0"/>
          <a:ea typeface="+mj-ea"/>
          <a:cs typeface="Tahoma" pitchFamily="34" charset="0"/>
        </a:defRPr>
      </a:lvl1pPr>
      <a:lvl2pPr algn="l" defTabSz="912813" rtl="0" fontAlgn="base">
        <a:spcBef>
          <a:spcPct val="0"/>
        </a:spcBef>
        <a:spcAft>
          <a:spcPct val="0"/>
        </a:spcAft>
        <a:defRPr sz="3200" b="1">
          <a:solidFill>
            <a:srgbClr val="4F6228"/>
          </a:solidFill>
          <a:latin typeface="Calibri" pitchFamily="34" charset="0"/>
          <a:cs typeface="Tahoma" pitchFamily="34" charset="0"/>
        </a:defRPr>
      </a:lvl2pPr>
      <a:lvl3pPr algn="l" defTabSz="912813" rtl="0" fontAlgn="base">
        <a:spcBef>
          <a:spcPct val="0"/>
        </a:spcBef>
        <a:spcAft>
          <a:spcPct val="0"/>
        </a:spcAft>
        <a:defRPr sz="3200" b="1">
          <a:solidFill>
            <a:srgbClr val="4F6228"/>
          </a:solidFill>
          <a:latin typeface="Calibri" pitchFamily="34" charset="0"/>
          <a:cs typeface="Tahoma" pitchFamily="34" charset="0"/>
        </a:defRPr>
      </a:lvl3pPr>
      <a:lvl4pPr algn="l" defTabSz="912813" rtl="0" fontAlgn="base">
        <a:spcBef>
          <a:spcPct val="0"/>
        </a:spcBef>
        <a:spcAft>
          <a:spcPct val="0"/>
        </a:spcAft>
        <a:defRPr sz="3200" b="1">
          <a:solidFill>
            <a:srgbClr val="4F6228"/>
          </a:solidFill>
          <a:latin typeface="Calibri" pitchFamily="34" charset="0"/>
          <a:cs typeface="Tahoma" pitchFamily="34" charset="0"/>
        </a:defRPr>
      </a:lvl4pPr>
      <a:lvl5pPr algn="l" defTabSz="912813" rtl="0" fontAlgn="base">
        <a:spcBef>
          <a:spcPct val="0"/>
        </a:spcBef>
        <a:spcAft>
          <a:spcPct val="0"/>
        </a:spcAft>
        <a:defRPr sz="3200" b="1">
          <a:solidFill>
            <a:srgbClr val="4F6228"/>
          </a:solidFill>
          <a:latin typeface="Calibri" pitchFamily="34" charset="0"/>
          <a:cs typeface="Tahoma" pitchFamily="34" charset="0"/>
        </a:defRPr>
      </a:lvl5pPr>
      <a:lvl6pPr marL="457200" algn="l" defTabSz="912813" rtl="0" fontAlgn="base">
        <a:spcBef>
          <a:spcPct val="0"/>
        </a:spcBef>
        <a:spcAft>
          <a:spcPct val="0"/>
        </a:spcAft>
        <a:defRPr sz="3200" b="1">
          <a:solidFill>
            <a:srgbClr val="4F6228"/>
          </a:solidFill>
          <a:latin typeface="Calibri" pitchFamily="34" charset="0"/>
          <a:cs typeface="Tahoma" pitchFamily="34" charset="0"/>
        </a:defRPr>
      </a:lvl6pPr>
      <a:lvl7pPr marL="914400" algn="l" defTabSz="912813" rtl="0" fontAlgn="base">
        <a:spcBef>
          <a:spcPct val="0"/>
        </a:spcBef>
        <a:spcAft>
          <a:spcPct val="0"/>
        </a:spcAft>
        <a:defRPr sz="3200" b="1">
          <a:solidFill>
            <a:srgbClr val="4F6228"/>
          </a:solidFill>
          <a:latin typeface="Calibri" pitchFamily="34" charset="0"/>
          <a:cs typeface="Tahoma" pitchFamily="34" charset="0"/>
        </a:defRPr>
      </a:lvl7pPr>
      <a:lvl8pPr marL="1371600" algn="l" defTabSz="912813" rtl="0" fontAlgn="base">
        <a:spcBef>
          <a:spcPct val="0"/>
        </a:spcBef>
        <a:spcAft>
          <a:spcPct val="0"/>
        </a:spcAft>
        <a:defRPr sz="3200" b="1">
          <a:solidFill>
            <a:srgbClr val="4F6228"/>
          </a:solidFill>
          <a:latin typeface="Calibri" pitchFamily="34" charset="0"/>
          <a:cs typeface="Tahoma" pitchFamily="34" charset="0"/>
        </a:defRPr>
      </a:lvl8pPr>
      <a:lvl9pPr marL="1828800" algn="l" defTabSz="912813" rtl="0" fontAlgn="base">
        <a:spcBef>
          <a:spcPct val="0"/>
        </a:spcBef>
        <a:spcAft>
          <a:spcPct val="0"/>
        </a:spcAft>
        <a:defRPr sz="3200" b="1">
          <a:solidFill>
            <a:srgbClr val="4F6228"/>
          </a:solidFill>
          <a:latin typeface="Calibri" pitchFamily="34" charset="0"/>
          <a:cs typeface="Tahoma" pitchFamily="34" charset="0"/>
        </a:defRPr>
      </a:lvl9pPr>
    </p:titleStyle>
    <p:bodyStyle>
      <a:lvl1pPr marL="341313" indent="-341313" algn="l" defTabSz="912813" rtl="0" fontAlgn="base">
        <a:spcBef>
          <a:spcPct val="20000"/>
        </a:spcBef>
        <a:spcAft>
          <a:spcPct val="0"/>
        </a:spcAft>
        <a:buClr>
          <a:srgbClr val="4F6228"/>
        </a:buClr>
        <a:buSzPct val="140000"/>
        <a:buFont typeface="Arial" charset="0"/>
        <a:buChar char="•"/>
        <a:defRPr lang="en-US" sz="2800" b="1" kern="1200" dirty="0">
          <a:solidFill>
            <a:schemeClr val="tx1"/>
          </a:solidFill>
          <a:latin typeface="Calibri" pitchFamily="34" charset="0"/>
          <a:ea typeface="+mn-ea"/>
          <a:cs typeface="Tahoma" pitchFamily="34" charset="0"/>
        </a:defRPr>
      </a:lvl1pPr>
      <a:lvl2pPr marL="741363" indent="-284163" algn="l" defTabSz="912813" rtl="0" fontAlgn="base">
        <a:spcBef>
          <a:spcPct val="20000"/>
        </a:spcBef>
        <a:spcAft>
          <a:spcPct val="0"/>
        </a:spcAft>
        <a:buClr>
          <a:srgbClr val="984807"/>
        </a:buClr>
        <a:buFont typeface="Wingdings" pitchFamily="2" charset="2"/>
        <a:buChar char="§"/>
        <a:defRPr sz="2400" kern="1200">
          <a:solidFill>
            <a:schemeClr val="tx1"/>
          </a:solidFill>
          <a:latin typeface="Calibri" pitchFamily="34" charset="0"/>
          <a:ea typeface="+mn-ea"/>
          <a:cs typeface="Tahoma" pitchFamily="34" charset="0"/>
        </a:defRPr>
      </a:lvl2pPr>
      <a:lvl3pPr marL="1141413" indent="-227013" algn="l" defTabSz="912813" rtl="0" fontAlgn="base">
        <a:spcBef>
          <a:spcPct val="20000"/>
        </a:spcBef>
        <a:spcAft>
          <a:spcPct val="0"/>
        </a:spcAft>
        <a:buClr>
          <a:srgbClr val="17375E"/>
        </a:buClr>
        <a:buFont typeface="Arial" charset="0"/>
        <a:buChar char="•"/>
        <a:defRPr sz="2200" kern="1200">
          <a:solidFill>
            <a:schemeClr val="tx1"/>
          </a:solidFill>
          <a:latin typeface="Calibri" pitchFamily="34" charset="0"/>
          <a:ea typeface="+mn-ea"/>
          <a:cs typeface="Tahoma" pitchFamily="34" charset="0"/>
        </a:defRPr>
      </a:lvl3pPr>
      <a:lvl4pPr marL="1598613" indent="-227013" algn="l" defTabSz="912813" rtl="0" fontAlgn="base">
        <a:spcBef>
          <a:spcPct val="20000"/>
        </a:spcBef>
        <a:spcAft>
          <a:spcPct val="0"/>
        </a:spcAft>
        <a:buFont typeface="Arial" charset="0"/>
        <a:buChar char="–"/>
        <a:defRPr sz="2200" kern="1200">
          <a:solidFill>
            <a:schemeClr val="tx1"/>
          </a:solidFill>
          <a:latin typeface="Calibri" pitchFamily="34" charset="0"/>
          <a:ea typeface="+mn-ea"/>
          <a:cs typeface="Tahoma" pitchFamily="34" charset="0"/>
        </a:defRPr>
      </a:lvl4pPr>
      <a:lvl5pPr marL="2055813" indent="-227013" algn="l" defTabSz="912813" rtl="0" fontAlgn="base">
        <a:spcBef>
          <a:spcPct val="20000"/>
        </a:spcBef>
        <a:spcAft>
          <a:spcPct val="0"/>
        </a:spcAft>
        <a:buFont typeface="Arial" charset="0"/>
        <a:buChar char="»"/>
        <a:defRPr sz="2200" kern="1200">
          <a:solidFill>
            <a:schemeClr val="tx1"/>
          </a:solidFill>
          <a:latin typeface="Calibri" pitchFamily="34" charset="0"/>
          <a:ea typeface="+mn-ea"/>
          <a:cs typeface="Tahoma" pitchFamily="34" charset="0"/>
        </a:defRPr>
      </a:lvl5pPr>
      <a:lvl6pPr marL="2514396"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9"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2"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5"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6" rtl="0" eaLnBrk="1" latinLnBrk="0" hangingPunct="1">
        <a:defRPr sz="1800" kern="1200">
          <a:solidFill>
            <a:schemeClr val="tx1"/>
          </a:solidFill>
          <a:latin typeface="+mn-lt"/>
          <a:ea typeface="+mn-ea"/>
          <a:cs typeface="+mn-cs"/>
        </a:defRPr>
      </a:lvl1pPr>
      <a:lvl2pPr marL="457163" algn="l" defTabSz="914326" rtl="0" eaLnBrk="1" latinLnBrk="0" hangingPunct="1">
        <a:defRPr sz="1800" kern="1200">
          <a:solidFill>
            <a:schemeClr val="tx1"/>
          </a:solidFill>
          <a:latin typeface="+mn-lt"/>
          <a:ea typeface="+mn-ea"/>
          <a:cs typeface="+mn-cs"/>
        </a:defRPr>
      </a:lvl2pPr>
      <a:lvl3pPr marL="914326" algn="l" defTabSz="914326" rtl="0" eaLnBrk="1" latinLnBrk="0" hangingPunct="1">
        <a:defRPr sz="1800" kern="1200">
          <a:solidFill>
            <a:schemeClr val="tx1"/>
          </a:solidFill>
          <a:latin typeface="+mn-lt"/>
          <a:ea typeface="+mn-ea"/>
          <a:cs typeface="+mn-cs"/>
        </a:defRPr>
      </a:lvl3pPr>
      <a:lvl4pPr marL="1371489" algn="l" defTabSz="914326" rtl="0" eaLnBrk="1" latinLnBrk="0" hangingPunct="1">
        <a:defRPr sz="1800" kern="1200">
          <a:solidFill>
            <a:schemeClr val="tx1"/>
          </a:solidFill>
          <a:latin typeface="+mn-lt"/>
          <a:ea typeface="+mn-ea"/>
          <a:cs typeface="+mn-cs"/>
        </a:defRPr>
      </a:lvl4pPr>
      <a:lvl5pPr marL="1828652" algn="l" defTabSz="914326" rtl="0" eaLnBrk="1" latinLnBrk="0" hangingPunct="1">
        <a:defRPr sz="1800" kern="1200">
          <a:solidFill>
            <a:schemeClr val="tx1"/>
          </a:solidFill>
          <a:latin typeface="+mn-lt"/>
          <a:ea typeface="+mn-ea"/>
          <a:cs typeface="+mn-cs"/>
        </a:defRPr>
      </a:lvl5pPr>
      <a:lvl6pPr marL="2285815" algn="l" defTabSz="914326" rtl="0" eaLnBrk="1" latinLnBrk="0" hangingPunct="1">
        <a:defRPr sz="1800" kern="1200">
          <a:solidFill>
            <a:schemeClr val="tx1"/>
          </a:solidFill>
          <a:latin typeface="+mn-lt"/>
          <a:ea typeface="+mn-ea"/>
          <a:cs typeface="+mn-cs"/>
        </a:defRPr>
      </a:lvl6pPr>
      <a:lvl7pPr marL="2742978" algn="l" defTabSz="914326" rtl="0" eaLnBrk="1" latinLnBrk="0" hangingPunct="1">
        <a:defRPr sz="1800" kern="1200">
          <a:solidFill>
            <a:schemeClr val="tx1"/>
          </a:solidFill>
          <a:latin typeface="+mn-lt"/>
          <a:ea typeface="+mn-ea"/>
          <a:cs typeface="+mn-cs"/>
        </a:defRPr>
      </a:lvl7pPr>
      <a:lvl8pPr marL="3200141" algn="l" defTabSz="914326" rtl="0" eaLnBrk="1" latinLnBrk="0" hangingPunct="1">
        <a:defRPr sz="1800" kern="1200">
          <a:solidFill>
            <a:schemeClr val="tx1"/>
          </a:solidFill>
          <a:latin typeface="+mn-lt"/>
          <a:ea typeface="+mn-ea"/>
          <a:cs typeface="+mn-cs"/>
        </a:defRPr>
      </a:lvl8pPr>
      <a:lvl9pPr marL="3657303" algn="l" defTabSz="9143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38" Type="http://schemas.openxmlformats.org/officeDocument/2006/relationships/tags" Target="../tags/tag138.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tags" Target="../tags/tag128.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134" Type="http://schemas.openxmlformats.org/officeDocument/2006/relationships/tags" Target="../tags/tag134.xml"/><Relationship Id="rId139" Type="http://schemas.openxmlformats.org/officeDocument/2006/relationships/tags" Target="../tags/tag139.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notesSlide" Target="../notesSlides/notesSlide33.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124" Type="http://schemas.openxmlformats.org/officeDocument/2006/relationships/tags" Target="../tags/tag124.xml"/><Relationship Id="rId129" Type="http://schemas.openxmlformats.org/officeDocument/2006/relationships/tags" Target="../tags/tag129.xml"/><Relationship Id="rId137" Type="http://schemas.openxmlformats.org/officeDocument/2006/relationships/tags" Target="../tags/tag13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32" Type="http://schemas.openxmlformats.org/officeDocument/2006/relationships/tags" Target="../tags/tag132.xml"/><Relationship Id="rId140" Type="http://schemas.openxmlformats.org/officeDocument/2006/relationships/tags" Target="../tags/tag140.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tags" Target="../tags/tag119.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30" Type="http://schemas.openxmlformats.org/officeDocument/2006/relationships/tags" Target="../tags/tag130.xml"/><Relationship Id="rId135" Type="http://schemas.openxmlformats.org/officeDocument/2006/relationships/tags" Target="../tags/tag135.xml"/><Relationship Id="rId143" Type="http://schemas.openxmlformats.org/officeDocument/2006/relationships/image" Target="../media/image37.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slideLayout" Target="../slideLayouts/slideLayout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990600"/>
            <a:ext cx="7983661" cy="5349876"/>
          </a:xfrm>
          <a:prstGeom prst="rect">
            <a:avLst/>
          </a:prstGeom>
        </p:spPr>
      </p:pic>
      <p:sp>
        <p:nvSpPr>
          <p:cNvPr id="2" name="Title 1"/>
          <p:cNvSpPr>
            <a:spLocks noGrp="1"/>
          </p:cNvSpPr>
          <p:nvPr>
            <p:ph type="ctrTitle"/>
          </p:nvPr>
        </p:nvSpPr>
        <p:spPr>
          <a:xfrm>
            <a:off x="2209800" y="2133600"/>
            <a:ext cx="7772400" cy="1543050"/>
          </a:xfrm>
        </p:spPr>
        <p:txBody>
          <a:bodyPr/>
          <a:lstStyle/>
          <a:p>
            <a:r>
              <a:rPr lang="en-US" sz="4400" dirty="0" smtClean="0">
                <a:solidFill>
                  <a:srgbClr val="99CC00"/>
                </a:solidFill>
              </a:rPr>
              <a:t>Blackfoot Swan </a:t>
            </a:r>
            <a:br>
              <a:rPr lang="en-US" sz="4400" dirty="0" smtClean="0">
                <a:solidFill>
                  <a:srgbClr val="99CC00"/>
                </a:solidFill>
              </a:rPr>
            </a:br>
            <a:r>
              <a:rPr lang="en-US" sz="4400" dirty="0" smtClean="0">
                <a:solidFill>
                  <a:srgbClr val="99CC00"/>
                </a:solidFill>
              </a:rPr>
              <a:t>Landscape Restoration Project</a:t>
            </a:r>
            <a:endParaRPr lang="en-US" sz="4400" dirty="0">
              <a:solidFill>
                <a:srgbClr val="99CC00"/>
              </a:solidFill>
            </a:endParaRPr>
          </a:p>
        </p:txBody>
      </p:sp>
      <p:sp>
        <p:nvSpPr>
          <p:cNvPr id="3" name="Subtitle 2"/>
          <p:cNvSpPr>
            <a:spLocks noGrp="1"/>
          </p:cNvSpPr>
          <p:nvPr>
            <p:ph type="subTitle" idx="1"/>
          </p:nvPr>
        </p:nvSpPr>
        <p:spPr>
          <a:xfrm>
            <a:off x="2160464" y="3652157"/>
            <a:ext cx="7983661" cy="1447800"/>
          </a:xfrm>
        </p:spPr>
        <p:txBody>
          <a:bodyPr>
            <a:normAutofit lnSpcReduction="10000"/>
          </a:bodyPr>
          <a:lstStyle/>
          <a:p>
            <a:r>
              <a:rPr lang="en-US" dirty="0" smtClean="0">
                <a:solidFill>
                  <a:srgbClr val="99CC00"/>
                </a:solidFill>
              </a:rPr>
              <a:t>Restoration Needs, Spatial Pattern </a:t>
            </a:r>
          </a:p>
          <a:p>
            <a:r>
              <a:rPr lang="en-US" dirty="0" smtClean="0">
                <a:solidFill>
                  <a:srgbClr val="99CC00"/>
                </a:solidFill>
              </a:rPr>
              <a:t>and </a:t>
            </a:r>
          </a:p>
          <a:p>
            <a:r>
              <a:rPr lang="en-US" dirty="0" smtClean="0">
                <a:solidFill>
                  <a:srgbClr val="99CC00"/>
                </a:solidFill>
              </a:rPr>
              <a:t>Lots of Challenges </a:t>
            </a:r>
            <a:endParaRPr lang="en-US" sz="2000" dirty="0">
              <a:solidFill>
                <a:schemeClr val="bg1"/>
              </a:solidFill>
            </a:endParaRPr>
          </a:p>
        </p:txBody>
      </p:sp>
      <p:sp>
        <p:nvSpPr>
          <p:cNvPr id="4" name="Footer Placeholder 3"/>
          <p:cNvSpPr>
            <a:spLocks noGrp="1"/>
          </p:cNvSpPr>
          <p:nvPr>
            <p:ph type="ftr" sz="quarter" idx="10"/>
          </p:nvPr>
        </p:nvSpPr>
        <p:spPr/>
        <p:txBody>
          <a:bodyPr/>
          <a:lstStyle/>
          <a:p>
            <a:pPr>
              <a:defRPr/>
            </a:pPr>
            <a:r>
              <a:rPr lang="en-US" dirty="0" smtClean="0">
                <a:solidFill>
                  <a:prstClr val="black">
                    <a:tint val="75000"/>
                  </a:prstClr>
                </a:solidFill>
              </a:rPr>
              <a:t>Blackfoot Swan Landscape Restoration Project</a:t>
            </a: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r>
              <a:rPr lang="en-US" dirty="0">
                <a:solidFill>
                  <a:prstClr val="black">
                    <a:tint val="75000"/>
                  </a:prstClr>
                </a:solidFill>
              </a:rPr>
              <a:t>Northern Region, Regional Office</a:t>
            </a:r>
          </a:p>
        </p:txBody>
      </p:sp>
    </p:spTree>
    <p:extLst>
      <p:ext uri="{BB962C8B-B14F-4D97-AF65-F5344CB8AC3E}">
        <p14:creationId xmlns:p14="http://schemas.microsoft.com/office/powerpoint/2010/main" val="262235576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BSLRP Mid-Swan: 14 HUC 6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990600"/>
            <a:ext cx="6858000" cy="5802924"/>
          </a:xfrm>
          <a:prstGeom prst="rect">
            <a:avLst/>
          </a:prstGeom>
        </p:spPr>
      </p:pic>
      <p:pic>
        <p:nvPicPr>
          <p:cNvPr id="2" name="Picture 1"/>
          <p:cNvPicPr>
            <a:picLocks noChangeAspect="1"/>
          </p:cNvPicPr>
          <p:nvPr/>
        </p:nvPicPr>
        <p:blipFill>
          <a:blip r:embed="rId4"/>
          <a:stretch>
            <a:fillRect/>
          </a:stretch>
        </p:blipFill>
        <p:spPr>
          <a:xfrm>
            <a:off x="4114628" y="3243056"/>
            <a:ext cx="3962743" cy="371888"/>
          </a:xfrm>
          <a:prstGeom prst="rect">
            <a:avLst/>
          </a:prstGeom>
        </p:spPr>
      </p:pic>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pPr algn="r"/>
            <a:r>
              <a:rPr lang="en-US" dirty="0" smtClean="0">
                <a:solidFill>
                  <a:prstClr val="black">
                    <a:tint val="75000"/>
                  </a:prstClr>
                </a:solidFill>
              </a:rPr>
              <a:t>10</a:t>
            </a:r>
            <a:endParaRPr lang="en-US" sz="1200" dirty="0">
              <a:solidFill>
                <a:prstClr val="black">
                  <a:tint val="75000"/>
                </a:prstClr>
              </a:solidFill>
            </a:endParaRPr>
          </a:p>
        </p:txBody>
      </p:sp>
    </p:spTree>
    <p:extLst>
      <p:ext uri="{BB962C8B-B14F-4D97-AF65-F5344CB8AC3E}">
        <p14:creationId xmlns:p14="http://schemas.microsoft.com/office/powerpoint/2010/main" val="3720855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to roll …</a:t>
            </a:r>
            <a:endParaRPr lang="en-US" dirty="0"/>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Blackfoot Swan Landscape Restoration Project</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11</a:t>
            </a:fld>
            <a:endParaRPr lang="en-US">
              <a:solidFill>
                <a:prstClr val="black">
                  <a:tint val="75000"/>
                </a:prstClr>
              </a:solidFill>
            </a:endParaRPr>
          </a:p>
        </p:txBody>
      </p:sp>
      <p:sp>
        <p:nvSpPr>
          <p:cNvPr id="7" name="Content Placeholder 2"/>
          <p:cNvSpPr txBox="1">
            <a:spLocks/>
          </p:cNvSpPr>
          <p:nvPr/>
        </p:nvSpPr>
        <p:spPr>
          <a:xfrm>
            <a:off x="609600" y="1371601"/>
            <a:ext cx="10972800" cy="4754563"/>
          </a:xfrm>
          <a:prstGeom prst="rect">
            <a:avLst/>
          </a:prstGeom>
        </p:spPr>
        <p:txBody>
          <a:bodyPr vert="horz" lIns="91432" tIns="45716" rIns="91432" bIns="45716" rtlCol="0">
            <a:normAutofit/>
          </a:bodyPr>
          <a:lstStyle>
            <a:lvl1pPr marL="341313" indent="-341313" algn="l" defTabSz="912813" rtl="0" fontAlgn="base">
              <a:spcBef>
                <a:spcPct val="20000"/>
              </a:spcBef>
              <a:spcAft>
                <a:spcPct val="0"/>
              </a:spcAft>
              <a:buClr>
                <a:srgbClr val="4F6228"/>
              </a:buClr>
              <a:buSzPct val="140000"/>
              <a:buFont typeface="Arial" charset="0"/>
              <a:buChar char="•"/>
              <a:defRPr lang="en-US" sz="2800" b="1" kern="1200" dirty="0">
                <a:solidFill>
                  <a:schemeClr val="tx1"/>
                </a:solidFill>
                <a:latin typeface="Calibri" pitchFamily="34" charset="0"/>
                <a:ea typeface="+mn-ea"/>
                <a:cs typeface="Tahoma" pitchFamily="34" charset="0"/>
              </a:defRPr>
            </a:lvl1pPr>
            <a:lvl2pPr marL="741363" indent="-284163" algn="l" defTabSz="912813" rtl="0" fontAlgn="base">
              <a:spcBef>
                <a:spcPct val="20000"/>
              </a:spcBef>
              <a:spcAft>
                <a:spcPct val="0"/>
              </a:spcAft>
              <a:buClr>
                <a:srgbClr val="984807"/>
              </a:buClr>
              <a:buFont typeface="Wingdings" pitchFamily="2" charset="2"/>
              <a:buChar char="§"/>
              <a:defRPr sz="2400" kern="1200">
                <a:solidFill>
                  <a:schemeClr val="tx1"/>
                </a:solidFill>
                <a:latin typeface="Calibri" pitchFamily="34" charset="0"/>
                <a:ea typeface="+mn-ea"/>
                <a:cs typeface="Tahoma" pitchFamily="34" charset="0"/>
              </a:defRPr>
            </a:lvl2pPr>
            <a:lvl3pPr marL="1141413" indent="-227013" algn="l" defTabSz="912813" rtl="0" fontAlgn="base">
              <a:spcBef>
                <a:spcPct val="20000"/>
              </a:spcBef>
              <a:spcAft>
                <a:spcPct val="0"/>
              </a:spcAft>
              <a:buClr>
                <a:srgbClr val="17375E"/>
              </a:buClr>
              <a:buFont typeface="Arial" charset="0"/>
              <a:buChar char="•"/>
              <a:defRPr sz="2200" kern="1200">
                <a:solidFill>
                  <a:schemeClr val="tx1"/>
                </a:solidFill>
                <a:latin typeface="Calibri" pitchFamily="34" charset="0"/>
                <a:ea typeface="+mn-ea"/>
                <a:cs typeface="Tahoma" pitchFamily="34" charset="0"/>
              </a:defRPr>
            </a:lvl3pPr>
            <a:lvl4pPr marL="1598613" indent="-227013" algn="l" defTabSz="912813" rtl="0" fontAlgn="base">
              <a:spcBef>
                <a:spcPct val="20000"/>
              </a:spcBef>
              <a:spcAft>
                <a:spcPct val="0"/>
              </a:spcAft>
              <a:buFont typeface="Arial" charset="0"/>
              <a:buChar char="–"/>
              <a:defRPr sz="2200" kern="1200">
                <a:solidFill>
                  <a:schemeClr val="tx1"/>
                </a:solidFill>
                <a:latin typeface="Calibri" pitchFamily="34" charset="0"/>
                <a:ea typeface="+mn-ea"/>
                <a:cs typeface="Tahoma" pitchFamily="34" charset="0"/>
              </a:defRPr>
            </a:lvl4pPr>
            <a:lvl5pPr marL="2055813" indent="-227013" algn="l" defTabSz="912813" rtl="0" fontAlgn="base">
              <a:spcBef>
                <a:spcPct val="20000"/>
              </a:spcBef>
              <a:spcAft>
                <a:spcPct val="0"/>
              </a:spcAft>
              <a:buFont typeface="Arial" charset="0"/>
              <a:buChar char="»"/>
              <a:defRPr sz="2200" kern="1200">
                <a:solidFill>
                  <a:schemeClr val="tx1"/>
                </a:solidFill>
                <a:latin typeface="Calibri" pitchFamily="34" charset="0"/>
                <a:ea typeface="+mn-ea"/>
                <a:cs typeface="Tahoma" pitchFamily="34" charset="0"/>
              </a:defRPr>
            </a:lvl5pPr>
            <a:lvl6pPr marL="2514396"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9"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2"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5" indent="-228581" algn="l" defTabSz="91432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pPr>
            <a:r>
              <a:rPr lang="en-US" sz="3200" dirty="0" smtClean="0"/>
              <a:t>Mission: </a:t>
            </a:r>
          </a:p>
          <a:p>
            <a:pPr lvl="1">
              <a:spcBef>
                <a:spcPts val="0"/>
              </a:spcBef>
              <a:spcAft>
                <a:spcPts val="1800"/>
              </a:spcAft>
            </a:pPr>
            <a:r>
              <a:rPr lang="en-US" sz="2800" dirty="0" smtClean="0"/>
              <a:t>reduce uncharacteristic wildfire</a:t>
            </a:r>
          </a:p>
          <a:p>
            <a:pPr lvl="1">
              <a:spcBef>
                <a:spcPts val="0"/>
              </a:spcBef>
              <a:spcAft>
                <a:spcPts val="1800"/>
              </a:spcAft>
            </a:pPr>
            <a:r>
              <a:rPr lang="en-US" sz="2800" dirty="0" smtClean="0"/>
              <a:t>conserve biodiversity</a:t>
            </a:r>
          </a:p>
          <a:p>
            <a:pPr>
              <a:spcBef>
                <a:spcPts val="0"/>
              </a:spcBef>
              <a:spcAft>
                <a:spcPts val="1800"/>
              </a:spcAft>
            </a:pPr>
            <a:r>
              <a:rPr lang="en-US" sz="3200" dirty="0" smtClean="0"/>
              <a:t>200,000 acre project area</a:t>
            </a:r>
          </a:p>
          <a:p>
            <a:pPr>
              <a:spcBef>
                <a:spcPts val="0"/>
              </a:spcBef>
              <a:spcAft>
                <a:spcPts val="1800"/>
              </a:spcAft>
            </a:pPr>
            <a:r>
              <a:rPr lang="en-US" sz="3200" dirty="0" smtClean="0"/>
              <a:t>Published methodology </a:t>
            </a:r>
          </a:p>
          <a:p>
            <a:pPr>
              <a:spcBef>
                <a:spcPts val="0"/>
              </a:spcBef>
              <a:spcAft>
                <a:spcPts val="1800"/>
              </a:spcAft>
            </a:pPr>
            <a:r>
              <a:rPr lang="en-US" sz="3200" dirty="0" smtClean="0"/>
              <a:t>New team …</a:t>
            </a:r>
          </a:p>
        </p:txBody>
      </p:sp>
      <p:pic>
        <p:nvPicPr>
          <p:cNvPr id="1028" name="Picture 4" descr="https://upload.wikimedia.org/wikipedia/commons/a/af/Confusion_of_Tongu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46037"/>
            <a:ext cx="5800089" cy="672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82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Natural Vegetation</a:t>
            </a:r>
            <a:endParaRPr lang="en-US" dirty="0"/>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12</a:t>
            </a:fld>
            <a:endParaRPr lang="en-US">
              <a:solidFill>
                <a:prstClr val="black">
                  <a:tint val="75000"/>
                </a:prstClr>
              </a:solidFill>
            </a:endParaRPr>
          </a:p>
        </p:txBody>
      </p:sp>
      <p:pic>
        <p:nvPicPr>
          <p:cNvPr id="7" name="Picture 6"/>
          <p:cNvPicPr>
            <a:picLocks noChangeAspect="1"/>
          </p:cNvPicPr>
          <p:nvPr/>
        </p:nvPicPr>
        <p:blipFill>
          <a:blip r:embed="rId3"/>
          <a:stretch>
            <a:fillRect/>
          </a:stretch>
        </p:blipFill>
        <p:spPr>
          <a:xfrm>
            <a:off x="1398588" y="1122364"/>
            <a:ext cx="4410075" cy="5505450"/>
          </a:xfrm>
          <a:prstGeom prst="rect">
            <a:avLst/>
          </a:prstGeom>
        </p:spPr>
      </p:pic>
      <p:pic>
        <p:nvPicPr>
          <p:cNvPr id="8" name="Picture 7"/>
          <p:cNvPicPr>
            <a:picLocks noChangeAspect="1"/>
          </p:cNvPicPr>
          <p:nvPr/>
        </p:nvPicPr>
        <p:blipFill>
          <a:blip r:embed="rId4"/>
          <a:stretch>
            <a:fillRect/>
          </a:stretch>
        </p:blipFill>
        <p:spPr>
          <a:xfrm>
            <a:off x="6700837" y="979489"/>
            <a:ext cx="4724400" cy="5791200"/>
          </a:xfrm>
          <a:prstGeom prst="rect">
            <a:avLst/>
          </a:prstGeom>
        </p:spPr>
      </p:pic>
      <p:sp>
        <p:nvSpPr>
          <p:cNvPr id="9" name="TextBox 8"/>
          <p:cNvSpPr txBox="1"/>
          <p:nvPr/>
        </p:nvSpPr>
        <p:spPr>
          <a:xfrm>
            <a:off x="1639888" y="1612900"/>
            <a:ext cx="1353256" cy="523220"/>
          </a:xfrm>
          <a:prstGeom prst="rect">
            <a:avLst/>
          </a:prstGeom>
          <a:noFill/>
        </p:spPr>
        <p:txBody>
          <a:bodyPr wrap="none" rtlCol="0">
            <a:spAutoFit/>
          </a:bodyPr>
          <a:lstStyle/>
          <a:p>
            <a:r>
              <a:rPr lang="en-US" sz="2800" b="1" dirty="0" smtClean="0"/>
              <a:t>ICBEMP</a:t>
            </a:r>
            <a:endParaRPr lang="en-US" sz="2800" b="1" dirty="0"/>
          </a:p>
        </p:txBody>
      </p:sp>
      <p:sp>
        <p:nvSpPr>
          <p:cNvPr id="10" name="TextBox 9"/>
          <p:cNvSpPr txBox="1"/>
          <p:nvPr/>
        </p:nvSpPr>
        <p:spPr>
          <a:xfrm>
            <a:off x="6943372" y="1612900"/>
            <a:ext cx="1469826" cy="523220"/>
          </a:xfrm>
          <a:prstGeom prst="rect">
            <a:avLst/>
          </a:prstGeom>
          <a:noFill/>
        </p:spPr>
        <p:txBody>
          <a:bodyPr wrap="none" rtlCol="0">
            <a:spAutoFit/>
          </a:bodyPr>
          <a:lstStyle/>
          <a:p>
            <a:r>
              <a:rPr lang="en-US" sz="2800" b="1" dirty="0" smtClean="0"/>
              <a:t>Region 1</a:t>
            </a:r>
            <a:endParaRPr lang="en-US" sz="2800" b="1" dirty="0"/>
          </a:p>
        </p:txBody>
      </p:sp>
    </p:spTree>
    <p:extLst>
      <p:ext uri="{BB962C8B-B14F-4D97-AF65-F5344CB8AC3E}">
        <p14:creationId xmlns:p14="http://schemas.microsoft.com/office/powerpoint/2010/main" val="2293963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Derived Attributes</a:t>
            </a:r>
            <a:endParaRPr lang="en-US" dirty="0"/>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Blackfoot Swan Landscape Restoration Project</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7987443" y="6340476"/>
            <a:ext cx="3962400" cy="365125"/>
          </a:xfrm>
        </p:spPr>
        <p:txBody>
          <a:bodyPr/>
          <a:lstStyle/>
          <a:p>
            <a:r>
              <a:rPr lang="en-US" dirty="0" smtClean="0">
                <a:solidFill>
                  <a:prstClr val="black">
                    <a:tint val="75000"/>
                  </a:prstClr>
                </a:solidFill>
              </a:rPr>
              <a:t>13</a:t>
            </a:r>
            <a:endParaRPr lang="en-US" dirty="0">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686" y="2048658"/>
            <a:ext cx="5171709" cy="2970417"/>
          </a:xfrm>
          <a:prstGeom prst="rect">
            <a:avLst/>
          </a:prstGeom>
        </p:spPr>
      </p:pic>
      <p:sp>
        <p:nvSpPr>
          <p:cNvPr id="3" name="Rectangle 2"/>
          <p:cNvSpPr/>
          <p:nvPr/>
        </p:nvSpPr>
        <p:spPr>
          <a:xfrm rot="19906969">
            <a:off x="8980475" y="2609632"/>
            <a:ext cx="2615461" cy="923330"/>
          </a:xfrm>
          <a:prstGeom prst="rect">
            <a:avLst/>
          </a:prstGeom>
          <a:noFill/>
        </p:spPr>
        <p:txBody>
          <a:bodyPr wrap="non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Region 1</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rot="20735151">
            <a:off x="1130350" y="1462347"/>
            <a:ext cx="4466670" cy="707886"/>
          </a:xfrm>
          <a:prstGeom prst="rect">
            <a:avLst/>
          </a:prstGeom>
          <a:noFill/>
        </p:spPr>
        <p:txBody>
          <a:bodyPr wrap="square" lIns="91440" tIns="45720" rIns="91440" bIns="45720">
            <a:spAutoFit/>
          </a:bodyPr>
          <a:lstStyle/>
          <a:p>
            <a:pPr algn="ct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Fire Behavior Model</a:t>
            </a: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angle 8"/>
          <p:cNvSpPr/>
          <p:nvPr/>
        </p:nvSpPr>
        <p:spPr>
          <a:xfrm rot="1300164">
            <a:off x="6171826" y="1836439"/>
            <a:ext cx="2896349" cy="923330"/>
          </a:xfrm>
          <a:prstGeom prst="rect">
            <a:avLst/>
          </a:prstGeom>
          <a:noFill/>
        </p:spPr>
        <p:txBody>
          <a:bodyPr wrap="squar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Structure</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ectangle 9"/>
          <p:cNvSpPr/>
          <p:nvPr/>
        </p:nvSpPr>
        <p:spPr>
          <a:xfrm rot="1553324">
            <a:off x="900439" y="4787780"/>
            <a:ext cx="4399332" cy="830997"/>
          </a:xfrm>
          <a:prstGeom prst="rect">
            <a:avLst/>
          </a:prstGeom>
          <a:noFill/>
        </p:spPr>
        <p:txBody>
          <a:bodyPr wrap="square" lIns="91440" tIns="45720" rIns="91440" bIns="45720">
            <a:spAutoFit/>
          </a:bodyPr>
          <a:lstStyle/>
          <a:p>
            <a:pPr algn="ctr"/>
            <a:r>
              <a:rPr lang="en-US" sz="4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Snowshoe Hare</a:t>
            </a:r>
            <a:endPar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rot="21236284">
            <a:off x="4956965" y="4887547"/>
            <a:ext cx="4137422" cy="830997"/>
          </a:xfrm>
          <a:prstGeom prst="rect">
            <a:avLst/>
          </a:prstGeom>
          <a:noFill/>
        </p:spPr>
        <p:txBody>
          <a:bodyPr wrap="square" lIns="91440" tIns="45720" rIns="91440" bIns="45720">
            <a:spAutoFit/>
          </a:bodyPr>
          <a:lstStyle/>
          <a:p>
            <a:pPr algn="ctr"/>
            <a:r>
              <a:rPr lang="en-US" sz="4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Fuel Loading</a:t>
            </a:r>
            <a:endPar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Rectangle 11"/>
          <p:cNvSpPr/>
          <p:nvPr/>
        </p:nvSpPr>
        <p:spPr>
          <a:xfrm rot="673701">
            <a:off x="7830921" y="1026407"/>
            <a:ext cx="2896349" cy="923330"/>
          </a:xfrm>
          <a:prstGeom prst="rect">
            <a:avLst/>
          </a:prstGeom>
          <a:noFill/>
        </p:spPr>
        <p:txBody>
          <a:bodyPr wrap="squar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Lynx</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3" name="Rectangle 12"/>
          <p:cNvSpPr/>
          <p:nvPr/>
        </p:nvSpPr>
        <p:spPr>
          <a:xfrm rot="453584">
            <a:off x="7983321" y="5707261"/>
            <a:ext cx="2896349" cy="707886"/>
          </a:xfrm>
          <a:prstGeom prst="rect">
            <a:avLst/>
          </a:prstGeom>
          <a:noFill/>
        </p:spPr>
        <p:txBody>
          <a:bodyPr wrap="square" lIns="91440" tIns="45720" rIns="91440" bIns="45720">
            <a:spAutoFit/>
          </a:bodyPr>
          <a:lstStyle/>
          <a:p>
            <a:pPr algn="ct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PVG</a:t>
            </a: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Rectangle 13"/>
          <p:cNvSpPr/>
          <p:nvPr/>
        </p:nvSpPr>
        <p:spPr>
          <a:xfrm rot="1986581">
            <a:off x="8177473" y="4613513"/>
            <a:ext cx="3885288" cy="923330"/>
          </a:xfrm>
          <a:prstGeom prst="rect">
            <a:avLst/>
          </a:prstGeom>
          <a:noFill/>
        </p:spPr>
        <p:txBody>
          <a:bodyPr wrap="squar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Soil Heating</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5" name="Rectangle 14"/>
          <p:cNvSpPr/>
          <p:nvPr/>
        </p:nvSpPr>
        <p:spPr>
          <a:xfrm rot="618330">
            <a:off x="335459" y="2724901"/>
            <a:ext cx="3017444" cy="923330"/>
          </a:xfrm>
          <a:prstGeom prst="rect">
            <a:avLst/>
          </a:prstGeom>
          <a:noFill/>
        </p:spPr>
        <p:txBody>
          <a:bodyPr wrap="squar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Big Trees</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982042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Big Tree Imputation</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12"/>
          </p:nvPr>
        </p:nvSpPr>
        <p:spPr>
          <a:prstGeom prst="rect">
            <a:avLst/>
          </a:prstGeom>
        </p:spPr>
        <p:txBody>
          <a:bodyPr anchor="ctr"/>
          <a:lstStyle/>
          <a:p>
            <a:r>
              <a:rPr lang="en-US" dirty="0" smtClean="0">
                <a:solidFill>
                  <a:prstClr val="black">
                    <a:tint val="75000"/>
                  </a:prstClr>
                </a:solidFill>
              </a:rPr>
              <a:t>14</a:t>
            </a:r>
            <a:endParaRPr lang="en-US" dirty="0">
              <a:solidFill>
                <a:prstClr val="black">
                  <a:tint val="75000"/>
                </a:prstClr>
              </a:solidFill>
            </a:endParaRPr>
          </a:p>
        </p:txBody>
      </p:sp>
      <p:sp>
        <p:nvSpPr>
          <p:cNvPr id="2" name="Content Placeholder 1"/>
          <p:cNvSpPr>
            <a:spLocks noGrp="1"/>
          </p:cNvSpPr>
          <p:nvPr>
            <p:ph idx="1"/>
          </p:nvPr>
        </p:nvSpPr>
        <p:spPr>
          <a:xfrm>
            <a:off x="609600" y="1371601"/>
            <a:ext cx="11277600" cy="4754563"/>
          </a:xfrm>
        </p:spPr>
        <p:txBody>
          <a:bodyPr>
            <a:normAutofit/>
          </a:bodyPr>
          <a:lstStyle/>
          <a:p>
            <a:pPr marL="0" indent="0">
              <a:spcBef>
                <a:spcPts val="1800"/>
              </a:spcBef>
              <a:spcAft>
                <a:spcPts val="1800"/>
              </a:spcAft>
              <a:buNone/>
            </a:pPr>
            <a:r>
              <a:rPr lang="en-US" sz="3200" dirty="0" smtClean="0"/>
              <a:t>Removing the effect of logging on PI attributes (size classes, tree canopy cover, cover type -&gt; structure, I&amp;D, fire, wildlife)</a:t>
            </a:r>
          </a:p>
          <a:p>
            <a:pPr marL="457200" lvl="1" indent="0">
              <a:spcBef>
                <a:spcPts val="1800"/>
              </a:spcBef>
              <a:spcAft>
                <a:spcPts val="1800"/>
              </a:spcAft>
              <a:buNone/>
            </a:pPr>
            <a:endParaRPr lang="en-US" dirty="0" smtClean="0"/>
          </a:p>
          <a:p>
            <a:pPr lvl="1">
              <a:spcBef>
                <a:spcPts val="1800"/>
              </a:spcBef>
              <a:spcAft>
                <a:spcPts val="1800"/>
              </a:spcAft>
            </a:pPr>
            <a:endParaRPr lang="en-US" dirty="0" smtClean="0"/>
          </a:p>
          <a:p>
            <a:pPr marL="457200" lvl="1" indent="0">
              <a:spcBef>
                <a:spcPts val="1800"/>
              </a:spcBef>
              <a:spcAft>
                <a:spcPts val="1800"/>
              </a:spcAft>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773448136"/>
              </p:ext>
            </p:extLst>
          </p:nvPr>
        </p:nvGraphicFramePr>
        <p:xfrm>
          <a:off x="609602" y="2530929"/>
          <a:ext cx="11277600" cy="3038776"/>
        </p:xfrm>
        <a:graphic>
          <a:graphicData uri="http://schemas.openxmlformats.org/drawingml/2006/table">
            <a:tbl>
              <a:tblPr firstRow="1" bandRow="1">
                <a:tableStyleId>{F2DE63D5-997A-4646-A377-4702673A728D}</a:tableStyleId>
              </a:tblPr>
              <a:tblGrid>
                <a:gridCol w="1879600"/>
                <a:gridCol w="1879600"/>
                <a:gridCol w="1879600"/>
                <a:gridCol w="1879600"/>
                <a:gridCol w="1879600"/>
                <a:gridCol w="1879600"/>
              </a:tblGrid>
              <a:tr h="1208314">
                <a:tc>
                  <a:txBody>
                    <a:bodyPr/>
                    <a:lstStyle/>
                    <a:p>
                      <a:pPr algn="ctr"/>
                      <a:r>
                        <a:rPr lang="en-US" sz="3200" b="1" dirty="0" smtClean="0"/>
                        <a:t>ESR</a:t>
                      </a:r>
                      <a:endParaRPr lang="en-US" sz="4000" b="1" dirty="0"/>
                    </a:p>
                  </a:txBody>
                  <a:tcPr anchor="ctr"/>
                </a:tc>
                <a:tc>
                  <a:txBody>
                    <a:bodyPr/>
                    <a:lstStyle/>
                    <a:p>
                      <a:pPr algn="ctr"/>
                      <a:r>
                        <a:rPr lang="en-US" sz="3200" b="1" dirty="0" smtClean="0"/>
                        <a:t>Regen. / </a:t>
                      </a:r>
                      <a:r>
                        <a:rPr lang="en-US" sz="3200" b="1" dirty="0" err="1" smtClean="0"/>
                        <a:t>Clearcut</a:t>
                      </a:r>
                      <a:endParaRPr lang="en-US" sz="3200" b="1" dirty="0"/>
                    </a:p>
                  </a:txBody>
                  <a:tcPr anchor="ctr"/>
                </a:tc>
                <a:tc>
                  <a:txBody>
                    <a:bodyPr/>
                    <a:lstStyle/>
                    <a:p>
                      <a:pPr algn="ctr"/>
                      <a:r>
                        <a:rPr lang="en-US" sz="3200" b="1" dirty="0" smtClean="0"/>
                        <a:t>Selective</a:t>
                      </a:r>
                      <a:endParaRPr lang="en-US" sz="3200" b="1" dirty="0"/>
                    </a:p>
                  </a:txBody>
                  <a:tcPr anchor="ctr"/>
                </a:tc>
                <a:tc>
                  <a:txBody>
                    <a:bodyPr/>
                    <a:lstStyle/>
                    <a:p>
                      <a:pPr algn="ctr"/>
                      <a:r>
                        <a:rPr lang="en-US" sz="3200" b="1" dirty="0" smtClean="0"/>
                        <a:t>Thinned</a:t>
                      </a:r>
                      <a:endParaRPr lang="en-US" sz="3200" b="1" dirty="0"/>
                    </a:p>
                  </a:txBody>
                  <a:tcPr anchor="ctr"/>
                </a:tc>
                <a:tc>
                  <a:txBody>
                    <a:bodyPr/>
                    <a:lstStyle/>
                    <a:p>
                      <a:pPr algn="ctr"/>
                      <a:r>
                        <a:rPr lang="en-US" sz="3200" b="1" dirty="0" smtClean="0"/>
                        <a:t>Patch </a:t>
                      </a:r>
                      <a:r>
                        <a:rPr lang="en-US" sz="3200" b="1" dirty="0" err="1" smtClean="0"/>
                        <a:t>Clearcut</a:t>
                      </a:r>
                      <a:endParaRPr lang="en-US" sz="3200" b="1" dirty="0"/>
                    </a:p>
                  </a:txBody>
                  <a:tcPr anchor="ctr"/>
                </a:tc>
                <a:tc>
                  <a:txBody>
                    <a:bodyPr/>
                    <a:lstStyle/>
                    <a:p>
                      <a:pPr algn="ctr"/>
                      <a:r>
                        <a:rPr lang="en-US" sz="3200" b="1" dirty="0" smtClean="0"/>
                        <a:t>None</a:t>
                      </a:r>
                      <a:r>
                        <a:rPr lang="en-US" sz="3200" b="1" baseline="0" dirty="0" smtClean="0"/>
                        <a:t> apparent</a:t>
                      </a:r>
                      <a:endParaRPr lang="en-US" sz="3200" b="1" dirty="0"/>
                    </a:p>
                  </a:txBody>
                  <a:tcPr anchor="ctr"/>
                </a:tc>
              </a:tr>
              <a:tr h="915231">
                <a:tc>
                  <a:txBody>
                    <a:bodyPr/>
                    <a:lstStyle/>
                    <a:p>
                      <a:pPr algn="ctr"/>
                      <a:r>
                        <a:rPr lang="en-US" sz="3200" dirty="0" smtClean="0"/>
                        <a:t>3</a:t>
                      </a:r>
                      <a:endParaRPr lang="en-US" sz="3200" dirty="0"/>
                    </a:p>
                  </a:txBody>
                  <a:tcPr anchor="ctr"/>
                </a:tc>
                <a:tc>
                  <a:txBody>
                    <a:bodyPr/>
                    <a:lstStyle/>
                    <a:p>
                      <a:pPr algn="ctr"/>
                      <a:r>
                        <a:rPr lang="en-US" sz="3200" dirty="0" smtClean="0"/>
                        <a:t>2.3</a:t>
                      </a:r>
                      <a:endParaRPr lang="en-US" sz="3200" dirty="0"/>
                    </a:p>
                  </a:txBody>
                  <a:tcPr anchor="ctr"/>
                </a:tc>
                <a:tc>
                  <a:txBody>
                    <a:bodyPr/>
                    <a:lstStyle/>
                    <a:p>
                      <a:pPr algn="ctr"/>
                      <a:r>
                        <a:rPr lang="en-US" sz="3200" dirty="0" smtClean="0"/>
                        <a:t>5.8</a:t>
                      </a:r>
                      <a:endParaRPr lang="en-US" sz="3200" dirty="0"/>
                    </a:p>
                  </a:txBody>
                  <a:tcPr anchor="ctr"/>
                </a:tc>
                <a:tc>
                  <a:txBody>
                    <a:bodyPr/>
                    <a:lstStyle/>
                    <a:p>
                      <a:pPr algn="ctr"/>
                      <a:r>
                        <a:rPr lang="en-US" sz="3200" dirty="0" smtClean="0"/>
                        <a:t>0.2</a:t>
                      </a:r>
                      <a:endParaRPr lang="en-US" sz="3200" dirty="0"/>
                    </a:p>
                  </a:txBody>
                  <a:tcPr anchor="ctr"/>
                </a:tc>
                <a:tc>
                  <a:txBody>
                    <a:bodyPr/>
                    <a:lstStyle/>
                    <a:p>
                      <a:pPr algn="ctr"/>
                      <a:r>
                        <a:rPr lang="en-US" sz="3200" dirty="0" smtClean="0"/>
                        <a:t>0.4</a:t>
                      </a:r>
                      <a:endParaRPr lang="en-US" sz="3200" dirty="0"/>
                    </a:p>
                  </a:txBody>
                  <a:tcPr anchor="ctr"/>
                </a:tc>
                <a:tc>
                  <a:txBody>
                    <a:bodyPr/>
                    <a:lstStyle/>
                    <a:p>
                      <a:pPr algn="ctr"/>
                      <a:r>
                        <a:rPr lang="en-US" sz="3200" dirty="0" smtClean="0"/>
                        <a:t>91.4</a:t>
                      </a:r>
                      <a:endParaRPr lang="en-US" sz="3200" dirty="0"/>
                    </a:p>
                  </a:txBody>
                  <a:tcPr anchor="ctr"/>
                </a:tc>
              </a:tr>
              <a:tr h="915231">
                <a:tc>
                  <a:txBody>
                    <a:bodyPr/>
                    <a:lstStyle/>
                    <a:p>
                      <a:pPr algn="ctr"/>
                      <a:r>
                        <a:rPr lang="en-US" sz="3200" dirty="0" smtClean="0"/>
                        <a:t>20</a:t>
                      </a:r>
                      <a:endParaRPr lang="en-US" sz="3200" dirty="0"/>
                    </a:p>
                  </a:txBody>
                  <a:tcPr anchor="ctr"/>
                </a:tc>
                <a:tc>
                  <a:txBody>
                    <a:bodyPr/>
                    <a:lstStyle/>
                    <a:p>
                      <a:pPr algn="ctr"/>
                      <a:r>
                        <a:rPr lang="en-US" sz="3200" dirty="0" smtClean="0"/>
                        <a:t>9.7</a:t>
                      </a:r>
                      <a:endParaRPr lang="en-US" sz="3200" dirty="0"/>
                    </a:p>
                  </a:txBody>
                  <a:tcPr anchor="ctr"/>
                </a:tc>
                <a:tc>
                  <a:txBody>
                    <a:bodyPr/>
                    <a:lstStyle/>
                    <a:p>
                      <a:pPr algn="ctr"/>
                      <a:r>
                        <a:rPr lang="en-US" sz="3200" dirty="0" smtClean="0"/>
                        <a:t>8.9</a:t>
                      </a:r>
                      <a:endParaRPr lang="en-US" sz="3200" dirty="0"/>
                    </a:p>
                  </a:txBody>
                  <a:tcPr anchor="ctr"/>
                </a:tc>
                <a:tc>
                  <a:txBody>
                    <a:bodyPr/>
                    <a:lstStyle/>
                    <a:p>
                      <a:pPr algn="ctr"/>
                      <a:r>
                        <a:rPr lang="en-US" sz="3200" dirty="0" smtClean="0"/>
                        <a:t>0.0</a:t>
                      </a:r>
                      <a:endParaRPr lang="en-US" sz="3200" dirty="0"/>
                    </a:p>
                  </a:txBody>
                  <a:tcPr anchor="ctr"/>
                </a:tc>
                <a:tc>
                  <a:txBody>
                    <a:bodyPr/>
                    <a:lstStyle/>
                    <a:p>
                      <a:pPr algn="ctr"/>
                      <a:r>
                        <a:rPr lang="en-US" sz="3200" dirty="0" smtClean="0"/>
                        <a:t>0.2</a:t>
                      </a:r>
                      <a:endParaRPr lang="en-US" sz="3200" dirty="0"/>
                    </a:p>
                  </a:txBody>
                  <a:tcPr anchor="ctr"/>
                </a:tc>
                <a:tc>
                  <a:txBody>
                    <a:bodyPr/>
                    <a:lstStyle/>
                    <a:p>
                      <a:pPr algn="ctr"/>
                      <a:r>
                        <a:rPr lang="en-US" sz="3200" dirty="0" smtClean="0"/>
                        <a:t>81.2</a:t>
                      </a:r>
                      <a:endParaRPr lang="en-US" sz="3200" dirty="0"/>
                    </a:p>
                  </a:txBody>
                  <a:tcPr anchor="ctr"/>
                </a:tc>
              </a:tr>
            </a:tbl>
          </a:graphicData>
        </a:graphic>
      </p:graphicFrame>
    </p:spTree>
    <p:extLst>
      <p:ext uri="{BB962C8B-B14F-4D97-AF65-F5344CB8AC3E}">
        <p14:creationId xmlns:p14="http://schemas.microsoft.com/office/powerpoint/2010/main" val="3161539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Mid-Swan, Westside</a:t>
            </a:r>
            <a:endParaRPr lang="en-US" dirty="0"/>
          </a:p>
        </p:txBody>
      </p:sp>
      <p:sp>
        <p:nvSpPr>
          <p:cNvPr id="9" name="Slide Number Placeholder 4"/>
          <p:cNvSpPr>
            <a:spLocks noGrp="1"/>
          </p:cNvSpPr>
          <p:nvPr>
            <p:ph type="sldNum" sz="quarter" idx="12"/>
          </p:nvPr>
        </p:nvSpPr>
        <p:spPr>
          <a:xfrm>
            <a:off x="7970520" y="6381074"/>
            <a:ext cx="3962400" cy="365125"/>
          </a:xfrm>
          <a:prstGeom prst="rect">
            <a:avLst/>
          </a:prstGeom>
        </p:spPr>
        <p:txBody>
          <a:bodyPr anchor="ctr"/>
          <a:lstStyle/>
          <a:p>
            <a:pPr algn="r"/>
            <a:r>
              <a:rPr lang="en-US" dirty="0" smtClean="0">
                <a:solidFill>
                  <a:prstClr val="black">
                    <a:tint val="75000"/>
                  </a:prstClr>
                </a:solidFill>
              </a:rPr>
              <a:t>15</a:t>
            </a:r>
            <a:endParaRPr lang="en-US" sz="1200" dirty="0">
              <a:solidFill>
                <a:prstClr val="black">
                  <a:tint val="75000"/>
                </a:prstClr>
              </a:solidFill>
            </a:endParaRPr>
          </a:p>
        </p:txBody>
      </p:sp>
      <p:pic>
        <p:nvPicPr>
          <p:cNvPr id="2" name="Picture 1"/>
          <p:cNvPicPr>
            <a:picLocks noChangeAspect="1"/>
          </p:cNvPicPr>
          <p:nvPr/>
        </p:nvPicPr>
        <p:blipFill>
          <a:blip r:embed="rId3"/>
          <a:stretch>
            <a:fillRect/>
          </a:stretch>
        </p:blipFill>
        <p:spPr>
          <a:xfrm>
            <a:off x="2392680" y="954108"/>
            <a:ext cx="6522720" cy="5792091"/>
          </a:xfrm>
          <a:prstGeom prst="rect">
            <a:avLst/>
          </a:prstGeom>
        </p:spPr>
      </p:pic>
    </p:spTree>
    <p:extLst>
      <p:ext uri="{BB962C8B-B14F-4D97-AF65-F5344CB8AC3E}">
        <p14:creationId xmlns:p14="http://schemas.microsoft.com/office/powerpoint/2010/main" val="429512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Mid-Swan, Westside</a:t>
            </a:r>
            <a:endParaRPr lang="en-US" dirty="0"/>
          </a:p>
        </p:txBody>
      </p:sp>
      <p:sp>
        <p:nvSpPr>
          <p:cNvPr id="9" name="Slide Number Placeholder 4"/>
          <p:cNvSpPr>
            <a:spLocks noGrp="1"/>
          </p:cNvSpPr>
          <p:nvPr>
            <p:ph type="sldNum" sz="quarter" idx="12"/>
          </p:nvPr>
        </p:nvSpPr>
        <p:spPr>
          <a:prstGeom prst="rect">
            <a:avLst/>
          </a:prstGeom>
        </p:spPr>
        <p:txBody>
          <a:bodyPr anchor="ctr"/>
          <a:lstStyle/>
          <a:p>
            <a:pPr algn="r"/>
            <a:r>
              <a:rPr lang="en-US" sz="1200" dirty="0" smtClean="0">
                <a:solidFill>
                  <a:prstClr val="black">
                    <a:tint val="75000"/>
                  </a:prstClr>
                </a:solidFill>
              </a:rPr>
              <a:t>16</a:t>
            </a:r>
            <a:endParaRPr lang="en-US" sz="1200"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2580889" y="1001617"/>
            <a:ext cx="6573709" cy="5856383"/>
          </a:xfrm>
          <a:prstGeom prst="rect">
            <a:avLst/>
          </a:prstGeom>
        </p:spPr>
      </p:pic>
    </p:spTree>
    <p:extLst>
      <p:ext uri="{BB962C8B-B14F-4D97-AF65-F5344CB8AC3E}">
        <p14:creationId xmlns:p14="http://schemas.microsoft.com/office/powerpoint/2010/main" val="3161539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Mid-Swan, Westside</a:t>
            </a:r>
          </a:p>
        </p:txBody>
      </p:sp>
      <p:pic>
        <p:nvPicPr>
          <p:cNvPr id="6" name="Content Placeholder 5"/>
          <p:cNvPicPr>
            <a:picLocks noGrp="1" noChangeAspect="1"/>
          </p:cNvPicPr>
          <p:nvPr>
            <p:ph idx="1"/>
          </p:nvPr>
        </p:nvPicPr>
        <p:blipFill>
          <a:blip r:embed="rId3"/>
          <a:stretch>
            <a:fillRect/>
          </a:stretch>
        </p:blipFill>
        <p:spPr>
          <a:xfrm>
            <a:off x="2603766" y="944881"/>
            <a:ext cx="7018476" cy="5913120"/>
          </a:xfrm>
          <a:prstGeom prst="rect">
            <a:avLst/>
          </a:prstGeom>
        </p:spPr>
      </p:pic>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822979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Mid-Swan - Fragmentation</a:t>
            </a:r>
            <a:endParaRPr lang="en-US" dirty="0"/>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18</a:t>
            </a:fld>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1714500" y="1117479"/>
            <a:ext cx="9499600" cy="5740521"/>
          </a:xfrm>
          <a:prstGeom prst="rect">
            <a:avLst/>
          </a:prstGeom>
        </p:spPr>
      </p:pic>
    </p:spTree>
    <p:extLst>
      <p:ext uri="{BB962C8B-B14F-4D97-AF65-F5344CB8AC3E}">
        <p14:creationId xmlns:p14="http://schemas.microsoft.com/office/powerpoint/2010/main" val="2947184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LANDFIRE Historical Mean Fire Interval</a:t>
            </a:r>
            <a:endParaRPr lang="en-US" dirty="0"/>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19</a:t>
            </a:fld>
            <a:endParaRPr lang="en-US">
              <a:solidFill>
                <a:prstClr val="black">
                  <a:tint val="75000"/>
                </a:prstClr>
              </a:solidFill>
            </a:endParaRPr>
          </a:p>
        </p:txBody>
      </p:sp>
      <p:pic>
        <p:nvPicPr>
          <p:cNvPr id="7" name="Picture 6"/>
          <p:cNvPicPr>
            <a:picLocks noChangeAspect="1"/>
          </p:cNvPicPr>
          <p:nvPr/>
        </p:nvPicPr>
        <p:blipFill rotWithShape="1">
          <a:blip r:embed="rId3"/>
          <a:srcRect l="37051" t="11398" r="39744" b="18878"/>
          <a:stretch/>
        </p:blipFill>
        <p:spPr>
          <a:xfrm>
            <a:off x="2806700" y="1020691"/>
            <a:ext cx="3505200" cy="5710309"/>
          </a:xfrm>
          <a:prstGeom prst="rect">
            <a:avLst/>
          </a:prstGeom>
        </p:spPr>
      </p:pic>
      <p:sp>
        <p:nvSpPr>
          <p:cNvPr id="4" name="TextBox 3"/>
          <p:cNvSpPr txBox="1"/>
          <p:nvPr/>
        </p:nvSpPr>
        <p:spPr>
          <a:xfrm>
            <a:off x="6601334" y="5874604"/>
            <a:ext cx="1644553" cy="830997"/>
          </a:xfrm>
          <a:prstGeom prst="rect">
            <a:avLst/>
          </a:prstGeom>
          <a:noFill/>
        </p:spPr>
        <p:txBody>
          <a:bodyPr wrap="none" rtlCol="0">
            <a:spAutoFit/>
          </a:bodyPr>
          <a:lstStyle/>
          <a:p>
            <a:pPr algn="ctr"/>
            <a:r>
              <a:rPr lang="en-US" sz="2400" dirty="0"/>
              <a:t>g</a:t>
            </a:r>
            <a:r>
              <a:rPr lang="en-US" sz="2400" dirty="0" smtClean="0"/>
              <a:t>reen = low</a:t>
            </a:r>
          </a:p>
          <a:p>
            <a:pPr algn="ctr"/>
            <a:r>
              <a:rPr lang="en-US" sz="2400" dirty="0"/>
              <a:t>r</a:t>
            </a:r>
            <a:r>
              <a:rPr lang="en-US" sz="2400" dirty="0" smtClean="0"/>
              <a:t>ed = high</a:t>
            </a:r>
          </a:p>
        </p:txBody>
      </p:sp>
    </p:spTree>
    <p:extLst>
      <p:ext uri="{BB962C8B-B14F-4D97-AF65-F5344CB8AC3E}">
        <p14:creationId xmlns:p14="http://schemas.microsoft.com/office/powerpoint/2010/main" val="2419928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r>
              <a:rPr lang="en-US" dirty="0" smtClean="0"/>
              <a:t>2</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36" t="5532" r="4679" b="5525"/>
          <a:stretch/>
        </p:blipFill>
        <p:spPr>
          <a:xfrm>
            <a:off x="2070100" y="983238"/>
            <a:ext cx="7708900" cy="5874762"/>
          </a:xfrm>
          <a:prstGeom prst="rect">
            <a:avLst/>
          </a:prstGeom>
        </p:spPr>
      </p:pic>
      <p:sp>
        <p:nvSpPr>
          <p:cNvPr id="6" name="Title 5"/>
          <p:cNvSpPr>
            <a:spLocks noGrp="1"/>
          </p:cNvSpPr>
          <p:nvPr>
            <p:ph type="title"/>
          </p:nvPr>
        </p:nvSpPr>
        <p:spPr/>
        <p:txBody>
          <a:bodyPr/>
          <a:lstStyle/>
          <a:p>
            <a:r>
              <a:rPr lang="en-US" dirty="0" smtClean="0"/>
              <a:t>Just for Orientation</a:t>
            </a:r>
            <a:endParaRPr lang="en-US" dirty="0"/>
          </a:p>
        </p:txBody>
      </p:sp>
    </p:spTree>
    <p:extLst>
      <p:ext uri="{BB962C8B-B14F-4D97-AF65-F5344CB8AC3E}">
        <p14:creationId xmlns:p14="http://schemas.microsoft.com/office/powerpoint/2010/main" val="315492080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Crown Fire Potential, Jim Creek</a:t>
            </a:r>
            <a:endParaRPr lang="en-US" dirty="0"/>
          </a:p>
        </p:txBody>
      </p:sp>
      <p:sp>
        <p:nvSpPr>
          <p:cNvPr id="3" name="Footer Placeholder 2"/>
          <p:cNvSpPr>
            <a:spLocks noGrp="1"/>
          </p:cNvSpPr>
          <p:nvPr>
            <p:ph type="ftr" sz="quarter" idx="10"/>
          </p:nvPr>
        </p:nvSpPr>
        <p:spPr/>
        <p:txBody>
          <a:bodyPr/>
          <a:lstStyle/>
          <a:p>
            <a:pPr>
              <a:defRPr/>
            </a:pPr>
            <a:r>
              <a:rPr lang="en-US" smtClean="0"/>
              <a:t>Blackfoot Swan Landscape Restoration Project</a:t>
            </a:r>
            <a:endParaRPr lang="en-US" dirty="0"/>
          </a:p>
        </p:txBody>
      </p:sp>
      <p:sp>
        <p:nvSpPr>
          <p:cNvPr id="4" name="Slide Number Placeholder 3"/>
          <p:cNvSpPr>
            <a:spLocks noGrp="1"/>
          </p:cNvSpPr>
          <p:nvPr>
            <p:ph type="sldNum" sz="quarter" idx="11"/>
          </p:nvPr>
        </p:nvSpPr>
        <p:spPr/>
        <p:txBody>
          <a:bodyPr/>
          <a:lstStyle/>
          <a:p>
            <a:pPr>
              <a:defRPr/>
            </a:pPr>
            <a:r>
              <a:rPr lang="en-US" dirty="0" smtClean="0"/>
              <a:t>20</a:t>
            </a:r>
            <a:endParaRPr lang="en-US" dirty="0"/>
          </a:p>
        </p:txBody>
      </p:sp>
      <p:pic>
        <p:nvPicPr>
          <p:cNvPr id="5" name="Picture 4"/>
          <p:cNvPicPr>
            <a:picLocks noChangeAspect="1"/>
          </p:cNvPicPr>
          <p:nvPr/>
        </p:nvPicPr>
        <p:blipFill>
          <a:blip r:embed="rId3"/>
          <a:stretch>
            <a:fillRect/>
          </a:stretch>
        </p:blipFill>
        <p:spPr>
          <a:xfrm>
            <a:off x="0" y="947736"/>
            <a:ext cx="5702300" cy="5790299"/>
          </a:xfrm>
          <a:prstGeom prst="rect">
            <a:avLst/>
          </a:prstGeom>
        </p:spPr>
      </p:pic>
      <p:pic>
        <p:nvPicPr>
          <p:cNvPr id="6" name="Picture 5"/>
          <p:cNvPicPr>
            <a:picLocks noChangeAspect="1"/>
          </p:cNvPicPr>
          <p:nvPr/>
        </p:nvPicPr>
        <p:blipFill>
          <a:blip r:embed="rId4"/>
          <a:stretch>
            <a:fillRect/>
          </a:stretch>
        </p:blipFill>
        <p:spPr>
          <a:xfrm>
            <a:off x="5702300" y="1020619"/>
            <a:ext cx="6311900" cy="5006484"/>
          </a:xfrm>
          <a:prstGeom prst="rect">
            <a:avLst/>
          </a:prstGeom>
        </p:spPr>
      </p:pic>
      <p:pic>
        <p:nvPicPr>
          <p:cNvPr id="7" name="Picture 6"/>
          <p:cNvPicPr>
            <a:picLocks noChangeAspect="1"/>
          </p:cNvPicPr>
          <p:nvPr/>
        </p:nvPicPr>
        <p:blipFill>
          <a:blip r:embed="rId5"/>
          <a:stretch>
            <a:fillRect/>
          </a:stretch>
        </p:blipFill>
        <p:spPr>
          <a:xfrm>
            <a:off x="10366375" y="4652962"/>
            <a:ext cx="1426846" cy="1189038"/>
          </a:xfrm>
          <a:prstGeom prst="rect">
            <a:avLst/>
          </a:prstGeom>
        </p:spPr>
      </p:pic>
    </p:spTree>
    <p:extLst>
      <p:ext uri="{BB962C8B-B14F-4D97-AF65-F5344CB8AC3E}">
        <p14:creationId xmlns:p14="http://schemas.microsoft.com/office/powerpoint/2010/main" val="79157529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91078" y="1054100"/>
            <a:ext cx="6400922" cy="5070476"/>
          </a:xfrm>
          <a:prstGeom prst="rect">
            <a:avLst/>
          </a:prstGeom>
        </p:spPr>
      </p:pic>
      <p:sp>
        <p:nvSpPr>
          <p:cNvPr id="2" name="Title 1"/>
          <p:cNvSpPr>
            <a:spLocks noGrp="1"/>
          </p:cNvSpPr>
          <p:nvPr>
            <p:ph type="title"/>
          </p:nvPr>
        </p:nvSpPr>
        <p:spPr/>
        <p:txBody>
          <a:bodyPr/>
          <a:lstStyle/>
          <a:p>
            <a:r>
              <a:rPr lang="en-US" dirty="0" smtClean="0"/>
              <a:t>Flame Length, Jim Creek</a:t>
            </a:r>
            <a:endParaRPr lang="en-US" dirty="0"/>
          </a:p>
        </p:txBody>
      </p:sp>
      <p:sp>
        <p:nvSpPr>
          <p:cNvPr id="3" name="Footer Placeholder 2"/>
          <p:cNvSpPr>
            <a:spLocks noGrp="1"/>
          </p:cNvSpPr>
          <p:nvPr>
            <p:ph type="ftr" sz="quarter" idx="10"/>
          </p:nvPr>
        </p:nvSpPr>
        <p:spPr/>
        <p:txBody>
          <a:bodyPr/>
          <a:lstStyle/>
          <a:p>
            <a:pPr>
              <a:defRPr/>
            </a:pPr>
            <a:r>
              <a:rPr lang="en-US" smtClean="0"/>
              <a:t>Blackfoot Swan Landscape Restoration Project</a:t>
            </a:r>
            <a:endParaRPr lang="en-US" dirty="0"/>
          </a:p>
        </p:txBody>
      </p:sp>
      <p:sp>
        <p:nvSpPr>
          <p:cNvPr id="4" name="Slide Number Placeholder 3"/>
          <p:cNvSpPr>
            <a:spLocks noGrp="1"/>
          </p:cNvSpPr>
          <p:nvPr>
            <p:ph type="sldNum" sz="quarter" idx="11"/>
          </p:nvPr>
        </p:nvSpPr>
        <p:spPr/>
        <p:txBody>
          <a:bodyPr/>
          <a:lstStyle/>
          <a:p>
            <a:pPr>
              <a:defRPr/>
            </a:pPr>
            <a:r>
              <a:rPr lang="en-US" dirty="0" smtClean="0"/>
              <a:t>20</a:t>
            </a:r>
            <a:endParaRPr lang="en-US" dirty="0"/>
          </a:p>
        </p:txBody>
      </p:sp>
      <p:pic>
        <p:nvPicPr>
          <p:cNvPr id="7" name="Picture 6"/>
          <p:cNvPicPr>
            <a:picLocks noChangeAspect="1"/>
          </p:cNvPicPr>
          <p:nvPr/>
        </p:nvPicPr>
        <p:blipFill>
          <a:blip r:embed="rId4"/>
          <a:stretch>
            <a:fillRect/>
          </a:stretch>
        </p:blipFill>
        <p:spPr>
          <a:xfrm>
            <a:off x="10460354" y="4652962"/>
            <a:ext cx="1426846" cy="1189038"/>
          </a:xfrm>
          <a:prstGeom prst="rect">
            <a:avLst/>
          </a:prstGeom>
        </p:spPr>
      </p:pic>
      <p:pic>
        <p:nvPicPr>
          <p:cNvPr id="8" name="Picture 7"/>
          <p:cNvPicPr>
            <a:picLocks noChangeAspect="1"/>
          </p:cNvPicPr>
          <p:nvPr/>
        </p:nvPicPr>
        <p:blipFill rotWithShape="1">
          <a:blip r:embed="rId5"/>
          <a:srcRect r="2570"/>
          <a:stretch/>
        </p:blipFill>
        <p:spPr>
          <a:xfrm>
            <a:off x="0" y="1155211"/>
            <a:ext cx="5778500" cy="5702789"/>
          </a:xfrm>
          <a:prstGeom prst="rect">
            <a:avLst/>
          </a:prstGeom>
        </p:spPr>
      </p:pic>
    </p:spTree>
    <p:extLst>
      <p:ext uri="{BB962C8B-B14F-4D97-AF65-F5344CB8AC3E}">
        <p14:creationId xmlns:p14="http://schemas.microsoft.com/office/powerpoint/2010/main" val="52022173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Rice Ridge, September 2017</a:t>
            </a:r>
            <a:endParaRPr lang="en-US" dirty="0"/>
          </a:p>
        </p:txBody>
      </p:sp>
      <p:sp>
        <p:nvSpPr>
          <p:cNvPr id="3" name="Footer Placeholder 2"/>
          <p:cNvSpPr>
            <a:spLocks noGrp="1"/>
          </p:cNvSpPr>
          <p:nvPr>
            <p:ph type="ftr" sz="quarter" idx="10"/>
          </p:nvPr>
        </p:nvSpPr>
        <p:spPr/>
        <p:txBody>
          <a:bodyPr/>
          <a:lstStyle/>
          <a:p>
            <a:pPr>
              <a:defRPr/>
            </a:pPr>
            <a:r>
              <a:rPr lang="en-US" smtClean="0"/>
              <a:t>Blackfoot Swan Landscape Restoration Project</a:t>
            </a:r>
            <a:endParaRPr lang="en-US" dirty="0"/>
          </a:p>
        </p:txBody>
      </p:sp>
      <p:sp>
        <p:nvSpPr>
          <p:cNvPr id="4" name="Slide Number Placeholder 3"/>
          <p:cNvSpPr>
            <a:spLocks noGrp="1"/>
          </p:cNvSpPr>
          <p:nvPr>
            <p:ph type="sldNum" sz="quarter" idx="11"/>
          </p:nvPr>
        </p:nvSpPr>
        <p:spPr/>
        <p:txBody>
          <a:bodyPr/>
          <a:lstStyle/>
          <a:p>
            <a:pPr>
              <a:defRPr/>
            </a:pPr>
            <a:r>
              <a:rPr lang="en-US" dirty="0" smtClean="0"/>
              <a:t>22</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675" y="968376"/>
            <a:ext cx="8058150" cy="5372100"/>
          </a:xfrm>
          <a:prstGeom prst="rect">
            <a:avLst/>
          </a:prstGeom>
        </p:spPr>
      </p:pic>
    </p:spTree>
    <p:extLst>
      <p:ext uri="{BB962C8B-B14F-4D97-AF65-F5344CB8AC3E}">
        <p14:creationId xmlns:p14="http://schemas.microsoft.com/office/powerpoint/2010/main" val="347329351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of Uncharacteristic  Fire -&gt; Risk from Fire</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12"/>
          </p:nvPr>
        </p:nvSpPr>
        <p:spPr>
          <a:prstGeom prst="rect">
            <a:avLst/>
          </a:prstGeom>
        </p:spPr>
        <p:txBody>
          <a:bodyPr anchor="ctr"/>
          <a:lstStyle/>
          <a:p>
            <a:r>
              <a:rPr lang="en-US" dirty="0" smtClean="0">
                <a:solidFill>
                  <a:prstClr val="black">
                    <a:tint val="75000"/>
                  </a:prstClr>
                </a:solidFill>
              </a:rPr>
              <a:t>21</a:t>
            </a:r>
            <a:endParaRPr lang="en-US" dirty="0">
              <a:solidFill>
                <a:prstClr val="black">
                  <a:tint val="75000"/>
                </a:prstClr>
              </a:solidFill>
            </a:endParaRPr>
          </a:p>
        </p:txBody>
      </p:sp>
      <p:pic>
        <p:nvPicPr>
          <p:cNvPr id="4" name="Picture 3"/>
          <p:cNvPicPr>
            <a:picLocks noChangeAspect="1"/>
          </p:cNvPicPr>
          <p:nvPr/>
        </p:nvPicPr>
        <p:blipFill>
          <a:blip r:embed="rId3"/>
          <a:stretch>
            <a:fillRect/>
          </a:stretch>
        </p:blipFill>
        <p:spPr>
          <a:xfrm>
            <a:off x="3378200" y="978294"/>
            <a:ext cx="4546600" cy="5727307"/>
          </a:xfrm>
          <a:prstGeom prst="rect">
            <a:avLst/>
          </a:prstGeom>
        </p:spPr>
      </p:pic>
    </p:spTree>
    <p:extLst>
      <p:ext uri="{BB962C8B-B14F-4D97-AF65-F5344CB8AC3E}">
        <p14:creationId xmlns:p14="http://schemas.microsoft.com/office/powerpoint/2010/main" val="3161539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Lynx</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12"/>
          </p:nvPr>
        </p:nvSpPr>
        <p:spPr>
          <a:prstGeom prst="rect">
            <a:avLst/>
          </a:prstGeom>
        </p:spPr>
        <p:txBody>
          <a:bodyPr anchor="ctr"/>
          <a:lstStyle/>
          <a:p>
            <a:r>
              <a:rPr lang="en-US" dirty="0" smtClean="0">
                <a:solidFill>
                  <a:prstClr val="black">
                    <a:tint val="75000"/>
                  </a:prstClr>
                </a:solidFill>
              </a:rPr>
              <a:t>22</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3378200" y="1009504"/>
            <a:ext cx="5016500" cy="569609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8346"/>
          <a:stretch/>
        </p:blipFill>
        <p:spPr>
          <a:xfrm>
            <a:off x="6781800" y="1128824"/>
            <a:ext cx="3733800" cy="1981715"/>
          </a:xfrm>
          <a:prstGeom prst="rect">
            <a:avLst/>
          </a:prstGeom>
        </p:spPr>
      </p:pic>
      <p:sp>
        <p:nvSpPr>
          <p:cNvPr id="4" name="TextBox 3"/>
          <p:cNvSpPr txBox="1"/>
          <p:nvPr/>
        </p:nvSpPr>
        <p:spPr>
          <a:xfrm>
            <a:off x="7879559" y="3401163"/>
            <a:ext cx="4312441" cy="16466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smtClean="0"/>
              <a:t>What are the trade-offs for </a:t>
            </a:r>
            <a:r>
              <a:rPr lang="en-US" sz="2400" dirty="0" smtClean="0"/>
              <a:t>no active management?</a:t>
            </a:r>
            <a:endParaRPr lang="en-US" sz="2400" dirty="0" smtClean="0"/>
          </a:p>
          <a:p>
            <a:pPr marL="285750" indent="-285750">
              <a:spcAft>
                <a:spcPts val="600"/>
              </a:spcAft>
              <a:buFont typeface="Arial" panose="020B0604020202020204" pitchFamily="34" charset="0"/>
              <a:buChar char="•"/>
            </a:pPr>
            <a:r>
              <a:rPr lang="en-US" sz="2400" dirty="0" smtClean="0"/>
              <a:t>Is there anything we can do that would not be detrimental </a:t>
            </a:r>
            <a:endParaRPr lang="en-US" sz="2400" dirty="0"/>
          </a:p>
        </p:txBody>
      </p:sp>
    </p:spTree>
    <p:extLst>
      <p:ext uri="{BB962C8B-B14F-4D97-AF65-F5344CB8AC3E}">
        <p14:creationId xmlns:p14="http://schemas.microsoft.com/office/powerpoint/2010/main" val="34332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Purpose of Project - Mission</a:t>
            </a:r>
            <a:endParaRPr lang="en-US" dirty="0"/>
          </a:p>
        </p:txBody>
      </p:sp>
      <p:sp>
        <p:nvSpPr>
          <p:cNvPr id="7" name="Content Placeholder 6"/>
          <p:cNvSpPr>
            <a:spLocks noGrp="1"/>
          </p:cNvSpPr>
          <p:nvPr>
            <p:ph idx="1"/>
          </p:nvPr>
        </p:nvSpPr>
        <p:spPr/>
        <p:txBody>
          <a:bodyPr/>
          <a:lstStyle/>
          <a:p>
            <a:pPr marL="685800" indent="-571500">
              <a:spcBef>
                <a:spcPts val="1800"/>
              </a:spcBef>
              <a:spcAft>
                <a:spcPts val="1800"/>
              </a:spcAft>
              <a:buClr>
                <a:schemeClr val="accent2"/>
              </a:buClr>
            </a:pPr>
            <a:r>
              <a:rPr lang="en-US" sz="3600" b="0" kern="0" spc="50" dirty="0" smtClean="0">
                <a:solidFill>
                  <a:srgbClr val="C0504D"/>
                </a:solidFill>
                <a:ea typeface="Times New Roman" panose="02020603050405020304" pitchFamily="18" charset="0"/>
                <a:cs typeface="Times New Roman" panose="02020603050405020304" pitchFamily="18" charset="0"/>
              </a:rPr>
              <a:t>Reduce the risk </a:t>
            </a:r>
            <a:r>
              <a:rPr lang="en-US" sz="3600" b="0" strike="sngStrike" kern="0" spc="50" dirty="0" smtClean="0">
                <a:solidFill>
                  <a:srgbClr val="C0504D"/>
                </a:solidFill>
                <a:ea typeface="Times New Roman" panose="02020603050405020304" pitchFamily="18" charset="0"/>
                <a:cs typeface="Times New Roman" panose="02020603050405020304" pitchFamily="18" charset="0"/>
              </a:rPr>
              <a:t>of </a:t>
            </a:r>
            <a:r>
              <a:rPr lang="en-US" sz="3600" b="0" strike="sngStrike" kern="0" spc="50" dirty="0">
                <a:solidFill>
                  <a:srgbClr val="C0504D"/>
                </a:solidFill>
                <a:ea typeface="Times New Roman" panose="02020603050405020304" pitchFamily="18" charset="0"/>
                <a:cs typeface="Times New Roman" panose="02020603050405020304" pitchFamily="18" charset="0"/>
              </a:rPr>
              <a:t>uncharacteristic </a:t>
            </a:r>
            <a:r>
              <a:rPr lang="en-US" sz="3600" b="0" kern="0" spc="50" dirty="0" smtClean="0">
                <a:solidFill>
                  <a:srgbClr val="C0504D"/>
                </a:solidFill>
                <a:ea typeface="Times New Roman" panose="02020603050405020304" pitchFamily="18" charset="0"/>
                <a:cs typeface="Times New Roman" panose="02020603050405020304" pitchFamily="18" charset="0"/>
              </a:rPr>
              <a:t>wildfire </a:t>
            </a:r>
            <a:r>
              <a:rPr lang="en-US" sz="3600" b="0" kern="0" spc="50" dirty="0" smtClean="0">
                <a:solidFill>
                  <a:srgbClr val="FF0000"/>
                </a:solidFill>
                <a:latin typeface="Kristen ITC" panose="03050502040202030202" pitchFamily="66" charset="0"/>
                <a:ea typeface="Times New Roman" panose="02020603050405020304" pitchFamily="18" charset="0"/>
                <a:cs typeface="Times New Roman" panose="02020603050405020304" pitchFamily="18" charset="0"/>
              </a:rPr>
              <a:t>in WUI</a:t>
            </a:r>
            <a:endParaRPr lang="en-US" sz="3600" b="0" kern="0" spc="50" dirty="0" smtClean="0">
              <a:solidFill>
                <a:srgbClr val="FF0000"/>
              </a:solidFill>
              <a:latin typeface="Kristen ITC" panose="03050502040202030202" pitchFamily="66" charset="0"/>
              <a:ea typeface="Times New Roman" panose="02020603050405020304" pitchFamily="18" charset="0"/>
              <a:cs typeface="Times New Roman" panose="02020603050405020304" pitchFamily="18" charset="0"/>
            </a:endParaRPr>
          </a:p>
          <a:p>
            <a:pPr marL="685800" indent="-571500">
              <a:spcBef>
                <a:spcPts val="1800"/>
              </a:spcBef>
              <a:spcAft>
                <a:spcPts val="1800"/>
              </a:spcAft>
              <a:buClr>
                <a:schemeClr val="accent2"/>
              </a:buClr>
            </a:pPr>
            <a:r>
              <a:rPr lang="en-US" sz="3600" b="0" kern="0" spc="50" dirty="0" smtClean="0">
                <a:solidFill>
                  <a:srgbClr val="C0504D"/>
                </a:solidFill>
                <a:ea typeface="Times New Roman" panose="02020603050405020304" pitchFamily="18" charset="0"/>
                <a:cs typeface="Times New Roman" panose="02020603050405020304" pitchFamily="18" charset="0"/>
              </a:rPr>
              <a:t>Conserve </a:t>
            </a:r>
            <a:r>
              <a:rPr lang="en-US" sz="3600" b="0" kern="0" spc="50" dirty="0">
                <a:solidFill>
                  <a:srgbClr val="C0504D"/>
                </a:solidFill>
                <a:ea typeface="Times New Roman" panose="02020603050405020304" pitchFamily="18" charset="0"/>
                <a:cs typeface="Times New Roman" panose="02020603050405020304" pitchFamily="18" charset="0"/>
              </a:rPr>
              <a:t>terrestrial and aquatic biodiversity across the Southwest Crown Collaborative (SWCC) </a:t>
            </a:r>
            <a:r>
              <a:rPr lang="en-US" sz="3600" b="0" kern="0" spc="50" dirty="0" smtClean="0">
                <a:solidFill>
                  <a:srgbClr val="C0504D"/>
                </a:solidFill>
                <a:ea typeface="Times New Roman" panose="02020603050405020304" pitchFamily="18" charset="0"/>
                <a:cs typeface="Times New Roman" panose="02020603050405020304" pitchFamily="18" charset="0"/>
              </a:rPr>
              <a:t>landscape</a:t>
            </a:r>
          </a:p>
          <a:p>
            <a:pPr marL="114300" indent="0">
              <a:spcBef>
                <a:spcPts val="1800"/>
              </a:spcBef>
              <a:spcAft>
                <a:spcPts val="1800"/>
              </a:spcAft>
              <a:buClr>
                <a:schemeClr val="accent2"/>
              </a:buClr>
              <a:buNone/>
            </a:pPr>
            <a:r>
              <a:rPr lang="en-US" sz="3600" b="0" kern="0" spc="50" dirty="0" smtClean="0">
                <a:solidFill>
                  <a:schemeClr val="accent3">
                    <a:lumMod val="50000"/>
                  </a:schemeClr>
                </a:solidFill>
                <a:ea typeface="Times New Roman" panose="02020603050405020304" pitchFamily="18" charset="0"/>
                <a:cs typeface="Times New Roman" panose="02020603050405020304" pitchFamily="18" charset="0"/>
              </a:rPr>
              <a:t>     Consider potential </a:t>
            </a:r>
            <a:r>
              <a:rPr lang="en-US" sz="3600" b="0" kern="0" spc="50" dirty="0">
                <a:solidFill>
                  <a:schemeClr val="accent3">
                    <a:lumMod val="50000"/>
                  </a:schemeClr>
                </a:solidFill>
                <a:ea typeface="Times New Roman" panose="02020603050405020304" pitchFamily="18" charset="0"/>
                <a:cs typeface="Times New Roman" panose="02020603050405020304" pitchFamily="18" charset="0"/>
              </a:rPr>
              <a:t>influence of climate </a:t>
            </a:r>
            <a:r>
              <a:rPr lang="en-US" sz="3600" b="0" kern="0" spc="50" dirty="0" smtClean="0">
                <a:solidFill>
                  <a:schemeClr val="accent3">
                    <a:lumMod val="50000"/>
                  </a:schemeClr>
                </a:solidFill>
                <a:ea typeface="Times New Roman" panose="02020603050405020304" pitchFamily="18" charset="0"/>
                <a:cs typeface="Times New Roman" panose="02020603050405020304" pitchFamily="18" charset="0"/>
              </a:rPr>
              <a:t>change</a:t>
            </a:r>
            <a:endParaRPr lang="en-US" sz="3600" b="0" dirty="0">
              <a:solidFill>
                <a:schemeClr val="accent3">
                  <a:lumMod val="50000"/>
                </a:schemeClr>
              </a:solidFill>
              <a:latin typeface="Helvetica" panose="020B0604020202020204" pitchFamily="34" charset="0"/>
              <a:ea typeface="Times New Roman" panose="02020603050405020304" pitchFamily="18" charset="0"/>
              <a:cs typeface="Times New Roman" panose="02020603050405020304" pitchFamily="18" charset="0"/>
            </a:endParaRPr>
          </a:p>
          <a:p>
            <a:pPr>
              <a:spcBef>
                <a:spcPts val="1200"/>
              </a:spcBef>
              <a:spcAft>
                <a:spcPts val="1200"/>
              </a:spcAft>
            </a:pPr>
            <a:endParaRPr lang="en-US" sz="3600" b="0" kern="0" spc="50" dirty="0">
              <a:solidFill>
                <a:schemeClr val="accent3">
                  <a:lumMod val="50000"/>
                </a:schemeClr>
              </a:solidFill>
              <a:ea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5" name="Slide Number Placeholder 4"/>
          <p:cNvSpPr>
            <a:spLocks noGrp="1"/>
          </p:cNvSpPr>
          <p:nvPr>
            <p:ph type="sldNum" sz="quarter" idx="12"/>
          </p:nvPr>
        </p:nvSpPr>
        <p:spPr/>
        <p:txBody>
          <a:bodyPr/>
          <a:lstStyle/>
          <a:p>
            <a:pPr>
              <a:defRPr/>
            </a:pPr>
            <a:r>
              <a:rPr lang="en-US" dirty="0" smtClean="0">
                <a:solidFill>
                  <a:prstClr val="black">
                    <a:tint val="75000"/>
                  </a:prstClr>
                </a:solidFill>
              </a:rPr>
              <a:t>4</a:t>
            </a:r>
            <a:endParaRPr lang="en-US" dirty="0">
              <a:solidFill>
                <a:prstClr val="black">
                  <a:tint val="75000"/>
                </a:prstClr>
              </a:solidFill>
            </a:endParaRPr>
          </a:p>
        </p:txBody>
      </p:sp>
      <p:cxnSp>
        <p:nvCxnSpPr>
          <p:cNvPr id="3" name="Straight Connector 2"/>
          <p:cNvCxnSpPr/>
          <p:nvPr/>
        </p:nvCxnSpPr>
        <p:spPr>
          <a:xfrm flipV="1">
            <a:off x="1322172" y="4343400"/>
            <a:ext cx="10149840" cy="0"/>
          </a:xfrm>
          <a:prstGeom prst="line">
            <a:avLst/>
          </a:prstGeom>
          <a:ln>
            <a:solidFill>
              <a:schemeClr val="accent3">
                <a:lumMod val="50000"/>
              </a:schemeClr>
            </a:solidFill>
          </a:ln>
        </p:spPr>
        <p:style>
          <a:lnRef idx="2">
            <a:schemeClr val="accent3"/>
          </a:lnRef>
          <a:fillRef idx="0">
            <a:schemeClr val="accent3"/>
          </a:fillRef>
          <a:effectRef idx="1">
            <a:schemeClr val="accent3"/>
          </a:effectRef>
          <a:fontRef idx="minor">
            <a:schemeClr val="tx1"/>
          </a:fontRef>
        </p:style>
      </p:cxnSp>
      <p:sp>
        <p:nvSpPr>
          <p:cNvPr id="2" name="TextBox 1"/>
          <p:cNvSpPr txBox="1"/>
          <p:nvPr/>
        </p:nvSpPr>
        <p:spPr>
          <a:xfrm>
            <a:off x="5517957" y="1079213"/>
            <a:ext cx="1156086" cy="584775"/>
          </a:xfrm>
          <a:prstGeom prst="rect">
            <a:avLst/>
          </a:prstGeom>
          <a:noFill/>
        </p:spPr>
        <p:txBody>
          <a:bodyPr wrap="none" rtlCol="0">
            <a:spAutoFit/>
          </a:bodyPr>
          <a:lstStyle/>
          <a:p>
            <a:r>
              <a:rPr lang="en-US" sz="3200" dirty="0" smtClean="0">
                <a:solidFill>
                  <a:srgbClr val="FF0000"/>
                </a:solidFill>
                <a:latin typeface="Kristen ITC" panose="03050502040202030202" pitchFamily="66" charset="0"/>
              </a:rPr>
              <a:t>from</a:t>
            </a:r>
            <a:endParaRPr lang="en-US" sz="3200" dirty="0">
              <a:solidFill>
                <a:srgbClr val="FF0000"/>
              </a:solidFill>
              <a:latin typeface="Kristen ITC" panose="03050502040202030202" pitchFamily="66" charset="0"/>
            </a:endParaRPr>
          </a:p>
        </p:txBody>
      </p:sp>
    </p:spTree>
    <p:extLst>
      <p:ext uri="{BB962C8B-B14F-4D97-AF65-F5344CB8AC3E}">
        <p14:creationId xmlns:p14="http://schemas.microsoft.com/office/powerpoint/2010/main" val="422054271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Prioritization – Where?</a:t>
            </a:r>
            <a:endParaRPr lang="en-US" dirty="0"/>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Blackfoot Swan Landscape Restoration Project</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26</a:t>
            </a:fld>
            <a:endParaRPr lang="en-US">
              <a:solidFill>
                <a:prstClr val="black">
                  <a:tint val="75000"/>
                </a:prstClr>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106590797"/>
              </p:ext>
            </p:extLst>
          </p:nvPr>
        </p:nvGraphicFramePr>
        <p:xfrm>
          <a:off x="194733" y="1137920"/>
          <a:ext cx="11692467" cy="5202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5599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Prioritization – Where?</a:t>
            </a:r>
            <a:endParaRPr lang="en-US" dirty="0"/>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Blackfoot Swan Landscape Restoration Project</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27</a:t>
            </a:fld>
            <a:endParaRPr lang="en-US">
              <a:solidFill>
                <a:prstClr val="black">
                  <a:tint val="75000"/>
                </a:prstClr>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68914840"/>
              </p:ext>
            </p:extLst>
          </p:nvPr>
        </p:nvGraphicFramePr>
        <p:xfrm>
          <a:off x="194733" y="1137920"/>
          <a:ext cx="11692467" cy="5202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1438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Needs - What</a:t>
            </a:r>
            <a:endParaRPr lang="en-US" dirty="0"/>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28</a:t>
            </a:fld>
            <a:endParaRPr lang="en-US">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169827174"/>
              </p:ext>
            </p:extLst>
          </p:nvPr>
        </p:nvGraphicFramePr>
        <p:xfrm>
          <a:off x="295910" y="1414844"/>
          <a:ext cx="11591290" cy="4572572"/>
        </p:xfrm>
        <a:graphic>
          <a:graphicData uri="http://schemas.openxmlformats.org/drawingml/2006/table">
            <a:tbl>
              <a:tblPr firstRow="1" firstCol="1" bandRow="1">
                <a:tableStyleId>{5C22544A-7EE6-4342-B048-85BDC9FD1C3A}</a:tableStyleId>
              </a:tblPr>
              <a:tblGrid>
                <a:gridCol w="1554480"/>
                <a:gridCol w="2468880"/>
                <a:gridCol w="1661160"/>
                <a:gridCol w="3315970"/>
                <a:gridCol w="2590800"/>
              </a:tblGrid>
              <a:tr h="566420">
                <a:tc>
                  <a:txBody>
                    <a:bodyPr/>
                    <a:lstStyle/>
                    <a:p>
                      <a:pPr marL="0" marR="0">
                        <a:lnSpc>
                          <a:spcPct val="107000"/>
                        </a:lnSpc>
                        <a:spcBef>
                          <a:spcPts val="0"/>
                        </a:spcBef>
                        <a:spcAft>
                          <a:spcPts val="0"/>
                        </a:spcAft>
                      </a:pPr>
                      <a:r>
                        <a:rPr lang="en-US" sz="2400" dirty="0">
                          <a:effectLst/>
                        </a:rPr>
                        <a:t>Watershed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Variable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Needed Treatment Acres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Treatment Type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Comments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6420">
                <a:tc>
                  <a:txBody>
                    <a:bodyPr/>
                    <a:lstStyle/>
                    <a:p>
                      <a:pPr marL="0" marR="0">
                        <a:lnSpc>
                          <a:spcPct val="107000"/>
                        </a:lnSpc>
                        <a:spcBef>
                          <a:spcPts val="0"/>
                        </a:spcBef>
                        <a:spcAft>
                          <a:spcPts val="0"/>
                        </a:spcAft>
                      </a:pPr>
                      <a:r>
                        <a:rPr lang="en-US" sz="2400">
                          <a:effectLst/>
                        </a:rPr>
                        <a:t>Cold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ABLA_UR Dep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3,000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Cut/Burn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Convert to PICO_SI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6420">
                <a:tc>
                  <a:txBody>
                    <a:bodyPr/>
                    <a:lstStyle/>
                    <a:p>
                      <a:pPr marL="0" marR="0">
                        <a:lnSpc>
                          <a:spcPct val="107000"/>
                        </a:lnSpc>
                        <a:spcBef>
                          <a:spcPts val="0"/>
                        </a:spcBef>
                        <a:spcAft>
                          <a:spcPts val="0"/>
                        </a:spcAft>
                      </a:pPr>
                      <a:r>
                        <a:rPr lang="en-US" sz="2400">
                          <a:effectLst/>
                        </a:rPr>
                        <a:t>Cold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ABLA_YFMS Dep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3,000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Cut/Burn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Convert to PICO_SI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6420">
                <a:tc>
                  <a:txBody>
                    <a:bodyPr/>
                    <a:lstStyle/>
                    <a:p>
                      <a:pPr marL="0" marR="0">
                        <a:lnSpc>
                          <a:spcPct val="107000"/>
                        </a:lnSpc>
                        <a:spcBef>
                          <a:spcPts val="0"/>
                        </a:spcBef>
                        <a:spcAft>
                          <a:spcPts val="0"/>
                        </a:spcAft>
                      </a:pPr>
                      <a:r>
                        <a:rPr lang="en-US" sz="2400" dirty="0">
                          <a:effectLst/>
                        </a:rPr>
                        <a:t>Cold Creek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LAOC_YFMS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3,000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Cut/Burn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Advance to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6420">
                <a:tc>
                  <a:txBody>
                    <a:bodyPr/>
                    <a:lstStyle/>
                    <a:p>
                      <a:pPr marL="0" marR="0">
                        <a:lnSpc>
                          <a:spcPct val="107000"/>
                        </a:lnSpc>
                        <a:spcBef>
                          <a:spcPts val="0"/>
                        </a:spcBef>
                        <a:spcAft>
                          <a:spcPts val="0"/>
                        </a:spcAft>
                      </a:pPr>
                      <a:r>
                        <a:rPr lang="en-US" sz="2400">
                          <a:effectLst/>
                        </a:rPr>
                        <a:t>Cold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MFRI Dep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6,000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Burn or Cut/Burn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Convert to OFSS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6420">
                <a:tc>
                  <a:txBody>
                    <a:bodyPr/>
                    <a:lstStyle/>
                    <a:p>
                      <a:pPr marL="0" marR="0">
                        <a:lnSpc>
                          <a:spcPct val="107000"/>
                        </a:lnSpc>
                        <a:spcBef>
                          <a:spcPts val="0"/>
                        </a:spcBef>
                        <a:spcAft>
                          <a:spcPts val="0"/>
                        </a:spcAft>
                      </a:pPr>
                      <a:r>
                        <a:rPr lang="en-US" sz="2400">
                          <a:effectLst/>
                        </a:rPr>
                        <a:t>Cold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Patch Density Dep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2,000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Consolidate SECC/UR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Focus on SI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6420">
                <a:tc>
                  <a:txBody>
                    <a:bodyPr/>
                    <a:lstStyle/>
                    <a:p>
                      <a:pPr marL="0" marR="0">
                        <a:lnSpc>
                          <a:spcPct val="107000"/>
                        </a:lnSpc>
                        <a:spcBef>
                          <a:spcPts val="0"/>
                        </a:spcBef>
                        <a:spcAft>
                          <a:spcPts val="0"/>
                        </a:spcAft>
                      </a:pPr>
                      <a:r>
                        <a:rPr lang="en-US" sz="2400">
                          <a:effectLst/>
                        </a:rPr>
                        <a:t>Cold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Whitebark Pine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5,000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Restore w/ rust res seeds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Cold Forest PVG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Footer Placeholder 3"/>
          <p:cNvSpPr>
            <a:spLocks noGrp="1"/>
          </p:cNvSpPr>
          <p:nvPr>
            <p:ph type="ftr" sz="quarter" idx="11"/>
          </p:nvPr>
        </p:nvSpPr>
        <p:spPr>
          <a:xfrm>
            <a:off x="194733" y="6340476"/>
            <a:ext cx="4389967" cy="365125"/>
          </a:xfrm>
        </p:spPr>
        <p:txBody>
          <a:bodyPr/>
          <a:lstStyle/>
          <a:p>
            <a:r>
              <a:rPr lang="en-US" dirty="0" smtClean="0">
                <a:solidFill>
                  <a:prstClr val="black">
                    <a:tint val="75000"/>
                  </a:prstClr>
                </a:solidFill>
              </a:rPr>
              <a:t>Blackfoot Swan Landscape Restoration Project</a:t>
            </a:r>
            <a:endParaRPr lang="en-US" dirty="0">
              <a:solidFill>
                <a:prstClr val="black">
                  <a:tint val="75000"/>
                </a:prstClr>
              </a:solidFill>
            </a:endParaRPr>
          </a:p>
        </p:txBody>
      </p:sp>
    </p:spTree>
    <p:extLst>
      <p:ext uri="{BB962C8B-B14F-4D97-AF65-F5344CB8AC3E}">
        <p14:creationId xmlns:p14="http://schemas.microsoft.com/office/powerpoint/2010/main" val="858040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300859640"/>
              </p:ext>
            </p:extLst>
          </p:nvPr>
        </p:nvGraphicFramePr>
        <p:xfrm>
          <a:off x="2209800" y="1081985"/>
          <a:ext cx="8453120" cy="562361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t>Range of Variation – What is the Goal?</a:t>
            </a:r>
            <a:endParaRPr lang="en-US" dirty="0"/>
          </a:p>
        </p:txBody>
      </p:sp>
      <p:sp>
        <p:nvSpPr>
          <p:cNvPr id="5" name="Footer Placeholder 4"/>
          <p:cNvSpPr>
            <a:spLocks noGrp="1"/>
          </p:cNvSpPr>
          <p:nvPr>
            <p:ph type="ftr" sz="quarter" idx="3"/>
          </p:nvPr>
        </p:nvSpPr>
        <p:spPr/>
        <p:txBody>
          <a:bodyPr/>
          <a:lstStyle/>
          <a:p>
            <a:pPr>
              <a:defRPr/>
            </a:pPr>
            <a:r>
              <a:rPr lang="en-US" dirty="0">
                <a:solidFill>
                  <a:prstClr val="black">
                    <a:tint val="75000"/>
                  </a:prstClr>
                </a:solidFill>
              </a:rPr>
              <a:t>Blackfoot Swan Landscape Restoration Project</a:t>
            </a:r>
          </a:p>
        </p:txBody>
      </p:sp>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pPr algn="r"/>
            <a:r>
              <a:rPr lang="en-US" sz="1200" dirty="0" smtClean="0">
                <a:solidFill>
                  <a:prstClr val="black">
                    <a:tint val="75000"/>
                  </a:prstClr>
                </a:solidFill>
              </a:rPr>
              <a:t>10</a:t>
            </a:r>
            <a:endParaRPr lang="en-US" sz="1200" dirty="0">
              <a:solidFill>
                <a:prstClr val="black">
                  <a:tint val="75000"/>
                </a:prstClr>
              </a:solidFill>
            </a:endParaRPr>
          </a:p>
        </p:txBody>
      </p:sp>
      <p:cxnSp>
        <p:nvCxnSpPr>
          <p:cNvPr id="34" name="Straight Connector 33"/>
          <p:cNvCxnSpPr/>
          <p:nvPr/>
        </p:nvCxnSpPr>
        <p:spPr>
          <a:xfrm flipV="1">
            <a:off x="4118219" y="1519963"/>
            <a:ext cx="3608461" cy="2710"/>
          </a:xfrm>
          <a:prstGeom prst="line">
            <a:avLst/>
          </a:prstGeom>
          <a:ln w="63500">
            <a:solidFill>
              <a:srgbClr val="6F893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34000" y="1626643"/>
            <a:ext cx="4069080" cy="0"/>
          </a:xfrm>
          <a:prstGeom prst="line">
            <a:avLst/>
          </a:prstGeom>
          <a:ln w="63500">
            <a:solidFill>
              <a:srgbClr val="CC99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98204" y="1098646"/>
            <a:ext cx="1798320" cy="400110"/>
          </a:xfrm>
          <a:prstGeom prst="rect">
            <a:avLst/>
          </a:prstGeom>
          <a:noFill/>
        </p:spPr>
        <p:txBody>
          <a:bodyPr wrap="square" rtlCol="0">
            <a:spAutoFit/>
          </a:bodyPr>
          <a:lstStyle/>
          <a:p>
            <a:pPr algn="ctr"/>
            <a:r>
              <a:rPr lang="en-US" sz="2000" b="1" dirty="0" smtClean="0">
                <a:solidFill>
                  <a:schemeClr val="accent3">
                    <a:lumMod val="50000"/>
                  </a:schemeClr>
                </a:solidFill>
              </a:rPr>
              <a:t>HRV</a:t>
            </a:r>
            <a:endParaRPr lang="en-US" b="1" dirty="0">
              <a:solidFill>
                <a:schemeClr val="accent3">
                  <a:lumMod val="50000"/>
                </a:schemeClr>
              </a:solidFill>
            </a:endParaRPr>
          </a:p>
        </p:txBody>
      </p:sp>
      <p:sp>
        <p:nvSpPr>
          <p:cNvPr id="31" name="TextBox 30"/>
          <p:cNvSpPr txBox="1"/>
          <p:nvPr/>
        </p:nvSpPr>
        <p:spPr>
          <a:xfrm>
            <a:off x="6535564" y="1681377"/>
            <a:ext cx="1798320" cy="400110"/>
          </a:xfrm>
          <a:prstGeom prst="rect">
            <a:avLst/>
          </a:prstGeom>
          <a:noFill/>
        </p:spPr>
        <p:txBody>
          <a:bodyPr wrap="square" rtlCol="0">
            <a:spAutoFit/>
          </a:bodyPr>
          <a:lstStyle/>
          <a:p>
            <a:pPr algn="ctr"/>
            <a:r>
              <a:rPr lang="en-US" sz="2000" b="1" dirty="0" smtClean="0">
                <a:solidFill>
                  <a:srgbClr val="CC9900"/>
                </a:solidFill>
              </a:rPr>
              <a:t>FRV</a:t>
            </a:r>
            <a:endParaRPr lang="en-US" b="1" dirty="0">
              <a:solidFill>
                <a:srgbClr val="CC9900"/>
              </a:solidFill>
            </a:endParaRPr>
          </a:p>
        </p:txBody>
      </p:sp>
    </p:spTree>
    <p:extLst>
      <p:ext uri="{BB962C8B-B14F-4D97-AF65-F5344CB8AC3E}">
        <p14:creationId xmlns:p14="http://schemas.microsoft.com/office/powerpoint/2010/main" val="1748147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Blackfoot Swan Landscape Restoration Project (BSLRP)</a:t>
            </a:r>
            <a:endParaRPr lang="en-US" dirty="0"/>
          </a:p>
        </p:txBody>
      </p:sp>
      <p:pic>
        <p:nvPicPr>
          <p:cNvPr id="2" name="Picture 1"/>
          <p:cNvPicPr>
            <a:picLocks noChangeAspect="1"/>
          </p:cNvPicPr>
          <p:nvPr/>
        </p:nvPicPr>
        <p:blipFill>
          <a:blip r:embed="rId3"/>
          <a:stretch>
            <a:fillRect/>
          </a:stretch>
        </p:blipFill>
        <p:spPr>
          <a:xfrm>
            <a:off x="4114628" y="3243056"/>
            <a:ext cx="3962743" cy="371888"/>
          </a:xfrm>
          <a:prstGeom prst="rect">
            <a:avLst/>
          </a:prstGeom>
        </p:spPr>
      </p:pic>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pPr algn="r"/>
            <a:r>
              <a:rPr lang="en-US" sz="1200" dirty="0" smtClean="0">
                <a:solidFill>
                  <a:prstClr val="black">
                    <a:tint val="75000"/>
                  </a:prstClr>
                </a:solidFill>
              </a:rPr>
              <a:t>3</a:t>
            </a:r>
            <a:endParaRPr lang="en-US" sz="1200" dirty="0">
              <a:solidFill>
                <a:prstClr val="black">
                  <a:tint val="75000"/>
                </a:prst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1000581"/>
            <a:ext cx="4333621" cy="5705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a:spLocks noGrp="1"/>
          </p:cNvSpPr>
          <p:nvPr>
            <p:ph idx="1"/>
          </p:nvPr>
        </p:nvSpPr>
        <p:spPr>
          <a:xfrm>
            <a:off x="5943600" y="1006476"/>
            <a:ext cx="5943600" cy="5334000"/>
          </a:xfrm>
        </p:spPr>
        <p:txBody>
          <a:bodyPr>
            <a:normAutofit/>
          </a:bodyPr>
          <a:lstStyle/>
          <a:p>
            <a:r>
              <a:rPr lang="en-US" sz="3200" dirty="0"/>
              <a:t>1.2 million acres in the Swan, Blackfoot and Clearwater drainages</a:t>
            </a:r>
          </a:p>
          <a:p>
            <a:r>
              <a:rPr lang="en-US" sz="3200" dirty="0" smtClean="0"/>
              <a:t>Follows boundary for SWCC (mostly)</a:t>
            </a:r>
          </a:p>
          <a:p>
            <a:r>
              <a:rPr lang="en-US" sz="3200" dirty="0"/>
              <a:t>Flathead, Lolo and Helena and Lewis &amp; Clark National </a:t>
            </a:r>
            <a:r>
              <a:rPr lang="en-US" sz="3200" dirty="0" smtClean="0"/>
              <a:t>Forests</a:t>
            </a:r>
          </a:p>
          <a:p>
            <a:pPr lvl="1"/>
            <a:r>
              <a:rPr lang="en-US" sz="3200" dirty="0" smtClean="0"/>
              <a:t>Swan </a:t>
            </a:r>
            <a:r>
              <a:rPr lang="en-US" sz="3200" dirty="0"/>
              <a:t>Lake, Seeley Lake and Lincoln Ranger Districts</a:t>
            </a:r>
          </a:p>
          <a:p>
            <a:endParaRPr lang="en-US" sz="3200" dirty="0" smtClean="0"/>
          </a:p>
          <a:p>
            <a:endParaRPr lang="en-US" sz="3200" dirty="0"/>
          </a:p>
        </p:txBody>
      </p:sp>
    </p:spTree>
    <p:extLst>
      <p:ext uri="{BB962C8B-B14F-4D97-AF65-F5344CB8AC3E}">
        <p14:creationId xmlns:p14="http://schemas.microsoft.com/office/powerpoint/2010/main" val="6757687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280546962"/>
              </p:ext>
            </p:extLst>
          </p:nvPr>
        </p:nvGraphicFramePr>
        <p:xfrm>
          <a:off x="2209800" y="1081985"/>
          <a:ext cx="8453120" cy="5623616"/>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flipV="1">
            <a:off x="4817596" y="1490426"/>
            <a:ext cx="3610787" cy="5520"/>
          </a:xfrm>
          <a:prstGeom prst="line">
            <a:avLst/>
          </a:prstGeom>
          <a:ln w="63500">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17844" y="1090316"/>
            <a:ext cx="6758608" cy="400110"/>
          </a:xfrm>
          <a:prstGeom prst="rect">
            <a:avLst/>
          </a:prstGeom>
          <a:noFill/>
        </p:spPr>
        <p:txBody>
          <a:bodyPr wrap="square" rtlCol="0">
            <a:spAutoFit/>
          </a:bodyPr>
          <a:lstStyle/>
          <a:p>
            <a:pPr algn="ctr"/>
            <a:r>
              <a:rPr lang="en-US" sz="2000" b="1" dirty="0" smtClean="0">
                <a:solidFill>
                  <a:schemeClr val="accent4">
                    <a:lumMod val="75000"/>
                  </a:schemeClr>
                </a:solidFill>
              </a:rPr>
              <a:t>Future Desired Condition (Shift HRV distribution toward FRV)</a:t>
            </a:r>
            <a:endParaRPr lang="en-US" b="1" dirty="0">
              <a:solidFill>
                <a:schemeClr val="accent4">
                  <a:lumMod val="75000"/>
                </a:schemeClr>
              </a:solidFill>
            </a:endParaRPr>
          </a:p>
        </p:txBody>
      </p:sp>
      <p:sp>
        <p:nvSpPr>
          <p:cNvPr id="3" name="Title 2"/>
          <p:cNvSpPr>
            <a:spLocks noGrp="1"/>
          </p:cNvSpPr>
          <p:nvPr>
            <p:ph type="title"/>
          </p:nvPr>
        </p:nvSpPr>
        <p:spPr/>
        <p:txBody>
          <a:bodyPr/>
          <a:lstStyle/>
          <a:p>
            <a:r>
              <a:rPr lang="en-US" dirty="0" smtClean="0"/>
              <a:t>Desired Range of Variation – Option 3</a:t>
            </a:r>
            <a:endParaRPr lang="en-US" dirty="0"/>
          </a:p>
        </p:txBody>
      </p:sp>
      <p:sp>
        <p:nvSpPr>
          <p:cNvPr id="5" name="Footer Placeholder 4"/>
          <p:cNvSpPr>
            <a:spLocks noGrp="1"/>
          </p:cNvSpPr>
          <p:nvPr>
            <p:ph type="ftr" sz="quarter" idx="3"/>
          </p:nvPr>
        </p:nvSpPr>
        <p:spPr/>
        <p:txBody>
          <a:bodyPr/>
          <a:lstStyle/>
          <a:p>
            <a:pPr>
              <a:defRPr/>
            </a:pPr>
            <a:r>
              <a:rPr lang="en-US" dirty="0">
                <a:solidFill>
                  <a:prstClr val="black">
                    <a:tint val="75000"/>
                  </a:prstClr>
                </a:solidFill>
              </a:rPr>
              <a:t>Blackfoot Swan Landscape Restoration Project</a:t>
            </a:r>
          </a:p>
        </p:txBody>
      </p:sp>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pPr algn="r"/>
            <a:r>
              <a:rPr lang="en-US" sz="1200" dirty="0" smtClean="0">
                <a:solidFill>
                  <a:prstClr val="black">
                    <a:tint val="75000"/>
                  </a:prstClr>
                </a:solidFill>
              </a:rPr>
              <a:t>14</a:t>
            </a:r>
            <a:endParaRPr lang="en-US" sz="1200" dirty="0">
              <a:solidFill>
                <a:prstClr val="black">
                  <a:tint val="75000"/>
                </a:prstClr>
              </a:solidFill>
            </a:endParaRPr>
          </a:p>
        </p:txBody>
      </p:sp>
      <p:sp>
        <p:nvSpPr>
          <p:cNvPr id="12" name="Freeform 11"/>
          <p:cNvSpPr/>
          <p:nvPr/>
        </p:nvSpPr>
        <p:spPr>
          <a:xfrm>
            <a:off x="4239825" y="1872740"/>
            <a:ext cx="5514646" cy="3997973"/>
          </a:xfrm>
          <a:custGeom>
            <a:avLst/>
            <a:gdLst>
              <a:gd name="connsiteX0" fmla="*/ 0 w 5514681"/>
              <a:gd name="connsiteY0" fmla="*/ 4038975 h 4038975"/>
              <a:gd name="connsiteX1" fmla="*/ 1593130 w 5514681"/>
              <a:gd name="connsiteY1" fmla="*/ 532204 h 4038975"/>
              <a:gd name="connsiteX2" fmla="*/ 2328421 w 5514681"/>
              <a:gd name="connsiteY2" fmla="*/ 192839 h 4038975"/>
              <a:gd name="connsiteX3" fmla="*/ 3921551 w 5514681"/>
              <a:gd name="connsiteY3" fmla="*/ 2304443 h 4038975"/>
              <a:gd name="connsiteX4" fmla="*/ 4930219 w 5514681"/>
              <a:gd name="connsiteY4" fmla="*/ 3775025 h 4038975"/>
              <a:gd name="connsiteX5" fmla="*/ 5514681 w 5514681"/>
              <a:gd name="connsiteY5" fmla="*/ 4020122 h 4038975"/>
              <a:gd name="connsiteX6" fmla="*/ 5514681 w 5514681"/>
              <a:gd name="connsiteY6" fmla="*/ 4020122 h 403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4681" h="4038975">
                <a:moveTo>
                  <a:pt x="0" y="4038975"/>
                </a:moveTo>
                <a:cubicBezTo>
                  <a:pt x="602530" y="2606101"/>
                  <a:pt x="1205060" y="1173227"/>
                  <a:pt x="1593130" y="532204"/>
                </a:cubicBezTo>
                <a:cubicBezTo>
                  <a:pt x="1981200" y="-108819"/>
                  <a:pt x="1940351" y="-102534"/>
                  <a:pt x="2328421" y="192839"/>
                </a:cubicBezTo>
                <a:cubicBezTo>
                  <a:pt x="2716491" y="488212"/>
                  <a:pt x="3487918" y="1707412"/>
                  <a:pt x="3921551" y="2304443"/>
                </a:cubicBezTo>
                <a:cubicBezTo>
                  <a:pt x="4355184" y="2901474"/>
                  <a:pt x="4664698" y="3489079"/>
                  <a:pt x="4930219" y="3775025"/>
                </a:cubicBezTo>
                <a:cubicBezTo>
                  <a:pt x="5195740" y="4060971"/>
                  <a:pt x="5514681" y="4020122"/>
                  <a:pt x="5514681" y="4020122"/>
                </a:cubicBezTo>
                <a:lnTo>
                  <a:pt x="5514681" y="4020122"/>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15316101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Cold Creek Analysis – “Manual Process”</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7" name="TextBox 6"/>
          <p:cNvSpPr txBox="1"/>
          <p:nvPr/>
        </p:nvSpPr>
        <p:spPr>
          <a:xfrm>
            <a:off x="2838450" y="2609848"/>
            <a:ext cx="5086350" cy="3354765"/>
          </a:xfrm>
          <a:prstGeom prst="rect">
            <a:avLst/>
          </a:prstGeom>
          <a:noFill/>
        </p:spPr>
        <p:txBody>
          <a:bodyPr wrap="square" rtlCol="0">
            <a:spAutoFit/>
          </a:bodyPr>
          <a:lstStyle/>
          <a:p>
            <a:r>
              <a:rPr lang="en-US" sz="2800" b="1" dirty="0">
                <a:solidFill>
                  <a:schemeClr val="bg1"/>
                </a:solidFill>
              </a:rPr>
              <a:t>	</a:t>
            </a:r>
            <a:r>
              <a:rPr lang="en-US" sz="4000" b="1" dirty="0" smtClean="0">
                <a:solidFill>
                  <a:schemeClr val="bg1"/>
                </a:solidFill>
              </a:rPr>
              <a:t>Assess Departure</a:t>
            </a:r>
          </a:p>
          <a:p>
            <a:r>
              <a:rPr lang="en-US" sz="3600" b="1" dirty="0">
                <a:solidFill>
                  <a:schemeClr val="bg1"/>
                </a:solidFill>
              </a:rPr>
              <a:t>	</a:t>
            </a:r>
            <a:r>
              <a:rPr lang="en-US" sz="3600" b="1" dirty="0" smtClean="0">
                <a:solidFill>
                  <a:schemeClr val="bg1"/>
                </a:solidFill>
              </a:rPr>
              <a:t>	ABLA/UR</a:t>
            </a:r>
          </a:p>
          <a:p>
            <a:r>
              <a:rPr lang="en-US" sz="3600" b="1" dirty="0">
                <a:solidFill>
                  <a:schemeClr val="bg1"/>
                </a:solidFill>
              </a:rPr>
              <a:t>	</a:t>
            </a:r>
            <a:r>
              <a:rPr lang="en-US" sz="3600" b="1" dirty="0" smtClean="0">
                <a:solidFill>
                  <a:schemeClr val="bg1"/>
                </a:solidFill>
              </a:rPr>
              <a:t>	ABLA/YFMS</a:t>
            </a:r>
          </a:p>
          <a:p>
            <a:r>
              <a:rPr lang="en-US" sz="3600" b="1" dirty="0" smtClean="0">
                <a:solidFill>
                  <a:schemeClr val="bg1"/>
                </a:solidFill>
              </a:rPr>
              <a:t>		ABGR</a:t>
            </a:r>
          </a:p>
          <a:p>
            <a:r>
              <a:rPr lang="en-US" sz="3600" b="1" dirty="0">
                <a:solidFill>
                  <a:schemeClr val="bg1"/>
                </a:solidFill>
              </a:rPr>
              <a:t>	</a:t>
            </a:r>
            <a:r>
              <a:rPr lang="en-US" sz="3600" b="1" dirty="0" smtClean="0">
                <a:solidFill>
                  <a:schemeClr val="bg1"/>
                </a:solidFill>
              </a:rPr>
              <a:t>	LAOC/YFMS</a:t>
            </a:r>
          </a:p>
          <a:p>
            <a:r>
              <a:rPr lang="en-US" sz="2800" b="1" dirty="0">
                <a:solidFill>
                  <a:schemeClr val="bg1"/>
                </a:solidFill>
              </a:rPr>
              <a:t>	</a:t>
            </a:r>
          </a:p>
        </p:txBody>
      </p:sp>
      <p:pic>
        <p:nvPicPr>
          <p:cNvPr id="2" name="Picture 1"/>
          <p:cNvPicPr>
            <a:picLocks noChangeAspect="1"/>
          </p:cNvPicPr>
          <p:nvPr/>
        </p:nvPicPr>
        <p:blipFill rotWithShape="1">
          <a:blip r:embed="rId3"/>
          <a:srcRect l="23672" t="12643" r="13906" b="5773"/>
          <a:stretch/>
        </p:blipFill>
        <p:spPr>
          <a:xfrm>
            <a:off x="2886074" y="942974"/>
            <a:ext cx="7610475" cy="5429251"/>
          </a:xfrm>
          <a:prstGeom prst="rect">
            <a:avLst/>
          </a:prstGeom>
        </p:spPr>
      </p:pic>
      <p:sp>
        <p:nvSpPr>
          <p:cNvPr id="4" name="TextBox 3"/>
          <p:cNvSpPr txBox="1"/>
          <p:nvPr/>
        </p:nvSpPr>
        <p:spPr>
          <a:xfrm>
            <a:off x="561974" y="2495551"/>
            <a:ext cx="1781175" cy="830997"/>
          </a:xfrm>
          <a:prstGeom prst="rect">
            <a:avLst/>
          </a:prstGeom>
          <a:noFill/>
        </p:spPr>
        <p:txBody>
          <a:bodyPr wrap="square" rtlCol="0">
            <a:spAutoFit/>
          </a:bodyPr>
          <a:lstStyle/>
          <a:p>
            <a:r>
              <a:rPr lang="en-US" sz="2400" b="1" dirty="0" smtClean="0"/>
              <a:t>29 Polygons</a:t>
            </a:r>
          </a:p>
          <a:p>
            <a:r>
              <a:rPr lang="en-US" sz="2400" b="1" dirty="0" smtClean="0"/>
              <a:t>3,711 Acres</a:t>
            </a:r>
            <a:endParaRPr lang="en-US" sz="2400" b="1" dirty="0"/>
          </a:p>
        </p:txBody>
      </p:sp>
    </p:spTree>
    <p:extLst>
      <p:ext uri="{BB962C8B-B14F-4D97-AF65-F5344CB8AC3E}">
        <p14:creationId xmlns:p14="http://schemas.microsoft.com/office/powerpoint/2010/main" val="3254898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Cold Creek Analysis – “Manual Process”</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pic>
        <p:nvPicPr>
          <p:cNvPr id="4" name="Picture 3"/>
          <p:cNvPicPr>
            <a:picLocks noChangeAspect="1"/>
          </p:cNvPicPr>
          <p:nvPr/>
        </p:nvPicPr>
        <p:blipFill rotWithShape="1">
          <a:blip r:embed="rId3"/>
          <a:srcRect l="1299" t="18473" r="2591" b="45695"/>
          <a:stretch/>
        </p:blipFill>
        <p:spPr>
          <a:xfrm>
            <a:off x="3594910" y="1029466"/>
            <a:ext cx="8073216" cy="2799583"/>
          </a:xfrm>
          <a:prstGeom prst="rect">
            <a:avLst/>
          </a:prstGeom>
        </p:spPr>
      </p:pic>
      <p:sp>
        <p:nvSpPr>
          <p:cNvPr id="7" name="TextBox 6"/>
          <p:cNvSpPr txBox="1"/>
          <p:nvPr/>
        </p:nvSpPr>
        <p:spPr>
          <a:xfrm>
            <a:off x="5514976" y="5631161"/>
            <a:ext cx="2507033" cy="461665"/>
          </a:xfrm>
          <a:prstGeom prst="rect">
            <a:avLst/>
          </a:prstGeom>
          <a:noFill/>
        </p:spPr>
        <p:txBody>
          <a:bodyPr wrap="none" rtlCol="0">
            <a:spAutoFit/>
          </a:bodyPr>
          <a:lstStyle/>
          <a:p>
            <a:r>
              <a:rPr lang="en-US" sz="2400" b="1" dirty="0" smtClean="0"/>
              <a:t>POST-TREATMENT</a:t>
            </a:r>
            <a:endParaRPr lang="en-US" sz="2400" b="1" dirty="0"/>
          </a:p>
        </p:txBody>
      </p:sp>
      <p:pic>
        <p:nvPicPr>
          <p:cNvPr id="2" name="Picture 1"/>
          <p:cNvPicPr>
            <a:picLocks noChangeAspect="1"/>
          </p:cNvPicPr>
          <p:nvPr/>
        </p:nvPicPr>
        <p:blipFill rotWithShape="1">
          <a:blip r:embed="rId4"/>
          <a:srcRect l="28203" t="19943" r="14609" b="42271"/>
          <a:stretch/>
        </p:blipFill>
        <p:spPr>
          <a:xfrm>
            <a:off x="3804225" y="3595904"/>
            <a:ext cx="7654586" cy="2760670"/>
          </a:xfrm>
          <a:prstGeom prst="rect">
            <a:avLst/>
          </a:prstGeom>
        </p:spPr>
      </p:pic>
      <p:sp>
        <p:nvSpPr>
          <p:cNvPr id="8" name="TextBox 7"/>
          <p:cNvSpPr txBox="1"/>
          <p:nvPr/>
        </p:nvSpPr>
        <p:spPr>
          <a:xfrm>
            <a:off x="581026" y="2107209"/>
            <a:ext cx="2327304" cy="461665"/>
          </a:xfrm>
          <a:prstGeom prst="rect">
            <a:avLst/>
          </a:prstGeom>
          <a:noFill/>
        </p:spPr>
        <p:txBody>
          <a:bodyPr wrap="none" rtlCol="0">
            <a:spAutoFit/>
          </a:bodyPr>
          <a:lstStyle/>
          <a:p>
            <a:r>
              <a:rPr lang="en-US" sz="2400" b="1" dirty="0" smtClean="0"/>
              <a:t>PRE-TREATMENT</a:t>
            </a:r>
            <a:endParaRPr lang="en-US" sz="2400" b="1" dirty="0"/>
          </a:p>
        </p:txBody>
      </p:sp>
      <p:sp>
        <p:nvSpPr>
          <p:cNvPr id="9" name="TextBox 8"/>
          <p:cNvSpPr txBox="1"/>
          <p:nvPr/>
        </p:nvSpPr>
        <p:spPr>
          <a:xfrm>
            <a:off x="630675" y="4910212"/>
            <a:ext cx="2507033" cy="461665"/>
          </a:xfrm>
          <a:prstGeom prst="rect">
            <a:avLst/>
          </a:prstGeom>
          <a:noFill/>
        </p:spPr>
        <p:txBody>
          <a:bodyPr wrap="none" rtlCol="0">
            <a:spAutoFit/>
          </a:bodyPr>
          <a:lstStyle/>
          <a:p>
            <a:r>
              <a:rPr lang="en-US" sz="2400" b="1" dirty="0" smtClean="0"/>
              <a:t>POST-TREATMENT</a:t>
            </a:r>
            <a:endParaRPr lang="en-US" sz="2400" b="1" dirty="0"/>
          </a:p>
        </p:txBody>
      </p:sp>
    </p:spTree>
    <p:extLst>
      <p:ext uri="{BB962C8B-B14F-4D97-AF65-F5344CB8AC3E}">
        <p14:creationId xmlns:p14="http://schemas.microsoft.com/office/powerpoint/2010/main" val="241447212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Cold Creek Analysis – “Manual Process”</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8" name="TextBox 7"/>
          <p:cNvSpPr txBox="1"/>
          <p:nvPr/>
        </p:nvSpPr>
        <p:spPr>
          <a:xfrm>
            <a:off x="581026" y="2107209"/>
            <a:ext cx="2327304" cy="461665"/>
          </a:xfrm>
          <a:prstGeom prst="rect">
            <a:avLst/>
          </a:prstGeom>
          <a:noFill/>
        </p:spPr>
        <p:txBody>
          <a:bodyPr wrap="none" rtlCol="0">
            <a:spAutoFit/>
          </a:bodyPr>
          <a:lstStyle/>
          <a:p>
            <a:r>
              <a:rPr lang="en-US" sz="2400" b="1" dirty="0" smtClean="0"/>
              <a:t>PRE-TREATMENT</a:t>
            </a:r>
            <a:endParaRPr lang="en-US" sz="2400" b="1" dirty="0"/>
          </a:p>
        </p:txBody>
      </p:sp>
      <p:sp>
        <p:nvSpPr>
          <p:cNvPr id="9" name="TextBox 8"/>
          <p:cNvSpPr txBox="1"/>
          <p:nvPr/>
        </p:nvSpPr>
        <p:spPr>
          <a:xfrm>
            <a:off x="630675" y="4910212"/>
            <a:ext cx="2507033" cy="461665"/>
          </a:xfrm>
          <a:prstGeom prst="rect">
            <a:avLst/>
          </a:prstGeom>
          <a:noFill/>
        </p:spPr>
        <p:txBody>
          <a:bodyPr wrap="none" rtlCol="0">
            <a:spAutoFit/>
          </a:bodyPr>
          <a:lstStyle/>
          <a:p>
            <a:r>
              <a:rPr lang="en-US" sz="2400" b="1" dirty="0" smtClean="0"/>
              <a:t>POST-TREATMENT</a:t>
            </a:r>
            <a:endParaRPr lang="en-US" sz="2400" b="1" dirty="0"/>
          </a:p>
        </p:txBody>
      </p:sp>
      <p:pic>
        <p:nvPicPr>
          <p:cNvPr id="10" name="Picture 9"/>
          <p:cNvPicPr>
            <a:picLocks noChangeAspect="1"/>
          </p:cNvPicPr>
          <p:nvPr/>
        </p:nvPicPr>
        <p:blipFill rotWithShape="1">
          <a:blip r:embed="rId3"/>
          <a:srcRect l="2721" t="17500" r="2979" b="45556"/>
          <a:stretch/>
        </p:blipFill>
        <p:spPr>
          <a:xfrm>
            <a:off x="3674691" y="989024"/>
            <a:ext cx="7945809" cy="2895322"/>
          </a:xfrm>
          <a:prstGeom prst="rect">
            <a:avLst/>
          </a:prstGeom>
        </p:spPr>
      </p:pic>
      <p:pic>
        <p:nvPicPr>
          <p:cNvPr id="6" name="Picture 5"/>
          <p:cNvPicPr>
            <a:picLocks noChangeAspect="1"/>
          </p:cNvPicPr>
          <p:nvPr/>
        </p:nvPicPr>
        <p:blipFill rotWithShape="1">
          <a:blip r:embed="rId4"/>
          <a:srcRect l="28047" t="20086" r="12578" b="42271"/>
          <a:stretch/>
        </p:blipFill>
        <p:spPr>
          <a:xfrm>
            <a:off x="3674691" y="3599511"/>
            <a:ext cx="8030756" cy="2779065"/>
          </a:xfrm>
          <a:prstGeom prst="rect">
            <a:avLst/>
          </a:prstGeom>
          <a:ln>
            <a:noFill/>
          </a:ln>
          <a:effectLst>
            <a:softEdge rad="112500"/>
          </a:effectLst>
        </p:spPr>
      </p:pic>
    </p:spTree>
    <p:extLst>
      <p:ext uri="{BB962C8B-B14F-4D97-AF65-F5344CB8AC3E}">
        <p14:creationId xmlns:p14="http://schemas.microsoft.com/office/powerpoint/2010/main" val="412339784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09" name="OTLSHAPE_T_78699c8f57744178afe07e6b66ce5c46_HorizontalConnector1"/>
          <p:cNvCxnSpPr/>
          <p:nvPr>
            <p:custDataLst>
              <p:tags r:id="rId2"/>
            </p:custDataLst>
          </p:nvPr>
        </p:nvCxnSpPr>
        <p:spPr>
          <a:xfrm>
            <a:off x="2493519" y="5682319"/>
            <a:ext cx="5220167"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8" name="OTLSHAPE_T_eceaadb4885e4ecdaa03fd698472a5b9_HorizontalConnector1"/>
          <p:cNvCxnSpPr/>
          <p:nvPr>
            <p:custDataLst>
              <p:tags r:id="rId3"/>
            </p:custDataLst>
          </p:nvPr>
        </p:nvCxnSpPr>
        <p:spPr>
          <a:xfrm>
            <a:off x="2904449" y="5479119"/>
            <a:ext cx="3554357"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7" name="OTLSHAPE_T_8074993a3c4642b1984c3b4c08ebec56_HorizontalConnector1"/>
          <p:cNvCxnSpPr/>
          <p:nvPr>
            <p:custDataLst>
              <p:tags r:id="rId4"/>
            </p:custDataLst>
          </p:nvPr>
        </p:nvCxnSpPr>
        <p:spPr>
          <a:xfrm>
            <a:off x="2904449" y="5314019"/>
            <a:ext cx="1787283"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6" name="OTLSHAPE_T_9c71ade26f56406b8a3f8ecf6b3e88db_HorizontalConnector1"/>
          <p:cNvCxnSpPr/>
          <p:nvPr>
            <p:custDataLst>
              <p:tags r:id="rId5"/>
            </p:custDataLst>
          </p:nvPr>
        </p:nvCxnSpPr>
        <p:spPr>
          <a:xfrm>
            <a:off x="3132922" y="5110819"/>
            <a:ext cx="2026615"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5" name="OTLSHAPE_T_621a8729c45b4f6694c65fddaa6b75ab_HorizontalConnector1"/>
          <p:cNvCxnSpPr/>
          <p:nvPr>
            <p:custDataLst>
              <p:tags r:id="rId6"/>
            </p:custDataLst>
          </p:nvPr>
        </p:nvCxnSpPr>
        <p:spPr>
          <a:xfrm>
            <a:off x="3543851" y="4907619"/>
            <a:ext cx="990807"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4" name="OTLSHAPE_T_dc0b8266939745aba92be754ee578806_HorizontalConnector1"/>
          <p:cNvCxnSpPr/>
          <p:nvPr>
            <p:custDataLst>
              <p:tags r:id="rId7"/>
            </p:custDataLst>
          </p:nvPr>
        </p:nvCxnSpPr>
        <p:spPr>
          <a:xfrm flipH="1">
            <a:off x="3447096" y="4742519"/>
            <a:ext cx="119743"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3" name="OTLSHAPE_T_f00178813b95451e8fff6407d9bb3887_HorizontalConnector1"/>
          <p:cNvCxnSpPr/>
          <p:nvPr>
            <p:custDataLst>
              <p:tags r:id="rId8"/>
            </p:custDataLst>
          </p:nvPr>
        </p:nvCxnSpPr>
        <p:spPr>
          <a:xfrm>
            <a:off x="2483232" y="4577419"/>
            <a:ext cx="2208499"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2" name="OTLSHAPE_T_3644960997a54ee592916ea1b6402ca1_HorizontalConnector1"/>
          <p:cNvCxnSpPr/>
          <p:nvPr>
            <p:custDataLst>
              <p:tags r:id="rId9"/>
            </p:custDataLst>
          </p:nvPr>
        </p:nvCxnSpPr>
        <p:spPr>
          <a:xfrm>
            <a:off x="2316819" y="4348819"/>
            <a:ext cx="1441008"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1" name="OTLSHAPE_T_be9008bee51e4052b333fe6d9f94a17d_HorizontalConnector1"/>
          <p:cNvCxnSpPr/>
          <p:nvPr>
            <p:custDataLst>
              <p:tags r:id="rId10"/>
            </p:custDataLst>
          </p:nvPr>
        </p:nvCxnSpPr>
        <p:spPr>
          <a:xfrm>
            <a:off x="2773300" y="4145619"/>
            <a:ext cx="405747"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00" name="OTLSHAPE_M_338c84982e2641eabdef79da843fea8c_Connector1"/>
          <p:cNvCxnSpPr/>
          <p:nvPr>
            <p:custDataLst>
              <p:tags r:id="rId11"/>
            </p:custDataLst>
          </p:nvPr>
        </p:nvCxnSpPr>
        <p:spPr>
          <a:xfrm>
            <a:off x="9108563" y="2637494"/>
            <a:ext cx="0" cy="296206"/>
          </a:xfrm>
          <a:prstGeom prst="line">
            <a:avLst/>
          </a:prstGeom>
          <a:ln w="9525" cap="flat" cmpd="sng" algn="ctr">
            <a:solidFill>
              <a:schemeClr val="accent2">
                <a:alpha val="4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OTLSHAPE_M_6c4ec890cab343e0ad43d6dfd31baea8_Connector1"/>
          <p:cNvCxnSpPr/>
          <p:nvPr>
            <p:custDataLst>
              <p:tags r:id="rId12"/>
            </p:custDataLst>
          </p:nvPr>
        </p:nvCxnSpPr>
        <p:spPr>
          <a:xfrm>
            <a:off x="6561243" y="2251442"/>
            <a:ext cx="0" cy="682258"/>
          </a:xfrm>
          <a:prstGeom prst="line">
            <a:avLst/>
          </a:prstGeom>
          <a:ln w="9525" cap="flat" cmpd="sng" algn="ctr">
            <a:solidFill>
              <a:schemeClr val="accent2">
                <a:alpha val="4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98" name="OTLSHAPE_M_ab250e93dda742a1b44461f2b77b564d_Connector2"/>
          <p:cNvCxnSpPr/>
          <p:nvPr>
            <p:custDataLst>
              <p:tags r:id="rId13"/>
            </p:custDataLst>
          </p:nvPr>
        </p:nvCxnSpPr>
        <p:spPr>
          <a:xfrm>
            <a:off x="2822215" y="2758864"/>
            <a:ext cx="0" cy="251037"/>
          </a:xfrm>
          <a:prstGeom prst="line">
            <a:avLst/>
          </a:prstGeom>
          <a:ln w="9525" cap="flat" cmpd="sng" algn="ctr">
            <a:solidFill>
              <a:srgbClr val="FEBA0A">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97" name="OTLSHAPE_M_ab250e93dda742a1b44461f2b77b564d_Connector1"/>
          <p:cNvCxnSpPr/>
          <p:nvPr>
            <p:custDataLst>
              <p:tags r:id="rId14"/>
            </p:custDataLst>
          </p:nvPr>
        </p:nvCxnSpPr>
        <p:spPr>
          <a:xfrm>
            <a:off x="2822215" y="2545927"/>
            <a:ext cx="0" cy="88900"/>
          </a:xfrm>
          <a:prstGeom prst="line">
            <a:avLst/>
          </a:prstGeom>
          <a:ln w="9525" cap="flat" cmpd="sng" algn="ctr">
            <a:solidFill>
              <a:srgbClr val="FEBA0A">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99" name="OTLSHAPE_M_3692287db0c44d46a403b5f134ecb4d2_Connector1" hidden="1"/>
          <p:cNvCxnSpPr/>
          <p:nvPr>
            <p:custDataLst>
              <p:tags r:id="rId15"/>
            </p:custDataLst>
          </p:nvPr>
        </p:nvCxnSpPr>
        <p:spPr>
          <a:xfrm>
            <a:off x="4686607" y="2626516"/>
            <a:ext cx="0" cy="307185"/>
          </a:xfrm>
          <a:prstGeom prst="line">
            <a:avLst/>
          </a:prstGeom>
          <a:ln w="9525" cap="flat" cmpd="sng" algn="ctr">
            <a:solidFill>
              <a:schemeClr val="accent2">
                <a:alpha val="4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OTLSHAPE_T_769154d2f7d549089886135012b7e5f6_HorizontalConnector1" hidden="1"/>
          <p:cNvCxnSpPr/>
          <p:nvPr>
            <p:custDataLst>
              <p:tags r:id="rId16"/>
            </p:custDataLst>
          </p:nvPr>
        </p:nvCxnSpPr>
        <p:spPr>
          <a:xfrm flipH="1">
            <a:off x="1909681" y="3980519"/>
            <a:ext cx="863618"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5" name="TextBox 804"/>
          <p:cNvSpPr txBox="1"/>
          <p:nvPr/>
        </p:nvSpPr>
        <p:spPr>
          <a:xfrm>
            <a:off x="2260682" y="401144"/>
            <a:ext cx="7515073" cy="830983"/>
          </a:xfrm>
          <a:prstGeom prst="rect">
            <a:avLst/>
          </a:prstGeom>
          <a:noFill/>
        </p:spPr>
        <p:txBody>
          <a:bodyPr wrap="square" lIns="91427" tIns="45713" rIns="91427" bIns="45713" rtlCol="0">
            <a:spAutoFit/>
          </a:bodyPr>
          <a:lstStyle/>
          <a:p>
            <a:pPr algn="ctr"/>
            <a:r>
              <a:rPr lang="en-US" sz="2000" i="1" dirty="0">
                <a:solidFill>
                  <a:prstClr val="black"/>
                </a:solidFill>
                <a:latin typeface="Copperplate Gothic Bold" panose="020E0705020206020404" pitchFamily="34" charset="0"/>
              </a:rPr>
              <a:t>Complete Entire Landscape </a:t>
            </a:r>
          </a:p>
          <a:p>
            <a:pPr algn="ctr"/>
            <a:r>
              <a:rPr lang="en-US" sz="1400" i="1" dirty="0">
                <a:solidFill>
                  <a:prstClr val="black"/>
                </a:solidFill>
                <a:latin typeface="Copperplate Gothic Bold" panose="020E0705020206020404" pitchFamily="34" charset="0"/>
              </a:rPr>
              <a:t>in </a:t>
            </a:r>
            <a:r>
              <a:rPr lang="en-US" sz="1400" i="1" dirty="0">
                <a:solidFill>
                  <a:srgbClr val="FF0000"/>
                </a:solidFill>
                <a:latin typeface="Copperplate Gothic Bold" panose="020E0705020206020404" pitchFamily="34" charset="0"/>
              </a:rPr>
              <a:t>3</a:t>
            </a:r>
            <a:r>
              <a:rPr lang="en-US" sz="1400" i="1" dirty="0">
                <a:solidFill>
                  <a:prstClr val="black"/>
                </a:solidFill>
                <a:latin typeface="Copperplate Gothic Bold" panose="020E0705020206020404" pitchFamily="34" charset="0"/>
              </a:rPr>
              <a:t> Decisions by 5</a:t>
            </a:r>
            <a:r>
              <a:rPr lang="en-US" sz="1400" i="1" baseline="30000" dirty="0">
                <a:solidFill>
                  <a:prstClr val="black"/>
                </a:solidFill>
                <a:latin typeface="Copperplate Gothic Bold" panose="020E0705020206020404" pitchFamily="34" charset="0"/>
              </a:rPr>
              <a:t>th</a:t>
            </a:r>
            <a:r>
              <a:rPr lang="en-US" sz="1400" i="1" dirty="0">
                <a:solidFill>
                  <a:prstClr val="black"/>
                </a:solidFill>
                <a:latin typeface="Copperplate Gothic Bold" panose="020E0705020206020404" pitchFamily="34" charset="0"/>
              </a:rPr>
              <a:t> Code HUC in </a:t>
            </a:r>
            <a:r>
              <a:rPr lang="en-US" sz="1400" i="1" dirty="0">
                <a:solidFill>
                  <a:srgbClr val="FF0000"/>
                </a:solidFill>
                <a:latin typeface="Copperplate Gothic Bold" panose="020E0705020206020404" pitchFamily="34" charset="0"/>
              </a:rPr>
              <a:t>9 yrs</a:t>
            </a:r>
            <a:r>
              <a:rPr lang="en-US" sz="1400" i="1" dirty="0">
                <a:solidFill>
                  <a:prstClr val="black"/>
                </a:solidFill>
                <a:latin typeface="Copperplate Gothic Bold" panose="020E0705020206020404" pitchFamily="34" charset="0"/>
              </a:rPr>
              <a:t>.</a:t>
            </a:r>
          </a:p>
          <a:p>
            <a:pPr algn="ctr"/>
            <a:r>
              <a:rPr lang="en-US" sz="1400" i="1" dirty="0">
                <a:solidFill>
                  <a:prstClr val="black"/>
                </a:solidFill>
                <a:latin typeface="Copperplate Gothic Bold" panose="020E0705020206020404" pitchFamily="34" charset="0"/>
              </a:rPr>
              <a:t>Tentative</a:t>
            </a:r>
          </a:p>
        </p:txBody>
      </p:sp>
      <p:pic>
        <p:nvPicPr>
          <p:cNvPr id="806" name="Picture 4" descr="C:\Users\teralittle\AppData\Local\Microsoft\Windows\Temporary Internet Files\Content.IE5\PSO3QZZM\Bullseye1[1].png"/>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9195680" y="69033"/>
            <a:ext cx="767563" cy="767563"/>
          </a:xfrm>
          <a:prstGeom prst="rect">
            <a:avLst/>
          </a:prstGeom>
          <a:noFill/>
          <a:extLst>
            <a:ext uri="{909E8E84-426E-40DD-AFC4-6F175D3DCCD1}">
              <a14:hiddenFill xmlns:a14="http://schemas.microsoft.com/office/drawing/2010/main">
                <a:solidFill>
                  <a:srgbClr val="FFFFFF"/>
                </a:solidFill>
              </a14:hiddenFill>
            </a:ext>
          </a:extLst>
        </p:spPr>
      </p:pic>
      <p:sp>
        <p:nvSpPr>
          <p:cNvPr id="807" name="TextBox 806"/>
          <p:cNvSpPr txBox="1"/>
          <p:nvPr/>
        </p:nvSpPr>
        <p:spPr>
          <a:xfrm>
            <a:off x="2456630" y="6214211"/>
            <a:ext cx="7515073" cy="523206"/>
          </a:xfrm>
          <a:prstGeom prst="rect">
            <a:avLst/>
          </a:prstGeom>
          <a:noFill/>
        </p:spPr>
        <p:txBody>
          <a:bodyPr wrap="square" lIns="91427" tIns="45713" rIns="91427" bIns="45713" rtlCol="0">
            <a:spAutoFit/>
          </a:bodyPr>
          <a:lstStyle/>
          <a:p>
            <a:pPr algn="ctr"/>
            <a:endParaRPr lang="en-US" sz="1600" i="1" dirty="0">
              <a:solidFill>
                <a:prstClr val="black"/>
              </a:solidFill>
              <a:latin typeface="Copperplate Gothic Bold" panose="020E0705020206020404" pitchFamily="34" charset="0"/>
            </a:endParaRPr>
          </a:p>
          <a:p>
            <a:pPr algn="ctr"/>
            <a:r>
              <a:rPr lang="en-US" sz="1200" i="1" dirty="0">
                <a:solidFill>
                  <a:prstClr val="black"/>
                </a:solidFill>
                <a:latin typeface="Copperplate Gothic Bold" panose="020E0705020206020404" pitchFamily="34" charset="0"/>
              </a:rPr>
              <a:t>DRAFT Deliberative Document 7/31/2017</a:t>
            </a:r>
          </a:p>
        </p:txBody>
      </p:sp>
      <p:sp>
        <p:nvSpPr>
          <p:cNvPr id="9468" name="OTLSHAPE_TB_00000000000000000000000000000000_LeftEndCaps"/>
          <p:cNvSpPr txBox="1"/>
          <p:nvPr>
            <p:custDataLst>
              <p:tags r:id="rId17"/>
            </p:custDataLst>
          </p:nvPr>
        </p:nvSpPr>
        <p:spPr>
          <a:xfrm>
            <a:off x="1841500" y="3117280"/>
            <a:ext cx="353174" cy="217043"/>
          </a:xfrm>
          <a:prstGeom prst="rect">
            <a:avLst/>
          </a:prstGeom>
          <a:noFill/>
        </p:spPr>
        <p:txBody>
          <a:bodyPr vert="horz" wrap="none" lIns="0" tIns="0" rIns="0" bIns="0" rtlCol="0" anchor="ctr" anchorCtr="0">
            <a:spAutoFit/>
          </a:bodyPr>
          <a:lstStyle/>
          <a:p>
            <a:pPr algn="ctr"/>
            <a:r>
              <a:rPr lang="en-US" sz="1400" b="1" spc="-26">
                <a:solidFill>
                  <a:srgbClr val="CCB400"/>
                </a:solidFill>
              </a:rPr>
              <a:t>2016</a:t>
            </a:r>
          </a:p>
        </p:txBody>
      </p:sp>
      <p:sp>
        <p:nvSpPr>
          <p:cNvPr id="9469" name="OTLSHAPE_TB_00000000000000000000000000000000_RightEndCaps"/>
          <p:cNvSpPr txBox="1"/>
          <p:nvPr>
            <p:custDataLst>
              <p:tags r:id="rId18"/>
            </p:custDataLst>
          </p:nvPr>
        </p:nvSpPr>
        <p:spPr>
          <a:xfrm>
            <a:off x="9989989" y="3117280"/>
            <a:ext cx="353174" cy="217043"/>
          </a:xfrm>
          <a:prstGeom prst="rect">
            <a:avLst/>
          </a:prstGeom>
          <a:noFill/>
        </p:spPr>
        <p:txBody>
          <a:bodyPr vert="horz" wrap="none" lIns="0" tIns="0" rIns="0" bIns="0" rtlCol="0" anchor="ctr" anchorCtr="0">
            <a:spAutoFit/>
          </a:bodyPr>
          <a:lstStyle/>
          <a:p>
            <a:pPr algn="ctr"/>
            <a:r>
              <a:rPr lang="en-US" sz="1400" b="1" spc="-26">
                <a:solidFill>
                  <a:srgbClr val="CCB400"/>
                </a:solidFill>
              </a:rPr>
              <a:t>2027</a:t>
            </a:r>
          </a:p>
        </p:txBody>
      </p:sp>
      <p:sp>
        <p:nvSpPr>
          <p:cNvPr id="9470" name="OTLSHAPE_TB_00000000000000000000000000000000_ScaleContainer"/>
          <p:cNvSpPr/>
          <p:nvPr>
            <p:custDataLst>
              <p:tags r:id="rId19"/>
            </p:custDataLst>
          </p:nvPr>
        </p:nvSpPr>
        <p:spPr>
          <a:xfrm>
            <a:off x="2354411" y="3035300"/>
            <a:ext cx="7493000" cy="381000"/>
          </a:xfrm>
          <a:prstGeom prst="rect">
            <a:avLst/>
          </a:prstGeom>
          <a:gradFill flip="none" rotWithShape="1">
            <a:gsLst>
              <a:gs pos="0">
                <a:srgbClr val="1F497D"/>
              </a:gs>
              <a:gs pos="0">
                <a:schemeClr val="dk2"/>
              </a:gs>
            </a:gsLst>
            <a:lin ang="5400000" scaled="1"/>
            <a:tileRect/>
          </a:gradFill>
          <a:ln w="25400"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71" name="OTLSHAPE_TB_00000000000000000000000000000000_ElapsedTime"/>
          <p:cNvSpPr/>
          <p:nvPr>
            <p:custDataLst>
              <p:tags r:id="rId20"/>
            </p:custDataLst>
          </p:nvPr>
        </p:nvSpPr>
        <p:spPr>
          <a:xfrm>
            <a:off x="2354411" y="3340100"/>
            <a:ext cx="1079500" cy="76200"/>
          </a:xfrm>
          <a:prstGeom prst="rect">
            <a:avLst/>
          </a:prstGeom>
          <a:solidFill>
            <a:srgbClr val="FF0000">
              <a:alpha val="74902"/>
            </a:srgbClr>
          </a:solidFill>
          <a:ln w="25400" cap="flat" cmpd="sng" algn="ctr">
            <a:noFill/>
            <a:prstDash val="solid"/>
          </a:ln>
          <a:effectLst/>
          <a:scene3d>
            <a:camera prst="orthographicFront"/>
            <a:lightRig rig="threePt" dir="t">
              <a:rot lat="0" lon="0" rev="0"/>
            </a:lightRig>
          </a:scene3d>
          <a:sp3d>
            <a:bevelT w="12700" h="1397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72" name="OTLSHAPE_TB_00000000000000000000000000000000_TodayMarkerShape"/>
          <p:cNvSpPr/>
          <p:nvPr>
            <p:custDataLst>
              <p:tags r:id="rId21"/>
            </p:custDataLst>
          </p:nvPr>
        </p:nvSpPr>
        <p:spPr>
          <a:xfrm>
            <a:off x="3371390" y="3416300"/>
            <a:ext cx="114300" cy="127000"/>
          </a:xfrm>
          <a:prstGeom prst="triangle">
            <a:avLst/>
          </a:prstGeom>
          <a:solidFill>
            <a:srgbClr val="FF0000"/>
          </a:solidFill>
          <a:ln w="25400" cap="flat" cmpd="sng" algn="ctr">
            <a:noFill/>
            <a:prstDash val="solid"/>
          </a:ln>
          <a:effectLst>
            <a:outerShdw>
              <a:scrgbClr r="0" g="0" b="0">
                <a:alpha val="50000"/>
              </a:scrgbClr>
            </a:outerShdw>
          </a:effectLst>
          <a:extLst>
            <a:ext uri="{91240B29-F687-4F45-9708-019B960494DF}">
              <a14:hiddenLine xmlns:a14="http://schemas.microsoft.com/office/drawing/2010/main" w="25400" cap="flat" cmpd="sng" algn="ctr">
                <a:solidFill>
                  <a:schemeClr val="accent1">
                    <a:shade val="50000"/>
                  </a:schemeClr>
                </a:solidFill>
                <a:prstDash val="solid"/>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73" name="OTLSHAPE_TB_00000000000000000000000000000000_TodayMarkerText"/>
          <p:cNvSpPr txBox="1"/>
          <p:nvPr>
            <p:custDataLst>
              <p:tags r:id="rId22"/>
            </p:custDataLst>
          </p:nvPr>
        </p:nvSpPr>
        <p:spPr>
          <a:xfrm>
            <a:off x="3260676" y="3543301"/>
            <a:ext cx="342900" cy="170519"/>
          </a:xfrm>
          <a:prstGeom prst="rect">
            <a:avLst/>
          </a:prstGeom>
          <a:noFill/>
        </p:spPr>
        <p:txBody>
          <a:bodyPr vert="horz" wrap="none" lIns="0" tIns="0" rIns="0" bIns="0" rtlCol="0" anchor="ctr" anchorCtr="0">
            <a:spAutoFit/>
          </a:bodyPr>
          <a:lstStyle/>
          <a:p>
            <a:pPr algn="ctr"/>
            <a:r>
              <a:rPr lang="en-US" sz="1100" spc="-28">
                <a:solidFill>
                  <a:prstClr val="black"/>
                </a:solidFill>
              </a:rPr>
              <a:t>Today</a:t>
            </a:r>
          </a:p>
        </p:txBody>
      </p:sp>
      <p:sp>
        <p:nvSpPr>
          <p:cNvPr id="9474" name="OTLSHAPE_TB_00000000000000000000000000000000_TimescaleInterval1"/>
          <p:cNvSpPr txBox="1"/>
          <p:nvPr>
            <p:custDataLst>
              <p:tags r:id="rId23"/>
            </p:custDataLst>
          </p:nvPr>
        </p:nvSpPr>
        <p:spPr>
          <a:xfrm>
            <a:off x="2417911"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2016</a:t>
            </a:r>
          </a:p>
        </p:txBody>
      </p:sp>
      <p:cxnSp>
        <p:nvCxnSpPr>
          <p:cNvPr id="9475" name="OTLSHAPE_TB_00000000000000000000000000000000_Separator1"/>
          <p:cNvCxnSpPr/>
          <p:nvPr>
            <p:custDataLst>
              <p:tags r:id="rId24"/>
            </p:custDataLst>
          </p:nvPr>
        </p:nvCxnSpPr>
        <p:spPr>
          <a:xfrm>
            <a:off x="2979289"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76" name="OTLSHAPE_TB_00000000000000000000000000000000_TimescaleInterval2"/>
          <p:cNvSpPr txBox="1"/>
          <p:nvPr>
            <p:custDataLst>
              <p:tags r:id="rId25"/>
            </p:custDataLst>
          </p:nvPr>
        </p:nvSpPr>
        <p:spPr>
          <a:xfrm>
            <a:off x="3042789"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2017</a:t>
            </a:r>
          </a:p>
        </p:txBody>
      </p:sp>
      <p:cxnSp>
        <p:nvCxnSpPr>
          <p:cNvPr id="9477" name="OTLSHAPE_TB_00000000000000000000000000000000_Separator2"/>
          <p:cNvCxnSpPr/>
          <p:nvPr>
            <p:custDataLst>
              <p:tags r:id="rId26"/>
            </p:custDataLst>
          </p:nvPr>
        </p:nvCxnSpPr>
        <p:spPr>
          <a:xfrm>
            <a:off x="3602461"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78" name="OTLSHAPE_TB_00000000000000000000000000000000_TimescaleInterval3"/>
          <p:cNvSpPr txBox="1"/>
          <p:nvPr>
            <p:custDataLst>
              <p:tags r:id="rId27"/>
            </p:custDataLst>
          </p:nvPr>
        </p:nvSpPr>
        <p:spPr>
          <a:xfrm>
            <a:off x="3665961"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2018</a:t>
            </a:r>
          </a:p>
        </p:txBody>
      </p:sp>
      <p:cxnSp>
        <p:nvCxnSpPr>
          <p:cNvPr id="9479" name="OTLSHAPE_TB_00000000000000000000000000000000_Separator3"/>
          <p:cNvCxnSpPr/>
          <p:nvPr>
            <p:custDataLst>
              <p:tags r:id="rId28"/>
            </p:custDataLst>
          </p:nvPr>
        </p:nvCxnSpPr>
        <p:spPr>
          <a:xfrm>
            <a:off x="4225632"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80" name="OTLSHAPE_TB_00000000000000000000000000000000_TimescaleInterval4"/>
          <p:cNvSpPr txBox="1"/>
          <p:nvPr>
            <p:custDataLst>
              <p:tags r:id="rId29"/>
            </p:custDataLst>
          </p:nvPr>
        </p:nvSpPr>
        <p:spPr>
          <a:xfrm>
            <a:off x="4289132"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2019</a:t>
            </a:r>
          </a:p>
        </p:txBody>
      </p:sp>
      <p:cxnSp>
        <p:nvCxnSpPr>
          <p:cNvPr id="9481" name="OTLSHAPE_TB_00000000000000000000000000000000_Separator4"/>
          <p:cNvCxnSpPr/>
          <p:nvPr>
            <p:custDataLst>
              <p:tags r:id="rId30"/>
            </p:custDataLst>
          </p:nvPr>
        </p:nvCxnSpPr>
        <p:spPr>
          <a:xfrm>
            <a:off x="4848804"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82" name="OTLSHAPE_TB_00000000000000000000000000000000_TimescaleInterval5"/>
          <p:cNvSpPr txBox="1"/>
          <p:nvPr>
            <p:custDataLst>
              <p:tags r:id="rId31"/>
            </p:custDataLst>
          </p:nvPr>
        </p:nvSpPr>
        <p:spPr>
          <a:xfrm>
            <a:off x="4912304"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2020</a:t>
            </a:r>
          </a:p>
        </p:txBody>
      </p:sp>
      <p:cxnSp>
        <p:nvCxnSpPr>
          <p:cNvPr id="9483" name="OTLSHAPE_TB_00000000000000000000000000000000_Separator5"/>
          <p:cNvCxnSpPr/>
          <p:nvPr>
            <p:custDataLst>
              <p:tags r:id="rId32"/>
            </p:custDataLst>
          </p:nvPr>
        </p:nvCxnSpPr>
        <p:spPr>
          <a:xfrm>
            <a:off x="5473682"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84" name="OTLSHAPE_TB_00000000000000000000000000000000_TimescaleInterval6"/>
          <p:cNvSpPr txBox="1"/>
          <p:nvPr>
            <p:custDataLst>
              <p:tags r:id="rId33"/>
            </p:custDataLst>
          </p:nvPr>
        </p:nvSpPr>
        <p:spPr>
          <a:xfrm>
            <a:off x="5537182"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2021</a:t>
            </a:r>
          </a:p>
        </p:txBody>
      </p:sp>
      <p:cxnSp>
        <p:nvCxnSpPr>
          <p:cNvPr id="9485" name="OTLSHAPE_TB_00000000000000000000000000000000_Separator6"/>
          <p:cNvCxnSpPr/>
          <p:nvPr>
            <p:custDataLst>
              <p:tags r:id="rId34"/>
            </p:custDataLst>
          </p:nvPr>
        </p:nvCxnSpPr>
        <p:spPr>
          <a:xfrm>
            <a:off x="6096854"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86" name="OTLSHAPE_TB_00000000000000000000000000000000_TimescaleInterval7"/>
          <p:cNvSpPr txBox="1"/>
          <p:nvPr>
            <p:custDataLst>
              <p:tags r:id="rId35"/>
            </p:custDataLst>
          </p:nvPr>
        </p:nvSpPr>
        <p:spPr>
          <a:xfrm>
            <a:off x="6160354"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2022</a:t>
            </a:r>
          </a:p>
        </p:txBody>
      </p:sp>
      <p:cxnSp>
        <p:nvCxnSpPr>
          <p:cNvPr id="9487" name="OTLSHAPE_TB_00000000000000000000000000000000_Separator7"/>
          <p:cNvCxnSpPr/>
          <p:nvPr>
            <p:custDataLst>
              <p:tags r:id="rId36"/>
            </p:custDataLst>
          </p:nvPr>
        </p:nvCxnSpPr>
        <p:spPr>
          <a:xfrm>
            <a:off x="6720025"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88" name="OTLSHAPE_TB_00000000000000000000000000000000_TimescaleInterval8"/>
          <p:cNvSpPr txBox="1"/>
          <p:nvPr>
            <p:custDataLst>
              <p:tags r:id="rId37"/>
            </p:custDataLst>
          </p:nvPr>
        </p:nvSpPr>
        <p:spPr>
          <a:xfrm>
            <a:off x="6783525"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2023</a:t>
            </a:r>
          </a:p>
        </p:txBody>
      </p:sp>
      <p:cxnSp>
        <p:nvCxnSpPr>
          <p:cNvPr id="9489" name="OTLSHAPE_TB_00000000000000000000000000000000_Separator8"/>
          <p:cNvCxnSpPr/>
          <p:nvPr>
            <p:custDataLst>
              <p:tags r:id="rId38"/>
            </p:custDataLst>
          </p:nvPr>
        </p:nvCxnSpPr>
        <p:spPr>
          <a:xfrm>
            <a:off x="7343196"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90" name="OTLSHAPE_TB_00000000000000000000000000000000_TimescaleInterval9"/>
          <p:cNvSpPr txBox="1"/>
          <p:nvPr>
            <p:custDataLst>
              <p:tags r:id="rId39"/>
            </p:custDataLst>
          </p:nvPr>
        </p:nvSpPr>
        <p:spPr>
          <a:xfrm>
            <a:off x="7406696"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2024</a:t>
            </a:r>
          </a:p>
        </p:txBody>
      </p:sp>
      <p:cxnSp>
        <p:nvCxnSpPr>
          <p:cNvPr id="9491" name="OTLSHAPE_TB_00000000000000000000000000000000_Separator9"/>
          <p:cNvCxnSpPr/>
          <p:nvPr>
            <p:custDataLst>
              <p:tags r:id="rId40"/>
            </p:custDataLst>
          </p:nvPr>
        </p:nvCxnSpPr>
        <p:spPr>
          <a:xfrm>
            <a:off x="7968075"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92" name="OTLSHAPE_TB_00000000000000000000000000000000_TimescaleInterval10"/>
          <p:cNvSpPr txBox="1"/>
          <p:nvPr>
            <p:custDataLst>
              <p:tags r:id="rId41"/>
            </p:custDataLst>
          </p:nvPr>
        </p:nvSpPr>
        <p:spPr>
          <a:xfrm>
            <a:off x="8031575"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2025</a:t>
            </a:r>
          </a:p>
        </p:txBody>
      </p:sp>
      <p:cxnSp>
        <p:nvCxnSpPr>
          <p:cNvPr id="9493" name="OTLSHAPE_TB_00000000000000000000000000000000_Separator10"/>
          <p:cNvCxnSpPr/>
          <p:nvPr>
            <p:custDataLst>
              <p:tags r:id="rId42"/>
            </p:custDataLst>
          </p:nvPr>
        </p:nvCxnSpPr>
        <p:spPr>
          <a:xfrm>
            <a:off x="8591247"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94" name="OTLSHAPE_TB_00000000000000000000000000000000_TimescaleInterval11"/>
          <p:cNvSpPr txBox="1"/>
          <p:nvPr>
            <p:custDataLst>
              <p:tags r:id="rId43"/>
            </p:custDataLst>
          </p:nvPr>
        </p:nvSpPr>
        <p:spPr>
          <a:xfrm>
            <a:off x="8654747"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2026</a:t>
            </a:r>
          </a:p>
        </p:txBody>
      </p:sp>
      <p:cxnSp>
        <p:nvCxnSpPr>
          <p:cNvPr id="9495" name="OTLSHAPE_TB_00000000000000000000000000000000_Separator11"/>
          <p:cNvCxnSpPr/>
          <p:nvPr>
            <p:custDataLst>
              <p:tags r:id="rId44"/>
            </p:custDataLst>
          </p:nvPr>
        </p:nvCxnSpPr>
        <p:spPr>
          <a:xfrm>
            <a:off x="9214418" y="3124200"/>
            <a:ext cx="0" cy="2032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96" name="OTLSHAPE_TB_00000000000000000000000000000000_TimescaleInterval12"/>
          <p:cNvSpPr txBox="1"/>
          <p:nvPr>
            <p:custDataLst>
              <p:tags r:id="rId45"/>
            </p:custDataLst>
          </p:nvPr>
        </p:nvSpPr>
        <p:spPr>
          <a:xfrm>
            <a:off x="9277918" y="3163783"/>
            <a:ext cx="205184" cy="124037"/>
          </a:xfrm>
          <a:prstGeom prst="rect">
            <a:avLst/>
          </a:prstGeom>
          <a:noFill/>
        </p:spPr>
        <p:txBody>
          <a:bodyPr vert="horz" wrap="none" lIns="0" tIns="0" rIns="0" bIns="0" rtlCol="0" anchor="ctr" anchorCtr="0">
            <a:noAutofit/>
          </a:bodyPr>
          <a:lstStyle/>
          <a:p>
            <a:r>
              <a:rPr lang="en-US" sz="800">
                <a:solidFill>
                  <a:prstClr val="white"/>
                </a:solidFill>
              </a:rPr>
              <a:t>2027</a:t>
            </a:r>
          </a:p>
        </p:txBody>
      </p:sp>
      <p:sp>
        <p:nvSpPr>
          <p:cNvPr id="9510" name="OTLSHAPE_M_ab250e93dda742a1b44461f2b77b564d_Title"/>
          <p:cNvSpPr txBox="1"/>
          <p:nvPr>
            <p:custDataLst>
              <p:tags r:id="rId46"/>
            </p:custDataLst>
          </p:nvPr>
        </p:nvSpPr>
        <p:spPr>
          <a:xfrm>
            <a:off x="2049420" y="2259754"/>
            <a:ext cx="1536700" cy="124037"/>
          </a:xfrm>
          <a:prstGeom prst="rect">
            <a:avLst/>
          </a:prstGeom>
          <a:noFill/>
        </p:spPr>
        <p:txBody>
          <a:bodyPr vert="horz" wrap="square" lIns="0" tIns="0" rIns="0" bIns="0" rtlCol="0" anchor="ctr" anchorCtr="0">
            <a:spAutoFit/>
          </a:bodyPr>
          <a:lstStyle/>
          <a:p>
            <a:pPr algn="ctr"/>
            <a:r>
              <a:rPr lang="en-US" sz="800" b="1">
                <a:solidFill>
                  <a:prstClr val="black"/>
                </a:solidFill>
              </a:rPr>
              <a:t>Decision to use PI as Spatial Analysis</a:t>
            </a:r>
          </a:p>
        </p:txBody>
      </p:sp>
      <p:sp>
        <p:nvSpPr>
          <p:cNvPr id="9511" name="OTLSHAPE_M_ab250e93dda742a1b44461f2b77b564d_Date"/>
          <p:cNvSpPr txBox="1"/>
          <p:nvPr>
            <p:custDataLst>
              <p:tags r:id="rId47"/>
            </p:custDataLst>
          </p:nvPr>
        </p:nvSpPr>
        <p:spPr>
          <a:xfrm>
            <a:off x="2626106" y="2396491"/>
            <a:ext cx="381000" cy="124037"/>
          </a:xfrm>
          <a:prstGeom prst="rect">
            <a:avLst/>
          </a:prstGeom>
          <a:noFill/>
        </p:spPr>
        <p:txBody>
          <a:bodyPr vert="horz" wrap="square" lIns="0" tIns="0" rIns="0" bIns="0" rtlCol="0" anchor="ctr" anchorCtr="0">
            <a:spAutoFit/>
          </a:bodyPr>
          <a:lstStyle/>
          <a:p>
            <a:pPr algn="ctr"/>
            <a:r>
              <a:rPr lang="en-US" sz="800">
                <a:solidFill>
                  <a:srgbClr val="737373"/>
                </a:solidFill>
              </a:rPr>
              <a:t>Sep 2016</a:t>
            </a:r>
          </a:p>
        </p:txBody>
      </p:sp>
      <p:sp>
        <p:nvSpPr>
          <p:cNvPr id="9512" name="OTLSHAPE_M_ab250e93dda742a1b44461f2b77b564d_Shape"/>
          <p:cNvSpPr/>
          <p:nvPr>
            <p:custDataLst>
              <p:tags r:id="rId48"/>
            </p:custDataLst>
          </p:nvPr>
        </p:nvSpPr>
        <p:spPr>
          <a:xfrm>
            <a:off x="2746015" y="2921000"/>
            <a:ext cx="152400" cy="177800"/>
          </a:xfrm>
          <a:prstGeom prst="diamond">
            <a:avLst/>
          </a:prstGeom>
          <a:solidFill>
            <a:srgbClr val="FEBA0A"/>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13" name="OTLSHAPE_M_0dfbe1eae1c94b6c97ac5ac0e4016ff1_Title"/>
          <p:cNvSpPr txBox="1"/>
          <p:nvPr>
            <p:custDataLst>
              <p:tags r:id="rId49"/>
            </p:custDataLst>
          </p:nvPr>
        </p:nvSpPr>
        <p:spPr>
          <a:xfrm>
            <a:off x="2471683" y="2634828"/>
            <a:ext cx="1219200" cy="124037"/>
          </a:xfrm>
          <a:prstGeom prst="rect">
            <a:avLst/>
          </a:prstGeom>
          <a:noFill/>
        </p:spPr>
        <p:txBody>
          <a:bodyPr vert="horz" wrap="square" lIns="0" tIns="0" rIns="0" bIns="0" rtlCol="0" anchor="ctr" anchorCtr="0">
            <a:spAutoFit/>
          </a:bodyPr>
          <a:lstStyle/>
          <a:p>
            <a:r>
              <a:rPr lang="en-US" sz="800" b="1">
                <a:solidFill>
                  <a:prstClr val="black"/>
                </a:solidFill>
              </a:rPr>
              <a:t>Decision to Assess Mid Swan</a:t>
            </a:r>
          </a:p>
        </p:txBody>
      </p:sp>
      <p:sp>
        <p:nvSpPr>
          <p:cNvPr id="9514" name="OTLSHAPE_M_0dfbe1eae1c94b6c97ac5ac0e4016ff1_Date"/>
          <p:cNvSpPr txBox="1"/>
          <p:nvPr>
            <p:custDataLst>
              <p:tags r:id="rId50"/>
            </p:custDataLst>
          </p:nvPr>
        </p:nvSpPr>
        <p:spPr>
          <a:xfrm>
            <a:off x="2875437" y="2771564"/>
            <a:ext cx="406400" cy="124037"/>
          </a:xfrm>
          <a:prstGeom prst="rect">
            <a:avLst/>
          </a:prstGeom>
          <a:noFill/>
        </p:spPr>
        <p:txBody>
          <a:bodyPr vert="horz" wrap="square" lIns="0" tIns="0" rIns="0" bIns="0" rtlCol="0" anchor="ctr" anchorCtr="0">
            <a:spAutoFit/>
          </a:bodyPr>
          <a:lstStyle/>
          <a:p>
            <a:pPr algn="ctr"/>
            <a:r>
              <a:rPr lang="en-US" sz="800">
                <a:solidFill>
                  <a:srgbClr val="737373"/>
                </a:solidFill>
              </a:rPr>
              <a:t>Mar 2017</a:t>
            </a:r>
          </a:p>
        </p:txBody>
      </p:sp>
      <p:sp>
        <p:nvSpPr>
          <p:cNvPr id="9515" name="OTLSHAPE_M_0dfbe1eae1c94b6c97ac5ac0e4016ff1_Shape"/>
          <p:cNvSpPr/>
          <p:nvPr>
            <p:custDataLst>
              <p:tags r:id="rId51"/>
            </p:custDataLst>
          </p:nvPr>
        </p:nvSpPr>
        <p:spPr>
          <a:xfrm>
            <a:off x="3005527" y="2921000"/>
            <a:ext cx="152400" cy="177800"/>
          </a:xfrm>
          <a:prstGeom prst="diamond">
            <a:avLst/>
          </a:prstGeom>
          <a:solidFill>
            <a:srgbClr val="FEBA0A"/>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16" name="OTLSHAPE_M_3692287db0c44d46a403b5f134ecb4d2_Title"/>
          <p:cNvSpPr txBox="1"/>
          <p:nvPr>
            <p:custDataLst>
              <p:tags r:id="rId52"/>
            </p:custDataLst>
          </p:nvPr>
        </p:nvSpPr>
        <p:spPr>
          <a:xfrm>
            <a:off x="3747019" y="2340343"/>
            <a:ext cx="1866900" cy="217043"/>
          </a:xfrm>
          <a:prstGeom prst="rect">
            <a:avLst/>
          </a:prstGeom>
          <a:noFill/>
        </p:spPr>
        <p:txBody>
          <a:bodyPr vert="horz" wrap="square" lIns="0" tIns="0" rIns="0" bIns="0" rtlCol="0" anchor="ctr" anchorCtr="0">
            <a:spAutoFit/>
          </a:bodyPr>
          <a:lstStyle/>
          <a:p>
            <a:pPr algn="ctr"/>
            <a:r>
              <a:rPr lang="en-US" sz="1400" b="1" spc="-6">
                <a:solidFill>
                  <a:prstClr val="black"/>
                </a:solidFill>
              </a:rPr>
              <a:t>Mid Swan ROD (14 HUCs)</a:t>
            </a:r>
            <a:endParaRPr lang="en-US" sz="1400" b="1" spc="-6" dirty="0">
              <a:solidFill>
                <a:prstClr val="black"/>
              </a:solidFill>
            </a:endParaRPr>
          </a:p>
        </p:txBody>
      </p:sp>
      <p:sp>
        <p:nvSpPr>
          <p:cNvPr id="9517" name="OTLSHAPE_M_3692287db0c44d46a403b5f134ecb4d2_Date"/>
          <p:cNvSpPr txBox="1"/>
          <p:nvPr>
            <p:custDataLst>
              <p:tags r:id="rId53"/>
            </p:custDataLst>
          </p:nvPr>
        </p:nvSpPr>
        <p:spPr>
          <a:xfrm>
            <a:off x="4490498" y="2570086"/>
            <a:ext cx="381000" cy="124037"/>
          </a:xfrm>
          <a:prstGeom prst="rect">
            <a:avLst/>
          </a:prstGeom>
          <a:noFill/>
        </p:spPr>
        <p:txBody>
          <a:bodyPr vert="horz" wrap="square" lIns="0" tIns="0" rIns="0" bIns="0" rtlCol="0" anchor="ctr" anchorCtr="0">
            <a:spAutoFit/>
          </a:bodyPr>
          <a:lstStyle/>
          <a:p>
            <a:pPr algn="ctr"/>
            <a:r>
              <a:rPr lang="en-US" sz="800">
                <a:solidFill>
                  <a:srgbClr val="737373"/>
                </a:solidFill>
              </a:rPr>
              <a:t>Sep 2019</a:t>
            </a:r>
          </a:p>
        </p:txBody>
      </p:sp>
      <p:sp>
        <p:nvSpPr>
          <p:cNvPr id="9518" name="OTLSHAPE_M_3692287db0c44d46a403b5f134ecb4d2_Shape"/>
          <p:cNvSpPr/>
          <p:nvPr>
            <p:custDataLst>
              <p:tags r:id="rId54"/>
            </p:custDataLst>
          </p:nvPr>
        </p:nvSpPr>
        <p:spPr>
          <a:xfrm>
            <a:off x="4534207" y="2768600"/>
            <a:ext cx="304800" cy="330200"/>
          </a:xfrm>
          <a:prstGeom prst="diamond">
            <a:avLst/>
          </a:prstGeom>
          <a:solidFill>
            <a:schemeClr val="accent2"/>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19" name="OTLSHAPE_M_6c4ec890cab343e0ad43d6dfd31baea8_Title"/>
          <p:cNvSpPr txBox="1"/>
          <p:nvPr>
            <p:custDataLst>
              <p:tags r:id="rId55"/>
            </p:custDataLst>
          </p:nvPr>
        </p:nvSpPr>
        <p:spPr>
          <a:xfrm>
            <a:off x="5411301" y="1655219"/>
            <a:ext cx="2298700" cy="434086"/>
          </a:xfrm>
          <a:prstGeom prst="rect">
            <a:avLst/>
          </a:prstGeom>
          <a:noFill/>
        </p:spPr>
        <p:txBody>
          <a:bodyPr vert="horz" wrap="square" lIns="0" tIns="0" rIns="0" bIns="0" rtlCol="0" anchor="ctr" anchorCtr="0">
            <a:spAutoFit/>
          </a:bodyPr>
          <a:lstStyle/>
          <a:p>
            <a:pPr algn="ctr"/>
            <a:r>
              <a:rPr lang="en-US" sz="1400" b="1" spc="-2">
                <a:solidFill>
                  <a:prstClr val="black"/>
                </a:solidFill>
              </a:rPr>
              <a:t>Swan Hdwtrs. /Blackfoot West ROD (24 HUCs)</a:t>
            </a:r>
            <a:endParaRPr lang="en-US" sz="1400" b="1" spc="-2" dirty="0">
              <a:solidFill>
                <a:prstClr val="black"/>
              </a:solidFill>
            </a:endParaRPr>
          </a:p>
        </p:txBody>
      </p:sp>
      <p:sp>
        <p:nvSpPr>
          <p:cNvPr id="9520" name="OTLSHAPE_M_6c4ec890cab343e0ad43d6dfd31baea8_Date"/>
          <p:cNvSpPr txBox="1"/>
          <p:nvPr>
            <p:custDataLst>
              <p:tags r:id="rId56"/>
            </p:custDataLst>
          </p:nvPr>
        </p:nvSpPr>
        <p:spPr>
          <a:xfrm>
            <a:off x="6365134" y="2102006"/>
            <a:ext cx="381000" cy="124037"/>
          </a:xfrm>
          <a:prstGeom prst="rect">
            <a:avLst/>
          </a:prstGeom>
          <a:noFill/>
        </p:spPr>
        <p:txBody>
          <a:bodyPr vert="horz" wrap="square" lIns="0" tIns="0" rIns="0" bIns="0" rtlCol="0" anchor="ctr" anchorCtr="0">
            <a:spAutoFit/>
          </a:bodyPr>
          <a:lstStyle/>
          <a:p>
            <a:pPr algn="ctr"/>
            <a:r>
              <a:rPr lang="en-US" sz="800">
                <a:solidFill>
                  <a:srgbClr val="737373"/>
                </a:solidFill>
              </a:rPr>
              <a:t>Sep 2022</a:t>
            </a:r>
          </a:p>
        </p:txBody>
      </p:sp>
      <p:sp>
        <p:nvSpPr>
          <p:cNvPr id="9521" name="OTLSHAPE_M_6c4ec890cab343e0ad43d6dfd31baea8_Shape"/>
          <p:cNvSpPr/>
          <p:nvPr>
            <p:custDataLst>
              <p:tags r:id="rId57"/>
            </p:custDataLst>
          </p:nvPr>
        </p:nvSpPr>
        <p:spPr>
          <a:xfrm>
            <a:off x="6408843" y="2768600"/>
            <a:ext cx="304800" cy="330200"/>
          </a:xfrm>
          <a:prstGeom prst="diamond">
            <a:avLst/>
          </a:prstGeom>
          <a:solidFill>
            <a:schemeClr val="accent2"/>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22" name="OTLSHAPE_M_338c84982e2641eabdef79da843fea8c_Title"/>
          <p:cNvSpPr txBox="1"/>
          <p:nvPr>
            <p:custDataLst>
              <p:tags r:id="rId58"/>
            </p:custDataLst>
          </p:nvPr>
        </p:nvSpPr>
        <p:spPr>
          <a:xfrm>
            <a:off x="8014331" y="2258315"/>
            <a:ext cx="2184400" cy="217043"/>
          </a:xfrm>
          <a:prstGeom prst="rect">
            <a:avLst/>
          </a:prstGeom>
          <a:noFill/>
        </p:spPr>
        <p:txBody>
          <a:bodyPr vert="horz" wrap="square" lIns="0" tIns="0" rIns="0" bIns="0" rtlCol="0" anchor="ctr" anchorCtr="0">
            <a:spAutoFit/>
          </a:bodyPr>
          <a:lstStyle/>
          <a:p>
            <a:pPr algn="ctr"/>
            <a:r>
              <a:rPr lang="en-US" sz="1400" b="1" spc="-6" dirty="0">
                <a:solidFill>
                  <a:prstClr val="black"/>
                </a:solidFill>
              </a:rPr>
              <a:t>Blackfoot East ROD (37 HUCs)</a:t>
            </a:r>
          </a:p>
        </p:txBody>
      </p:sp>
      <p:sp>
        <p:nvSpPr>
          <p:cNvPr id="9523" name="OTLSHAPE_M_338c84982e2641eabdef79da843fea8c_Date"/>
          <p:cNvSpPr txBox="1"/>
          <p:nvPr>
            <p:custDataLst>
              <p:tags r:id="rId59"/>
            </p:custDataLst>
          </p:nvPr>
        </p:nvSpPr>
        <p:spPr>
          <a:xfrm>
            <a:off x="8915629" y="2488058"/>
            <a:ext cx="381000" cy="124037"/>
          </a:xfrm>
          <a:prstGeom prst="rect">
            <a:avLst/>
          </a:prstGeom>
          <a:noFill/>
        </p:spPr>
        <p:txBody>
          <a:bodyPr vert="horz" wrap="square" lIns="0" tIns="0" rIns="0" bIns="0" rtlCol="0" anchor="ctr" anchorCtr="0">
            <a:spAutoFit/>
          </a:bodyPr>
          <a:lstStyle/>
          <a:p>
            <a:pPr algn="ctr"/>
            <a:r>
              <a:rPr lang="en-US" sz="800">
                <a:solidFill>
                  <a:srgbClr val="737373"/>
                </a:solidFill>
              </a:rPr>
              <a:t>Oct 2026</a:t>
            </a:r>
          </a:p>
        </p:txBody>
      </p:sp>
      <p:sp>
        <p:nvSpPr>
          <p:cNvPr id="9524" name="OTLSHAPE_M_338c84982e2641eabdef79da843fea8c_Shape"/>
          <p:cNvSpPr/>
          <p:nvPr>
            <p:custDataLst>
              <p:tags r:id="rId60"/>
            </p:custDataLst>
          </p:nvPr>
        </p:nvSpPr>
        <p:spPr>
          <a:xfrm>
            <a:off x="8956163" y="2768600"/>
            <a:ext cx="304800" cy="330200"/>
          </a:xfrm>
          <a:prstGeom prst="diamond">
            <a:avLst/>
          </a:prstGeom>
          <a:solidFill>
            <a:schemeClr val="accent2"/>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25" name="OTLSHAPE_T_769154d2f7d549089886135012b7e5f6_Shape"/>
          <p:cNvSpPr/>
          <p:nvPr>
            <p:custDataLst>
              <p:tags r:id="rId61"/>
            </p:custDataLst>
          </p:nvPr>
        </p:nvSpPr>
        <p:spPr>
          <a:xfrm>
            <a:off x="2796606" y="3917019"/>
            <a:ext cx="647700" cy="127000"/>
          </a:xfrm>
          <a:prstGeom prst="roundRect">
            <a:avLst>
              <a:gd name="adj" fmla="val 100000"/>
            </a:avLst>
          </a:prstGeom>
          <a:solidFill>
            <a:srgbClr val="9BBB59"/>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26" name="OTLSHAPE_T_769154d2f7d549089886135012b7e5f6_ShapePercentage" hidden="1"/>
          <p:cNvSpPr/>
          <p:nvPr>
            <p:custDataLst>
              <p:tags r:id="rId62"/>
            </p:custDataLst>
          </p:nvPr>
        </p:nvSpPr>
        <p:spPr>
          <a:xfrm>
            <a:off x="2796606" y="39170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27" name="OTLSHAPE_T_769154d2f7d549089886135012b7e5f6_StartDate" hidden="1"/>
          <p:cNvSpPr txBox="1"/>
          <p:nvPr>
            <p:custDataLst>
              <p:tags r:id="rId63"/>
            </p:custDataLst>
          </p:nvPr>
        </p:nvSpPr>
        <p:spPr>
          <a:xfrm>
            <a:off x="1524000" y="40410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28" name="OTLSHAPE_T_769154d2f7d549089886135012b7e5f6_EndDate" hidden="1"/>
          <p:cNvSpPr txBox="1"/>
          <p:nvPr>
            <p:custDataLst>
              <p:tags r:id="rId64"/>
            </p:custDataLst>
          </p:nvPr>
        </p:nvSpPr>
        <p:spPr>
          <a:xfrm>
            <a:off x="1524000" y="40410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29" name="OTLSHAPE_T_769154d2f7d549089886135012b7e5f6_TextPercentage" hidden="1"/>
          <p:cNvSpPr txBox="1"/>
          <p:nvPr>
            <p:custDataLst>
              <p:tags r:id="rId65"/>
            </p:custDataLst>
          </p:nvPr>
        </p:nvSpPr>
        <p:spPr>
          <a:xfrm>
            <a:off x="3494479" y="39805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30" name="OTLSHAPE_T_769154d2f7d549089886135012b7e5f6_JoinedDate" hidden="1"/>
          <p:cNvSpPr txBox="1"/>
          <p:nvPr>
            <p:custDataLst>
              <p:tags r:id="rId66"/>
            </p:custDataLst>
          </p:nvPr>
        </p:nvSpPr>
        <p:spPr>
          <a:xfrm>
            <a:off x="1524000" y="3917020"/>
            <a:ext cx="838200" cy="124037"/>
          </a:xfrm>
          <a:prstGeom prst="rect">
            <a:avLst/>
          </a:prstGeom>
          <a:noFill/>
        </p:spPr>
        <p:txBody>
          <a:bodyPr vert="horz" wrap="square" lIns="0" tIns="0" rIns="0" bIns="0" rtlCol="0" anchor="ctr" anchorCtr="0">
            <a:spAutoFit/>
          </a:bodyPr>
          <a:lstStyle/>
          <a:p>
            <a:pPr algn="r"/>
            <a:r>
              <a:rPr lang="en-US" sz="800">
                <a:solidFill>
                  <a:prstClr val="black"/>
                </a:solidFill>
              </a:rPr>
              <a:t>Sep 2016 - Sep 2017</a:t>
            </a:r>
            <a:endParaRPr lang="en-US" sz="800" dirty="0">
              <a:solidFill>
                <a:prstClr val="black"/>
              </a:solidFill>
            </a:endParaRPr>
          </a:p>
        </p:txBody>
      </p:sp>
      <p:sp>
        <p:nvSpPr>
          <p:cNvPr id="9531" name="OTLSHAPE_T_769154d2f7d549089886135012b7e5f6_Duration"/>
          <p:cNvSpPr txBox="1"/>
          <p:nvPr>
            <p:custDataLst>
              <p:tags r:id="rId67"/>
            </p:custDataLst>
          </p:nvPr>
        </p:nvSpPr>
        <p:spPr>
          <a:xfrm>
            <a:off x="3042207" y="3918501"/>
            <a:ext cx="165100" cy="124037"/>
          </a:xfrm>
          <a:prstGeom prst="rect">
            <a:avLst/>
          </a:prstGeom>
          <a:noFill/>
        </p:spPr>
        <p:txBody>
          <a:bodyPr vert="horz" wrap="square" lIns="0" tIns="0" rIns="0" bIns="0" rtlCol="0" anchor="ctr" anchorCtr="0">
            <a:spAutoFit/>
          </a:bodyPr>
          <a:lstStyle/>
          <a:p>
            <a:pPr algn="ctr"/>
            <a:r>
              <a:rPr lang="en-US" sz="800">
                <a:solidFill>
                  <a:prstClr val="white"/>
                </a:solidFill>
              </a:rPr>
              <a:t>1 yr</a:t>
            </a:r>
          </a:p>
        </p:txBody>
      </p:sp>
      <p:sp>
        <p:nvSpPr>
          <p:cNvPr id="9532" name="OTLSHAPE_T_769154d2f7d549089886135012b7e5f6_Title"/>
          <p:cNvSpPr txBox="1"/>
          <p:nvPr>
            <p:custDataLst>
              <p:tags r:id="rId68"/>
            </p:custDataLst>
          </p:nvPr>
        </p:nvSpPr>
        <p:spPr>
          <a:xfrm>
            <a:off x="1651000" y="3918501"/>
            <a:ext cx="1130300" cy="124037"/>
          </a:xfrm>
          <a:prstGeom prst="rect">
            <a:avLst/>
          </a:prstGeom>
          <a:noFill/>
        </p:spPr>
        <p:txBody>
          <a:bodyPr vert="horz" wrap="square" lIns="0" tIns="0" rIns="0" bIns="0" rtlCol="0" anchor="ctr" anchorCtr="0">
            <a:spAutoFit/>
          </a:bodyPr>
          <a:lstStyle/>
          <a:p>
            <a:r>
              <a:rPr lang="en-US" sz="800" b="1">
                <a:solidFill>
                  <a:prstClr val="black"/>
                </a:solidFill>
              </a:rPr>
              <a:t>Mid Swan Asmnt Step 1&amp;2</a:t>
            </a:r>
            <a:endParaRPr lang="en-US" sz="800" b="1" dirty="0">
              <a:solidFill>
                <a:prstClr val="black"/>
              </a:solidFill>
            </a:endParaRPr>
          </a:p>
        </p:txBody>
      </p:sp>
      <p:sp>
        <p:nvSpPr>
          <p:cNvPr id="9533" name="OTLSHAPE_T_be9008bee51e4052b333fe6d9f94a17d_Shape"/>
          <p:cNvSpPr/>
          <p:nvPr>
            <p:custDataLst>
              <p:tags r:id="rId69"/>
            </p:custDataLst>
          </p:nvPr>
        </p:nvSpPr>
        <p:spPr>
          <a:xfrm>
            <a:off x="3179046" y="4082119"/>
            <a:ext cx="584200" cy="127000"/>
          </a:xfrm>
          <a:prstGeom prst="roundRect">
            <a:avLst>
              <a:gd name="adj" fmla="val 100000"/>
            </a:avLst>
          </a:prstGeom>
          <a:solidFill>
            <a:srgbClr val="F7964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34" name="OTLSHAPE_T_be9008bee51e4052b333fe6d9f94a17d_ShapePercentage" hidden="1"/>
          <p:cNvSpPr/>
          <p:nvPr>
            <p:custDataLst>
              <p:tags r:id="rId70"/>
            </p:custDataLst>
          </p:nvPr>
        </p:nvSpPr>
        <p:spPr>
          <a:xfrm>
            <a:off x="3179046" y="40821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35" name="OTLSHAPE_T_be9008bee51e4052b333fe6d9f94a17d_StartDate" hidden="1"/>
          <p:cNvSpPr txBox="1"/>
          <p:nvPr>
            <p:custDataLst>
              <p:tags r:id="rId71"/>
            </p:custDataLst>
          </p:nvPr>
        </p:nvSpPr>
        <p:spPr>
          <a:xfrm>
            <a:off x="1524000" y="42061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36" name="OTLSHAPE_T_be9008bee51e4052b333fe6d9f94a17d_EndDate" hidden="1"/>
          <p:cNvSpPr txBox="1"/>
          <p:nvPr>
            <p:custDataLst>
              <p:tags r:id="rId72"/>
            </p:custDataLst>
          </p:nvPr>
        </p:nvSpPr>
        <p:spPr>
          <a:xfrm>
            <a:off x="1524000" y="42061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37" name="OTLSHAPE_T_be9008bee51e4052b333fe6d9f94a17d_TextPercentage" hidden="1"/>
          <p:cNvSpPr txBox="1"/>
          <p:nvPr>
            <p:custDataLst>
              <p:tags r:id="rId73"/>
            </p:custDataLst>
          </p:nvPr>
        </p:nvSpPr>
        <p:spPr>
          <a:xfrm>
            <a:off x="3805211" y="41456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38" name="OTLSHAPE_T_be9008bee51e4052b333fe6d9f94a17d_JoinedDate" hidden="1"/>
          <p:cNvSpPr txBox="1"/>
          <p:nvPr>
            <p:custDataLst>
              <p:tags r:id="rId74"/>
            </p:custDataLst>
          </p:nvPr>
        </p:nvSpPr>
        <p:spPr>
          <a:xfrm>
            <a:off x="1524000" y="4082120"/>
            <a:ext cx="863600" cy="124037"/>
          </a:xfrm>
          <a:prstGeom prst="rect">
            <a:avLst/>
          </a:prstGeom>
          <a:noFill/>
        </p:spPr>
        <p:txBody>
          <a:bodyPr vert="horz" wrap="square" lIns="0" tIns="0" rIns="0" bIns="0" rtlCol="0" anchor="ctr" anchorCtr="0">
            <a:spAutoFit/>
          </a:bodyPr>
          <a:lstStyle/>
          <a:p>
            <a:pPr algn="r"/>
            <a:r>
              <a:rPr lang="en-US" sz="800">
                <a:solidFill>
                  <a:prstClr val="black"/>
                </a:solidFill>
              </a:rPr>
              <a:t>Apr 2017 - Mar 2018</a:t>
            </a:r>
            <a:endParaRPr lang="en-US" sz="800" dirty="0">
              <a:solidFill>
                <a:prstClr val="black"/>
              </a:solidFill>
            </a:endParaRPr>
          </a:p>
        </p:txBody>
      </p:sp>
      <p:sp>
        <p:nvSpPr>
          <p:cNvPr id="9539" name="OTLSHAPE_T_be9008bee51e4052b333fe6d9f94a17d_Duration"/>
          <p:cNvSpPr txBox="1"/>
          <p:nvPr>
            <p:custDataLst>
              <p:tags r:id="rId75"/>
            </p:custDataLst>
          </p:nvPr>
        </p:nvSpPr>
        <p:spPr>
          <a:xfrm>
            <a:off x="3331219" y="4083601"/>
            <a:ext cx="279400" cy="124037"/>
          </a:xfrm>
          <a:prstGeom prst="rect">
            <a:avLst/>
          </a:prstGeom>
          <a:noFill/>
        </p:spPr>
        <p:txBody>
          <a:bodyPr vert="horz" wrap="square" lIns="0" tIns="0" rIns="0" bIns="0" rtlCol="0" anchor="ctr" anchorCtr="0">
            <a:spAutoFit/>
          </a:bodyPr>
          <a:lstStyle/>
          <a:p>
            <a:pPr algn="ctr"/>
            <a:r>
              <a:rPr lang="en-US" sz="800">
                <a:solidFill>
                  <a:prstClr val="white"/>
                </a:solidFill>
              </a:rPr>
              <a:t>0.9 yrs</a:t>
            </a:r>
          </a:p>
        </p:txBody>
      </p:sp>
      <p:sp>
        <p:nvSpPr>
          <p:cNvPr id="9540" name="OTLSHAPE_T_be9008bee51e4052b333fe6d9f94a17d_Title"/>
          <p:cNvSpPr txBox="1"/>
          <p:nvPr>
            <p:custDataLst>
              <p:tags r:id="rId76"/>
            </p:custDataLst>
          </p:nvPr>
        </p:nvSpPr>
        <p:spPr>
          <a:xfrm>
            <a:off x="1651000" y="4083601"/>
            <a:ext cx="1130300" cy="124037"/>
          </a:xfrm>
          <a:prstGeom prst="rect">
            <a:avLst/>
          </a:prstGeom>
          <a:noFill/>
        </p:spPr>
        <p:txBody>
          <a:bodyPr vert="horz" wrap="square" lIns="0" tIns="0" rIns="0" bIns="0" rtlCol="0" anchor="ctr" anchorCtr="0">
            <a:spAutoFit/>
          </a:bodyPr>
          <a:lstStyle/>
          <a:p>
            <a:r>
              <a:rPr lang="en-US" sz="800" b="1">
                <a:solidFill>
                  <a:prstClr val="black"/>
                </a:solidFill>
              </a:rPr>
              <a:t>Mid Swan Asmnt Step 2&amp;3</a:t>
            </a:r>
            <a:endParaRPr lang="en-US" sz="800" b="1" dirty="0">
              <a:solidFill>
                <a:prstClr val="black"/>
              </a:solidFill>
            </a:endParaRPr>
          </a:p>
        </p:txBody>
      </p:sp>
      <p:sp>
        <p:nvSpPr>
          <p:cNvPr id="9541" name="OTLSHAPE_T_3644960997a54ee592916ea1b6402ca1_Shape"/>
          <p:cNvSpPr/>
          <p:nvPr>
            <p:custDataLst>
              <p:tags r:id="rId77"/>
            </p:custDataLst>
          </p:nvPr>
        </p:nvSpPr>
        <p:spPr>
          <a:xfrm>
            <a:off x="3757827" y="4247219"/>
            <a:ext cx="939800" cy="203200"/>
          </a:xfrm>
          <a:prstGeom prst="roundRect">
            <a:avLst>
              <a:gd name="adj" fmla="val 100000"/>
            </a:avLst>
          </a:prstGeom>
          <a:solidFill>
            <a:schemeClr val="accent2"/>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9542" name="OTLSHAPE_T_3644960997a54ee592916ea1b6402ca1_ShapePercentage" hidden="1"/>
          <p:cNvSpPr/>
          <p:nvPr>
            <p:custDataLst>
              <p:tags r:id="rId78"/>
            </p:custDataLst>
          </p:nvPr>
        </p:nvSpPr>
        <p:spPr>
          <a:xfrm>
            <a:off x="3757827" y="42472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43" name="OTLSHAPE_T_3644960997a54ee592916ea1b6402ca1_StartDate" hidden="1"/>
          <p:cNvSpPr txBox="1"/>
          <p:nvPr>
            <p:custDataLst>
              <p:tags r:id="rId79"/>
            </p:custDataLst>
          </p:nvPr>
        </p:nvSpPr>
        <p:spPr>
          <a:xfrm>
            <a:off x="1524000" y="43712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44" name="OTLSHAPE_T_3644960997a54ee592916ea1b6402ca1_EndDate" hidden="1"/>
          <p:cNvSpPr txBox="1"/>
          <p:nvPr>
            <p:custDataLst>
              <p:tags r:id="rId80"/>
            </p:custDataLst>
          </p:nvPr>
        </p:nvSpPr>
        <p:spPr>
          <a:xfrm>
            <a:off x="1524000" y="43712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45" name="OTLSHAPE_T_3644960997a54ee592916ea1b6402ca1_TextPercentage" hidden="1"/>
          <p:cNvSpPr txBox="1"/>
          <p:nvPr>
            <p:custDataLst>
              <p:tags r:id="rId81"/>
            </p:custDataLst>
          </p:nvPr>
        </p:nvSpPr>
        <p:spPr>
          <a:xfrm>
            <a:off x="4737407" y="43488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46" name="OTLSHAPE_T_3644960997a54ee592916ea1b6402ca1_JoinedDate" hidden="1"/>
          <p:cNvSpPr txBox="1"/>
          <p:nvPr>
            <p:custDataLst>
              <p:tags r:id="rId82"/>
            </p:custDataLst>
          </p:nvPr>
        </p:nvSpPr>
        <p:spPr>
          <a:xfrm>
            <a:off x="1524000" y="4247220"/>
            <a:ext cx="838200" cy="124037"/>
          </a:xfrm>
          <a:prstGeom prst="rect">
            <a:avLst/>
          </a:prstGeom>
          <a:noFill/>
        </p:spPr>
        <p:txBody>
          <a:bodyPr vert="horz" wrap="square" lIns="0" tIns="0" rIns="0" bIns="0" rtlCol="0" anchor="ctr" anchorCtr="0">
            <a:spAutoFit/>
          </a:bodyPr>
          <a:lstStyle/>
          <a:p>
            <a:pPr algn="r"/>
            <a:r>
              <a:rPr lang="en-US" sz="800">
                <a:solidFill>
                  <a:prstClr val="black"/>
                </a:solidFill>
              </a:rPr>
              <a:t>Apr 2018 - Sep 2019</a:t>
            </a:r>
          </a:p>
        </p:txBody>
      </p:sp>
      <p:sp>
        <p:nvSpPr>
          <p:cNvPr id="9547" name="OTLSHAPE_T_3644960997a54ee592916ea1b6402ca1_Duration"/>
          <p:cNvSpPr txBox="1"/>
          <p:nvPr>
            <p:custDataLst>
              <p:tags r:id="rId83"/>
            </p:custDataLst>
          </p:nvPr>
        </p:nvSpPr>
        <p:spPr>
          <a:xfrm>
            <a:off x="4014720" y="4255792"/>
            <a:ext cx="419100" cy="186055"/>
          </a:xfrm>
          <a:prstGeom prst="rect">
            <a:avLst/>
          </a:prstGeom>
          <a:noFill/>
        </p:spPr>
        <p:txBody>
          <a:bodyPr vert="horz" wrap="square" lIns="0" tIns="0" rIns="0" bIns="0" rtlCol="0" anchor="ctr" anchorCtr="0">
            <a:spAutoFit/>
          </a:bodyPr>
          <a:lstStyle/>
          <a:p>
            <a:pPr algn="ctr"/>
            <a:r>
              <a:rPr lang="en-US" sz="1200" b="1" spc="-12">
                <a:solidFill>
                  <a:prstClr val="black"/>
                </a:solidFill>
              </a:rPr>
              <a:t>1.5 yrs</a:t>
            </a:r>
            <a:endParaRPr lang="en-US" sz="1200" b="1" spc="-12" dirty="0">
              <a:solidFill>
                <a:prstClr val="black"/>
              </a:solidFill>
            </a:endParaRPr>
          </a:p>
        </p:txBody>
      </p:sp>
      <p:sp>
        <p:nvSpPr>
          <p:cNvPr id="9548" name="OTLSHAPE_T_3644960997a54ee592916ea1b6402ca1_Title"/>
          <p:cNvSpPr txBox="1"/>
          <p:nvPr>
            <p:custDataLst>
              <p:tags r:id="rId84"/>
            </p:custDataLst>
          </p:nvPr>
        </p:nvSpPr>
        <p:spPr>
          <a:xfrm>
            <a:off x="1651000" y="4286801"/>
            <a:ext cx="673100" cy="124037"/>
          </a:xfrm>
          <a:prstGeom prst="rect">
            <a:avLst/>
          </a:prstGeom>
          <a:noFill/>
        </p:spPr>
        <p:txBody>
          <a:bodyPr vert="horz" wrap="square" lIns="0" tIns="0" rIns="0" bIns="0" rtlCol="0" anchor="ctr" anchorCtr="0">
            <a:spAutoFit/>
          </a:bodyPr>
          <a:lstStyle/>
          <a:p>
            <a:r>
              <a:rPr lang="en-US" sz="800" b="1" spc="-4" dirty="0">
                <a:solidFill>
                  <a:prstClr val="black"/>
                </a:solidFill>
              </a:rPr>
              <a:t>Mid Swan NEPA</a:t>
            </a:r>
          </a:p>
        </p:txBody>
      </p:sp>
      <p:sp>
        <p:nvSpPr>
          <p:cNvPr id="9549" name="OTLSHAPE_T_f00178813b95451e8fff6407d9bb3887_Shape"/>
          <p:cNvSpPr/>
          <p:nvPr>
            <p:custDataLst>
              <p:tags r:id="rId85"/>
            </p:custDataLst>
          </p:nvPr>
        </p:nvSpPr>
        <p:spPr>
          <a:xfrm>
            <a:off x="4691730" y="4513919"/>
            <a:ext cx="1257300" cy="127000"/>
          </a:xfrm>
          <a:prstGeom prst="roundRect">
            <a:avLst>
              <a:gd name="adj" fmla="val 100000"/>
            </a:avLst>
          </a:prstGeom>
          <a:solidFill>
            <a:schemeClr val="dk1"/>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50" name="OTLSHAPE_T_f00178813b95451e8fff6407d9bb3887_ShapePercentage" hidden="1"/>
          <p:cNvSpPr/>
          <p:nvPr>
            <p:custDataLst>
              <p:tags r:id="rId86"/>
            </p:custDataLst>
          </p:nvPr>
        </p:nvSpPr>
        <p:spPr>
          <a:xfrm>
            <a:off x="4691730" y="45139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51" name="OTLSHAPE_T_f00178813b95451e8fff6407d9bb3887_StartDate" hidden="1"/>
          <p:cNvSpPr txBox="1"/>
          <p:nvPr>
            <p:custDataLst>
              <p:tags r:id="rId87"/>
            </p:custDataLst>
          </p:nvPr>
        </p:nvSpPr>
        <p:spPr>
          <a:xfrm>
            <a:off x="1524000" y="46379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52" name="OTLSHAPE_T_f00178813b95451e8fff6407d9bb3887_EndDate" hidden="1"/>
          <p:cNvSpPr txBox="1"/>
          <p:nvPr>
            <p:custDataLst>
              <p:tags r:id="rId88"/>
            </p:custDataLst>
          </p:nvPr>
        </p:nvSpPr>
        <p:spPr>
          <a:xfrm>
            <a:off x="1524000" y="46379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53" name="OTLSHAPE_T_f00178813b95451e8fff6407d9bb3887_TextPercentage" hidden="1"/>
          <p:cNvSpPr txBox="1"/>
          <p:nvPr>
            <p:custDataLst>
              <p:tags r:id="rId89"/>
            </p:custDataLst>
          </p:nvPr>
        </p:nvSpPr>
        <p:spPr>
          <a:xfrm>
            <a:off x="5992287" y="45774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54" name="OTLSHAPE_T_f00178813b95451e8fff6407d9bb3887_JoinedDate" hidden="1"/>
          <p:cNvSpPr txBox="1"/>
          <p:nvPr>
            <p:custDataLst>
              <p:tags r:id="rId90"/>
            </p:custDataLst>
          </p:nvPr>
        </p:nvSpPr>
        <p:spPr>
          <a:xfrm>
            <a:off x="1524000" y="4513920"/>
            <a:ext cx="825500" cy="124037"/>
          </a:xfrm>
          <a:prstGeom prst="rect">
            <a:avLst/>
          </a:prstGeom>
          <a:noFill/>
        </p:spPr>
        <p:txBody>
          <a:bodyPr vert="horz" wrap="square" lIns="0" tIns="0" rIns="0" bIns="0" rtlCol="0" anchor="ctr" anchorCtr="0">
            <a:spAutoFit/>
          </a:bodyPr>
          <a:lstStyle/>
          <a:p>
            <a:pPr algn="r"/>
            <a:r>
              <a:rPr lang="en-US" sz="800">
                <a:solidFill>
                  <a:prstClr val="black"/>
                </a:solidFill>
              </a:rPr>
              <a:t>Oct 2019 - Oct 2021</a:t>
            </a:r>
          </a:p>
        </p:txBody>
      </p:sp>
      <p:sp>
        <p:nvSpPr>
          <p:cNvPr id="9555" name="OTLSHAPE_T_f00178813b95451e8fff6407d9bb3887_Duration"/>
          <p:cNvSpPr txBox="1"/>
          <p:nvPr>
            <p:custDataLst>
              <p:tags r:id="rId91"/>
            </p:custDataLst>
          </p:nvPr>
        </p:nvSpPr>
        <p:spPr>
          <a:xfrm>
            <a:off x="5219665" y="4515401"/>
            <a:ext cx="203200" cy="124037"/>
          </a:xfrm>
          <a:prstGeom prst="rect">
            <a:avLst/>
          </a:prstGeom>
          <a:noFill/>
        </p:spPr>
        <p:txBody>
          <a:bodyPr vert="horz" wrap="square" lIns="0" tIns="0" rIns="0" bIns="0" rtlCol="0" anchor="ctr" anchorCtr="0">
            <a:spAutoFit/>
          </a:bodyPr>
          <a:lstStyle/>
          <a:p>
            <a:pPr algn="ctr"/>
            <a:r>
              <a:rPr lang="en-US" sz="800">
                <a:solidFill>
                  <a:prstClr val="white"/>
                </a:solidFill>
              </a:rPr>
              <a:t>2 yrs</a:t>
            </a:r>
          </a:p>
        </p:txBody>
      </p:sp>
      <p:sp>
        <p:nvSpPr>
          <p:cNvPr id="9556" name="OTLSHAPE_T_f00178813b95451e8fff6407d9bb3887_Title"/>
          <p:cNvSpPr txBox="1"/>
          <p:nvPr>
            <p:custDataLst>
              <p:tags r:id="rId92"/>
            </p:custDataLst>
          </p:nvPr>
        </p:nvSpPr>
        <p:spPr>
          <a:xfrm>
            <a:off x="1651000" y="4515401"/>
            <a:ext cx="838200" cy="124037"/>
          </a:xfrm>
          <a:prstGeom prst="rect">
            <a:avLst/>
          </a:prstGeom>
          <a:noFill/>
        </p:spPr>
        <p:txBody>
          <a:bodyPr vert="horz" wrap="square" lIns="0" tIns="0" rIns="0" bIns="0" rtlCol="0" anchor="ctr" anchorCtr="0">
            <a:spAutoFit/>
          </a:bodyPr>
          <a:lstStyle/>
          <a:p>
            <a:r>
              <a:rPr lang="en-US" sz="800" b="1" spc="-2">
                <a:solidFill>
                  <a:prstClr val="black"/>
                </a:solidFill>
              </a:rPr>
              <a:t>Mid Swan Litigation</a:t>
            </a:r>
          </a:p>
        </p:txBody>
      </p:sp>
      <p:sp>
        <p:nvSpPr>
          <p:cNvPr id="9557" name="OTLSHAPE_T_dc0b8266939745aba92be754ee578806_Shape"/>
          <p:cNvSpPr/>
          <p:nvPr>
            <p:custDataLst>
              <p:tags r:id="rId93"/>
            </p:custDataLst>
          </p:nvPr>
        </p:nvSpPr>
        <p:spPr>
          <a:xfrm>
            <a:off x="3447095" y="4679019"/>
            <a:ext cx="1257300" cy="127000"/>
          </a:xfrm>
          <a:prstGeom prst="roundRect">
            <a:avLst>
              <a:gd name="adj" fmla="val 100000"/>
            </a:avLst>
          </a:prstGeom>
          <a:solidFill>
            <a:srgbClr val="9BBB59"/>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58" name="OTLSHAPE_T_dc0b8266939745aba92be754ee578806_ShapePercentage" hidden="1"/>
          <p:cNvSpPr/>
          <p:nvPr>
            <p:custDataLst>
              <p:tags r:id="rId94"/>
            </p:custDataLst>
          </p:nvPr>
        </p:nvSpPr>
        <p:spPr>
          <a:xfrm>
            <a:off x="3447095" y="46790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59" name="OTLSHAPE_T_dc0b8266939745aba92be754ee578806_StartDate" hidden="1"/>
          <p:cNvSpPr txBox="1"/>
          <p:nvPr>
            <p:custDataLst>
              <p:tags r:id="rId95"/>
            </p:custDataLst>
          </p:nvPr>
        </p:nvSpPr>
        <p:spPr>
          <a:xfrm>
            <a:off x="1524000" y="48030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60" name="OTLSHAPE_T_dc0b8266939745aba92be754ee578806_EndDate" hidden="1"/>
          <p:cNvSpPr txBox="1"/>
          <p:nvPr>
            <p:custDataLst>
              <p:tags r:id="rId96"/>
            </p:custDataLst>
          </p:nvPr>
        </p:nvSpPr>
        <p:spPr>
          <a:xfrm>
            <a:off x="1524000" y="48030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61" name="OTLSHAPE_T_dc0b8266939745aba92be754ee578806_TextPercentage" hidden="1"/>
          <p:cNvSpPr txBox="1"/>
          <p:nvPr>
            <p:custDataLst>
              <p:tags r:id="rId97"/>
            </p:custDataLst>
          </p:nvPr>
        </p:nvSpPr>
        <p:spPr>
          <a:xfrm>
            <a:off x="4744236" y="47425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62" name="OTLSHAPE_T_dc0b8266939745aba92be754ee578806_JoinedDate" hidden="1"/>
          <p:cNvSpPr txBox="1"/>
          <p:nvPr>
            <p:custDataLst>
              <p:tags r:id="rId98"/>
            </p:custDataLst>
          </p:nvPr>
        </p:nvSpPr>
        <p:spPr>
          <a:xfrm>
            <a:off x="1524000" y="4679020"/>
            <a:ext cx="825500" cy="124037"/>
          </a:xfrm>
          <a:prstGeom prst="rect">
            <a:avLst/>
          </a:prstGeom>
          <a:noFill/>
        </p:spPr>
        <p:txBody>
          <a:bodyPr vert="horz" wrap="square" lIns="0" tIns="0" rIns="0" bIns="0" rtlCol="0" anchor="ctr" anchorCtr="0">
            <a:spAutoFit/>
          </a:bodyPr>
          <a:lstStyle/>
          <a:p>
            <a:pPr algn="r"/>
            <a:r>
              <a:rPr lang="en-US" sz="800">
                <a:solidFill>
                  <a:prstClr val="black"/>
                </a:solidFill>
              </a:rPr>
              <a:t>Oct 2017 - Oct 2019</a:t>
            </a:r>
          </a:p>
        </p:txBody>
      </p:sp>
      <p:sp>
        <p:nvSpPr>
          <p:cNvPr id="9563" name="OTLSHAPE_T_dc0b8266939745aba92be754ee578806_Duration"/>
          <p:cNvSpPr txBox="1"/>
          <p:nvPr>
            <p:custDataLst>
              <p:tags r:id="rId99"/>
            </p:custDataLst>
          </p:nvPr>
        </p:nvSpPr>
        <p:spPr>
          <a:xfrm>
            <a:off x="3973322" y="4680501"/>
            <a:ext cx="203200" cy="124037"/>
          </a:xfrm>
          <a:prstGeom prst="rect">
            <a:avLst/>
          </a:prstGeom>
          <a:noFill/>
        </p:spPr>
        <p:txBody>
          <a:bodyPr vert="horz" wrap="square" lIns="0" tIns="0" rIns="0" bIns="0" rtlCol="0" anchor="ctr" anchorCtr="0">
            <a:spAutoFit/>
          </a:bodyPr>
          <a:lstStyle/>
          <a:p>
            <a:pPr algn="ctr"/>
            <a:r>
              <a:rPr lang="en-US" sz="800">
                <a:solidFill>
                  <a:prstClr val="white"/>
                </a:solidFill>
              </a:rPr>
              <a:t>2 yrs</a:t>
            </a:r>
          </a:p>
        </p:txBody>
      </p:sp>
      <p:sp>
        <p:nvSpPr>
          <p:cNvPr id="9564" name="OTLSHAPE_T_dc0b8266939745aba92be754ee578806_Title"/>
          <p:cNvSpPr txBox="1"/>
          <p:nvPr>
            <p:custDataLst>
              <p:tags r:id="rId100"/>
            </p:custDataLst>
          </p:nvPr>
        </p:nvSpPr>
        <p:spPr>
          <a:xfrm>
            <a:off x="1651000" y="4680501"/>
            <a:ext cx="1917700" cy="124037"/>
          </a:xfrm>
          <a:prstGeom prst="rect">
            <a:avLst/>
          </a:prstGeom>
          <a:noFill/>
        </p:spPr>
        <p:txBody>
          <a:bodyPr vert="horz" wrap="square" lIns="0" tIns="0" rIns="0" bIns="0" rtlCol="0" anchor="ctr" anchorCtr="0">
            <a:spAutoFit/>
          </a:bodyPr>
          <a:lstStyle/>
          <a:p>
            <a:r>
              <a:rPr lang="en-US" sz="800" b="1" spc="-2" dirty="0">
                <a:solidFill>
                  <a:prstClr val="black"/>
                </a:solidFill>
              </a:rPr>
              <a:t>Swan </a:t>
            </a:r>
            <a:r>
              <a:rPr lang="en-US" sz="800" b="1" spc="-2" dirty="0" err="1">
                <a:solidFill>
                  <a:prstClr val="black"/>
                </a:solidFill>
              </a:rPr>
              <a:t>Hdwtrs</a:t>
            </a:r>
            <a:r>
              <a:rPr lang="en-US" sz="800" b="1" spc="-2" dirty="0">
                <a:solidFill>
                  <a:prstClr val="black"/>
                </a:solidFill>
              </a:rPr>
              <a:t>/Blackfoot West </a:t>
            </a:r>
            <a:r>
              <a:rPr lang="en-US" sz="800" b="1" spc="-2" dirty="0" err="1">
                <a:solidFill>
                  <a:prstClr val="black"/>
                </a:solidFill>
              </a:rPr>
              <a:t>Asmt</a:t>
            </a:r>
            <a:r>
              <a:rPr lang="en-US" sz="800" b="1" spc="-2" dirty="0">
                <a:solidFill>
                  <a:prstClr val="black"/>
                </a:solidFill>
              </a:rPr>
              <a:t> steps 1, 2 </a:t>
            </a:r>
          </a:p>
        </p:txBody>
      </p:sp>
      <p:sp>
        <p:nvSpPr>
          <p:cNvPr id="9565" name="OTLSHAPE_T_621a8729c45b4f6694c65fddaa6b75ab_Shape"/>
          <p:cNvSpPr/>
          <p:nvPr>
            <p:custDataLst>
              <p:tags r:id="rId101"/>
            </p:custDataLst>
          </p:nvPr>
        </p:nvSpPr>
        <p:spPr>
          <a:xfrm>
            <a:off x="4534657" y="4844119"/>
            <a:ext cx="635000" cy="127000"/>
          </a:xfrm>
          <a:prstGeom prst="roundRect">
            <a:avLst>
              <a:gd name="adj" fmla="val 100000"/>
            </a:avLst>
          </a:prstGeom>
          <a:solidFill>
            <a:srgbClr val="F7964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66" name="OTLSHAPE_T_621a8729c45b4f6694c65fddaa6b75ab_ShapePercentage" hidden="1"/>
          <p:cNvSpPr/>
          <p:nvPr>
            <p:custDataLst>
              <p:tags r:id="rId102"/>
            </p:custDataLst>
          </p:nvPr>
        </p:nvSpPr>
        <p:spPr>
          <a:xfrm>
            <a:off x="4534657" y="48441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67" name="OTLSHAPE_T_621a8729c45b4f6694c65fddaa6b75ab_StartDate" hidden="1"/>
          <p:cNvSpPr txBox="1"/>
          <p:nvPr>
            <p:custDataLst>
              <p:tags r:id="rId103"/>
            </p:custDataLst>
          </p:nvPr>
        </p:nvSpPr>
        <p:spPr>
          <a:xfrm>
            <a:off x="1524000" y="49681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68" name="OTLSHAPE_T_621a8729c45b4f6694c65fddaa6b75ab_EndDate" hidden="1"/>
          <p:cNvSpPr txBox="1"/>
          <p:nvPr>
            <p:custDataLst>
              <p:tags r:id="rId104"/>
            </p:custDataLst>
          </p:nvPr>
        </p:nvSpPr>
        <p:spPr>
          <a:xfrm>
            <a:off x="1524000" y="49681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69" name="OTLSHAPE_T_621a8729c45b4f6694c65fddaa6b75ab_TextPercentage" hidden="1"/>
          <p:cNvSpPr txBox="1"/>
          <p:nvPr>
            <p:custDataLst>
              <p:tags r:id="rId105"/>
            </p:custDataLst>
          </p:nvPr>
        </p:nvSpPr>
        <p:spPr>
          <a:xfrm>
            <a:off x="5210334" y="49076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70" name="OTLSHAPE_T_621a8729c45b4f6694c65fddaa6b75ab_JoinedDate" hidden="1"/>
          <p:cNvSpPr txBox="1"/>
          <p:nvPr>
            <p:custDataLst>
              <p:tags r:id="rId106"/>
            </p:custDataLst>
          </p:nvPr>
        </p:nvSpPr>
        <p:spPr>
          <a:xfrm>
            <a:off x="1524000" y="4844120"/>
            <a:ext cx="787400" cy="124037"/>
          </a:xfrm>
          <a:prstGeom prst="rect">
            <a:avLst/>
          </a:prstGeom>
          <a:noFill/>
        </p:spPr>
        <p:txBody>
          <a:bodyPr vert="horz" wrap="square" lIns="0" tIns="0" rIns="0" bIns="0" rtlCol="0" anchor="ctr" anchorCtr="0">
            <a:spAutoFit/>
          </a:bodyPr>
          <a:lstStyle/>
          <a:p>
            <a:pPr algn="r"/>
            <a:r>
              <a:rPr lang="en-US" sz="800">
                <a:solidFill>
                  <a:prstClr val="black"/>
                </a:solidFill>
              </a:rPr>
              <a:t>Jul 2019 - Jun 2020</a:t>
            </a:r>
          </a:p>
        </p:txBody>
      </p:sp>
      <p:sp>
        <p:nvSpPr>
          <p:cNvPr id="9571" name="OTLSHAPE_T_621a8729c45b4f6694c65fddaa6b75ab_Duration"/>
          <p:cNvSpPr txBox="1"/>
          <p:nvPr>
            <p:custDataLst>
              <p:tags r:id="rId107"/>
            </p:custDataLst>
          </p:nvPr>
        </p:nvSpPr>
        <p:spPr>
          <a:xfrm>
            <a:off x="4769160" y="4845601"/>
            <a:ext cx="165100" cy="124037"/>
          </a:xfrm>
          <a:prstGeom prst="rect">
            <a:avLst/>
          </a:prstGeom>
          <a:noFill/>
        </p:spPr>
        <p:txBody>
          <a:bodyPr vert="horz" wrap="square" lIns="0" tIns="0" rIns="0" bIns="0" rtlCol="0" anchor="ctr" anchorCtr="0">
            <a:spAutoFit/>
          </a:bodyPr>
          <a:lstStyle/>
          <a:p>
            <a:pPr algn="ctr"/>
            <a:r>
              <a:rPr lang="en-US" sz="800">
                <a:solidFill>
                  <a:prstClr val="white"/>
                </a:solidFill>
              </a:rPr>
              <a:t>1 yr</a:t>
            </a:r>
          </a:p>
        </p:txBody>
      </p:sp>
      <p:sp>
        <p:nvSpPr>
          <p:cNvPr id="9572" name="OTLSHAPE_T_621a8729c45b4f6694c65fddaa6b75ab_Title"/>
          <p:cNvSpPr txBox="1"/>
          <p:nvPr>
            <p:custDataLst>
              <p:tags r:id="rId108"/>
            </p:custDataLst>
          </p:nvPr>
        </p:nvSpPr>
        <p:spPr>
          <a:xfrm>
            <a:off x="1651000" y="4845601"/>
            <a:ext cx="1905000" cy="124037"/>
          </a:xfrm>
          <a:prstGeom prst="rect">
            <a:avLst/>
          </a:prstGeom>
          <a:noFill/>
        </p:spPr>
        <p:txBody>
          <a:bodyPr vert="horz" wrap="square" lIns="0" tIns="0" rIns="0" bIns="0" rtlCol="0" anchor="ctr" anchorCtr="0">
            <a:spAutoFit/>
          </a:bodyPr>
          <a:lstStyle/>
          <a:p>
            <a:r>
              <a:rPr lang="en-US" sz="800" b="1" spc="-2">
                <a:solidFill>
                  <a:prstClr val="black"/>
                </a:solidFill>
              </a:rPr>
              <a:t>Swan Hdwtrs/Blackfoot West Asmt steps 2, 3</a:t>
            </a:r>
          </a:p>
        </p:txBody>
      </p:sp>
      <p:sp>
        <p:nvSpPr>
          <p:cNvPr id="9573" name="OTLSHAPE_T_9c71ade26f56406b8a3f8ecf6b3e88db_Shape"/>
          <p:cNvSpPr/>
          <p:nvPr>
            <p:custDataLst>
              <p:tags r:id="rId109"/>
            </p:custDataLst>
          </p:nvPr>
        </p:nvSpPr>
        <p:spPr>
          <a:xfrm>
            <a:off x="5159535" y="5009219"/>
            <a:ext cx="1384300" cy="203200"/>
          </a:xfrm>
          <a:prstGeom prst="roundRect">
            <a:avLst>
              <a:gd name="adj" fmla="val 100000"/>
            </a:avLst>
          </a:prstGeom>
          <a:solidFill>
            <a:schemeClr val="accent2"/>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74" name="OTLSHAPE_T_9c71ade26f56406b8a3f8ecf6b3e88db_ShapePercentage" hidden="1"/>
          <p:cNvSpPr/>
          <p:nvPr>
            <p:custDataLst>
              <p:tags r:id="rId110"/>
            </p:custDataLst>
          </p:nvPr>
        </p:nvSpPr>
        <p:spPr>
          <a:xfrm>
            <a:off x="5159535" y="50092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75" name="OTLSHAPE_T_9c71ade26f56406b8a3f8ecf6b3e88db_StartDate" hidden="1"/>
          <p:cNvSpPr txBox="1"/>
          <p:nvPr>
            <p:custDataLst>
              <p:tags r:id="rId111"/>
            </p:custDataLst>
          </p:nvPr>
        </p:nvSpPr>
        <p:spPr>
          <a:xfrm>
            <a:off x="1524000" y="51332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76" name="OTLSHAPE_T_9c71ade26f56406b8a3f8ecf6b3e88db_EndDate" hidden="1"/>
          <p:cNvSpPr txBox="1"/>
          <p:nvPr>
            <p:custDataLst>
              <p:tags r:id="rId112"/>
            </p:custDataLst>
          </p:nvPr>
        </p:nvSpPr>
        <p:spPr>
          <a:xfrm>
            <a:off x="1524000" y="51332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77" name="OTLSHAPE_T_9c71ade26f56406b8a3f8ecf6b3e88db_TextPercentage" hidden="1"/>
          <p:cNvSpPr txBox="1"/>
          <p:nvPr>
            <p:custDataLst>
              <p:tags r:id="rId113"/>
            </p:custDataLst>
          </p:nvPr>
        </p:nvSpPr>
        <p:spPr>
          <a:xfrm>
            <a:off x="6583019" y="51108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78" name="OTLSHAPE_T_9c71ade26f56406b8a3f8ecf6b3e88db_JoinedDate" hidden="1"/>
          <p:cNvSpPr txBox="1"/>
          <p:nvPr>
            <p:custDataLst>
              <p:tags r:id="rId114"/>
            </p:custDataLst>
          </p:nvPr>
        </p:nvSpPr>
        <p:spPr>
          <a:xfrm>
            <a:off x="1524000" y="5009220"/>
            <a:ext cx="800100" cy="124037"/>
          </a:xfrm>
          <a:prstGeom prst="rect">
            <a:avLst/>
          </a:prstGeom>
          <a:noFill/>
        </p:spPr>
        <p:txBody>
          <a:bodyPr vert="horz" wrap="square" lIns="0" tIns="0" rIns="0" bIns="0" rtlCol="0" anchor="ctr" anchorCtr="0">
            <a:spAutoFit/>
          </a:bodyPr>
          <a:lstStyle/>
          <a:p>
            <a:pPr algn="r"/>
            <a:r>
              <a:rPr lang="en-US" sz="800">
                <a:solidFill>
                  <a:prstClr val="black"/>
                </a:solidFill>
              </a:rPr>
              <a:t>Jul 2020 - Sep 2022</a:t>
            </a:r>
          </a:p>
        </p:txBody>
      </p:sp>
      <p:sp>
        <p:nvSpPr>
          <p:cNvPr id="9579" name="OTLSHAPE_T_9c71ade26f56406b8a3f8ecf6b3e88db_Duration"/>
          <p:cNvSpPr txBox="1"/>
          <p:nvPr>
            <p:custDataLst>
              <p:tags r:id="rId115"/>
            </p:custDataLst>
          </p:nvPr>
        </p:nvSpPr>
        <p:spPr>
          <a:xfrm>
            <a:off x="5638380" y="5017792"/>
            <a:ext cx="419100" cy="186055"/>
          </a:xfrm>
          <a:prstGeom prst="rect">
            <a:avLst/>
          </a:prstGeom>
          <a:noFill/>
        </p:spPr>
        <p:txBody>
          <a:bodyPr vert="horz" wrap="square" lIns="0" tIns="0" rIns="0" bIns="0" rtlCol="0" anchor="ctr" anchorCtr="0">
            <a:spAutoFit/>
          </a:bodyPr>
          <a:lstStyle/>
          <a:p>
            <a:pPr algn="ctr"/>
            <a:r>
              <a:rPr lang="en-US" sz="1200" b="1" spc="-12">
                <a:solidFill>
                  <a:prstClr val="black"/>
                </a:solidFill>
              </a:rPr>
              <a:t>2.2 yrs</a:t>
            </a:r>
            <a:endParaRPr lang="en-US" sz="1200" b="1" spc="-12" dirty="0">
              <a:solidFill>
                <a:prstClr val="black"/>
              </a:solidFill>
            </a:endParaRPr>
          </a:p>
        </p:txBody>
      </p:sp>
      <p:sp>
        <p:nvSpPr>
          <p:cNvPr id="9580" name="OTLSHAPE_T_9c71ade26f56406b8a3f8ecf6b3e88db_Title"/>
          <p:cNvSpPr txBox="1"/>
          <p:nvPr>
            <p:custDataLst>
              <p:tags r:id="rId116"/>
            </p:custDataLst>
          </p:nvPr>
        </p:nvSpPr>
        <p:spPr>
          <a:xfrm>
            <a:off x="1651000" y="5048801"/>
            <a:ext cx="1485900" cy="124037"/>
          </a:xfrm>
          <a:prstGeom prst="rect">
            <a:avLst/>
          </a:prstGeom>
          <a:noFill/>
        </p:spPr>
        <p:txBody>
          <a:bodyPr vert="horz" wrap="square" lIns="0" tIns="0" rIns="0" bIns="0" rtlCol="0" anchor="ctr" anchorCtr="0">
            <a:spAutoFit/>
          </a:bodyPr>
          <a:lstStyle/>
          <a:p>
            <a:r>
              <a:rPr lang="en-US" sz="800" b="1" spc="-4">
                <a:solidFill>
                  <a:prstClr val="black"/>
                </a:solidFill>
              </a:rPr>
              <a:t>Swan Hdwtrs/Blackfoot West NEPA</a:t>
            </a:r>
          </a:p>
        </p:txBody>
      </p:sp>
      <p:sp>
        <p:nvSpPr>
          <p:cNvPr id="9581" name="OTLSHAPE_T_8074993a3c4642b1984c3b4c08ebec56_Shape"/>
          <p:cNvSpPr/>
          <p:nvPr>
            <p:custDataLst>
              <p:tags r:id="rId117"/>
            </p:custDataLst>
          </p:nvPr>
        </p:nvSpPr>
        <p:spPr>
          <a:xfrm>
            <a:off x="4691730" y="5250519"/>
            <a:ext cx="1879600" cy="127000"/>
          </a:xfrm>
          <a:prstGeom prst="roundRect">
            <a:avLst>
              <a:gd name="adj" fmla="val 100000"/>
            </a:avLst>
          </a:prstGeom>
          <a:solidFill>
            <a:srgbClr val="9BBB59"/>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82" name="OTLSHAPE_T_8074993a3c4642b1984c3b4c08ebec56_ShapePercentage" hidden="1"/>
          <p:cNvSpPr/>
          <p:nvPr>
            <p:custDataLst>
              <p:tags r:id="rId118"/>
            </p:custDataLst>
          </p:nvPr>
        </p:nvSpPr>
        <p:spPr>
          <a:xfrm>
            <a:off x="4691730" y="52505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83" name="OTLSHAPE_T_8074993a3c4642b1984c3b4c08ebec56_StartDate" hidden="1"/>
          <p:cNvSpPr txBox="1"/>
          <p:nvPr>
            <p:custDataLst>
              <p:tags r:id="rId119"/>
            </p:custDataLst>
          </p:nvPr>
        </p:nvSpPr>
        <p:spPr>
          <a:xfrm>
            <a:off x="1524000" y="53745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84" name="OTLSHAPE_T_8074993a3c4642b1984c3b4c08ebec56_EndDate" hidden="1"/>
          <p:cNvSpPr txBox="1"/>
          <p:nvPr>
            <p:custDataLst>
              <p:tags r:id="rId120"/>
            </p:custDataLst>
          </p:nvPr>
        </p:nvSpPr>
        <p:spPr>
          <a:xfrm>
            <a:off x="1524000" y="53745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85" name="OTLSHAPE_T_8074993a3c4642b1984c3b4c08ebec56_TextPercentage" hidden="1"/>
          <p:cNvSpPr txBox="1"/>
          <p:nvPr>
            <p:custDataLst>
              <p:tags r:id="rId121"/>
            </p:custDataLst>
          </p:nvPr>
        </p:nvSpPr>
        <p:spPr>
          <a:xfrm>
            <a:off x="6613751" y="53140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86" name="OTLSHAPE_T_8074993a3c4642b1984c3b4c08ebec56_JoinedDate" hidden="1"/>
          <p:cNvSpPr txBox="1"/>
          <p:nvPr>
            <p:custDataLst>
              <p:tags r:id="rId122"/>
            </p:custDataLst>
          </p:nvPr>
        </p:nvSpPr>
        <p:spPr>
          <a:xfrm>
            <a:off x="1524000" y="5250520"/>
            <a:ext cx="838200" cy="124037"/>
          </a:xfrm>
          <a:prstGeom prst="rect">
            <a:avLst/>
          </a:prstGeom>
          <a:noFill/>
        </p:spPr>
        <p:txBody>
          <a:bodyPr vert="horz" wrap="square" lIns="0" tIns="0" rIns="0" bIns="0" rtlCol="0" anchor="ctr" anchorCtr="0">
            <a:spAutoFit/>
          </a:bodyPr>
          <a:lstStyle/>
          <a:p>
            <a:pPr algn="r"/>
            <a:r>
              <a:rPr lang="en-US" sz="800">
                <a:solidFill>
                  <a:prstClr val="black"/>
                </a:solidFill>
              </a:rPr>
              <a:t>Oct 2019 - Sep 2022</a:t>
            </a:r>
          </a:p>
        </p:txBody>
      </p:sp>
      <p:sp>
        <p:nvSpPr>
          <p:cNvPr id="9587" name="OTLSHAPE_T_8074993a3c4642b1984c3b4c08ebec56_Duration"/>
          <p:cNvSpPr txBox="1"/>
          <p:nvPr>
            <p:custDataLst>
              <p:tags r:id="rId123"/>
            </p:custDataLst>
          </p:nvPr>
        </p:nvSpPr>
        <p:spPr>
          <a:xfrm>
            <a:off x="5530397" y="5252001"/>
            <a:ext cx="203200" cy="124037"/>
          </a:xfrm>
          <a:prstGeom prst="rect">
            <a:avLst/>
          </a:prstGeom>
          <a:noFill/>
        </p:spPr>
        <p:txBody>
          <a:bodyPr vert="horz" wrap="square" lIns="0" tIns="0" rIns="0" bIns="0" rtlCol="0" anchor="ctr" anchorCtr="0">
            <a:spAutoFit/>
          </a:bodyPr>
          <a:lstStyle/>
          <a:p>
            <a:pPr algn="ctr"/>
            <a:r>
              <a:rPr lang="en-US" sz="800">
                <a:solidFill>
                  <a:prstClr val="white"/>
                </a:solidFill>
              </a:rPr>
              <a:t>3 yrs</a:t>
            </a:r>
          </a:p>
        </p:txBody>
      </p:sp>
      <p:sp>
        <p:nvSpPr>
          <p:cNvPr id="9588" name="OTLSHAPE_T_8074993a3c4642b1984c3b4c08ebec56_Title"/>
          <p:cNvSpPr txBox="1"/>
          <p:nvPr>
            <p:custDataLst>
              <p:tags r:id="rId124"/>
            </p:custDataLst>
          </p:nvPr>
        </p:nvSpPr>
        <p:spPr>
          <a:xfrm>
            <a:off x="1651000" y="5252001"/>
            <a:ext cx="1257300" cy="124037"/>
          </a:xfrm>
          <a:prstGeom prst="rect">
            <a:avLst/>
          </a:prstGeom>
          <a:noFill/>
        </p:spPr>
        <p:txBody>
          <a:bodyPr vert="horz" wrap="square" lIns="0" tIns="0" rIns="0" bIns="0" rtlCol="0" anchor="ctr" anchorCtr="0">
            <a:spAutoFit/>
          </a:bodyPr>
          <a:lstStyle/>
          <a:p>
            <a:r>
              <a:rPr lang="en-US" sz="800" b="1" spc="-2">
                <a:solidFill>
                  <a:prstClr val="black"/>
                </a:solidFill>
              </a:rPr>
              <a:t>Blackfoot East Asmt steps 1, 2</a:t>
            </a:r>
          </a:p>
        </p:txBody>
      </p:sp>
      <p:sp>
        <p:nvSpPr>
          <p:cNvPr id="9589" name="OTLSHAPE_T_eceaadb4885e4ecdaa03fd698472a5b9_Shape"/>
          <p:cNvSpPr/>
          <p:nvPr>
            <p:custDataLst>
              <p:tags r:id="rId125"/>
            </p:custDataLst>
          </p:nvPr>
        </p:nvSpPr>
        <p:spPr>
          <a:xfrm>
            <a:off x="6458805" y="5415619"/>
            <a:ext cx="1257300" cy="127000"/>
          </a:xfrm>
          <a:prstGeom prst="roundRect">
            <a:avLst>
              <a:gd name="adj" fmla="val 100000"/>
            </a:avLst>
          </a:prstGeom>
          <a:solidFill>
            <a:srgbClr val="F7964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90" name="OTLSHAPE_T_eceaadb4885e4ecdaa03fd698472a5b9_ShapePercentage" hidden="1"/>
          <p:cNvSpPr/>
          <p:nvPr>
            <p:custDataLst>
              <p:tags r:id="rId126"/>
            </p:custDataLst>
          </p:nvPr>
        </p:nvSpPr>
        <p:spPr>
          <a:xfrm>
            <a:off x="6458805" y="54156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91" name="OTLSHAPE_T_eceaadb4885e4ecdaa03fd698472a5b9_StartDate" hidden="1"/>
          <p:cNvSpPr txBox="1"/>
          <p:nvPr>
            <p:custDataLst>
              <p:tags r:id="rId127"/>
            </p:custDataLst>
          </p:nvPr>
        </p:nvSpPr>
        <p:spPr>
          <a:xfrm>
            <a:off x="1524000" y="55396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92" name="OTLSHAPE_T_eceaadb4885e4ecdaa03fd698472a5b9_EndDate" hidden="1"/>
          <p:cNvSpPr txBox="1"/>
          <p:nvPr>
            <p:custDataLst>
              <p:tags r:id="rId128"/>
            </p:custDataLst>
          </p:nvPr>
        </p:nvSpPr>
        <p:spPr>
          <a:xfrm>
            <a:off x="1524000" y="55396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593" name="OTLSHAPE_T_eceaadb4885e4ecdaa03fd698472a5b9_TextPercentage" hidden="1"/>
          <p:cNvSpPr txBox="1"/>
          <p:nvPr>
            <p:custDataLst>
              <p:tags r:id="rId129"/>
            </p:custDataLst>
          </p:nvPr>
        </p:nvSpPr>
        <p:spPr>
          <a:xfrm>
            <a:off x="7757654" y="54791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594" name="OTLSHAPE_T_eceaadb4885e4ecdaa03fd698472a5b9_JoinedDate" hidden="1"/>
          <p:cNvSpPr txBox="1"/>
          <p:nvPr>
            <p:custDataLst>
              <p:tags r:id="rId130"/>
            </p:custDataLst>
          </p:nvPr>
        </p:nvSpPr>
        <p:spPr>
          <a:xfrm>
            <a:off x="1524000" y="5415620"/>
            <a:ext cx="812800" cy="124037"/>
          </a:xfrm>
          <a:prstGeom prst="rect">
            <a:avLst/>
          </a:prstGeom>
          <a:noFill/>
        </p:spPr>
        <p:txBody>
          <a:bodyPr vert="horz" wrap="square" lIns="0" tIns="0" rIns="0" bIns="0" rtlCol="0" anchor="ctr" anchorCtr="0">
            <a:spAutoFit/>
          </a:bodyPr>
          <a:lstStyle/>
          <a:p>
            <a:pPr algn="r"/>
            <a:r>
              <a:rPr lang="en-US" sz="800">
                <a:solidFill>
                  <a:prstClr val="black"/>
                </a:solidFill>
              </a:rPr>
              <a:t>Aug 2022 - Jul 2024</a:t>
            </a:r>
          </a:p>
        </p:txBody>
      </p:sp>
      <p:sp>
        <p:nvSpPr>
          <p:cNvPr id="9595" name="OTLSHAPE_T_eceaadb4885e4ecdaa03fd698472a5b9_Duration"/>
          <p:cNvSpPr txBox="1"/>
          <p:nvPr>
            <p:custDataLst>
              <p:tags r:id="rId131"/>
            </p:custDataLst>
          </p:nvPr>
        </p:nvSpPr>
        <p:spPr>
          <a:xfrm>
            <a:off x="6985886" y="5417101"/>
            <a:ext cx="203200" cy="124037"/>
          </a:xfrm>
          <a:prstGeom prst="rect">
            <a:avLst/>
          </a:prstGeom>
          <a:noFill/>
        </p:spPr>
        <p:txBody>
          <a:bodyPr vert="horz" wrap="square" lIns="0" tIns="0" rIns="0" bIns="0" rtlCol="0" anchor="ctr" anchorCtr="0">
            <a:spAutoFit/>
          </a:bodyPr>
          <a:lstStyle/>
          <a:p>
            <a:pPr algn="ctr"/>
            <a:r>
              <a:rPr lang="en-US" sz="800">
                <a:solidFill>
                  <a:prstClr val="white"/>
                </a:solidFill>
              </a:rPr>
              <a:t>2 yrs</a:t>
            </a:r>
          </a:p>
        </p:txBody>
      </p:sp>
      <p:sp>
        <p:nvSpPr>
          <p:cNvPr id="9596" name="OTLSHAPE_T_eceaadb4885e4ecdaa03fd698472a5b9_Title"/>
          <p:cNvSpPr txBox="1"/>
          <p:nvPr>
            <p:custDataLst>
              <p:tags r:id="rId132"/>
            </p:custDataLst>
          </p:nvPr>
        </p:nvSpPr>
        <p:spPr>
          <a:xfrm>
            <a:off x="1651000" y="5417101"/>
            <a:ext cx="1257300" cy="124037"/>
          </a:xfrm>
          <a:prstGeom prst="rect">
            <a:avLst/>
          </a:prstGeom>
          <a:noFill/>
        </p:spPr>
        <p:txBody>
          <a:bodyPr vert="horz" wrap="square" lIns="0" tIns="0" rIns="0" bIns="0" rtlCol="0" anchor="ctr" anchorCtr="0">
            <a:spAutoFit/>
          </a:bodyPr>
          <a:lstStyle/>
          <a:p>
            <a:r>
              <a:rPr lang="en-US" sz="800" b="1" spc="-2">
                <a:solidFill>
                  <a:prstClr val="black"/>
                </a:solidFill>
              </a:rPr>
              <a:t>Blackfoot East Asmt steps 2, 3</a:t>
            </a:r>
          </a:p>
        </p:txBody>
      </p:sp>
      <p:sp>
        <p:nvSpPr>
          <p:cNvPr id="9597" name="OTLSHAPE_T_78699c8f57744178afe07e6b66ce5c46_Shape"/>
          <p:cNvSpPr/>
          <p:nvPr>
            <p:custDataLst>
              <p:tags r:id="rId133"/>
            </p:custDataLst>
          </p:nvPr>
        </p:nvSpPr>
        <p:spPr>
          <a:xfrm>
            <a:off x="7713685" y="5580719"/>
            <a:ext cx="1384300" cy="203200"/>
          </a:xfrm>
          <a:prstGeom prst="roundRect">
            <a:avLst>
              <a:gd name="adj" fmla="val 100000"/>
            </a:avLst>
          </a:prstGeom>
          <a:solidFill>
            <a:schemeClr val="accent2"/>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98" name="OTLSHAPE_T_78699c8f57744178afe07e6b66ce5c46_ShapePercentage" hidden="1"/>
          <p:cNvSpPr/>
          <p:nvPr>
            <p:custDataLst>
              <p:tags r:id="rId134"/>
            </p:custDataLst>
          </p:nvPr>
        </p:nvSpPr>
        <p:spPr>
          <a:xfrm>
            <a:off x="7713685" y="55807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99" name="OTLSHAPE_T_78699c8f57744178afe07e6b66ce5c46_StartDate" hidden="1"/>
          <p:cNvSpPr txBox="1"/>
          <p:nvPr>
            <p:custDataLst>
              <p:tags r:id="rId135"/>
            </p:custDataLst>
          </p:nvPr>
        </p:nvSpPr>
        <p:spPr>
          <a:xfrm>
            <a:off x="1524000" y="57047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600" name="OTLSHAPE_T_78699c8f57744178afe07e6b66ce5c46_EndDate" hidden="1"/>
          <p:cNvSpPr txBox="1"/>
          <p:nvPr>
            <p:custDataLst>
              <p:tags r:id="rId136"/>
            </p:custDataLst>
          </p:nvPr>
        </p:nvSpPr>
        <p:spPr>
          <a:xfrm>
            <a:off x="1524000" y="5704756"/>
            <a:ext cx="0" cy="123111"/>
          </a:xfrm>
          <a:prstGeom prst="rect">
            <a:avLst/>
          </a:prstGeom>
          <a:noFill/>
        </p:spPr>
        <p:txBody>
          <a:bodyPr vert="horz" wrap="square" lIns="0" tIns="0" rIns="0" bIns="0" rtlCol="0" anchor="ctr" anchorCtr="0">
            <a:spAutoFit/>
          </a:bodyPr>
          <a:lstStyle/>
          <a:p>
            <a:pPr algn="ctr"/>
            <a:endParaRPr lang="en-US" sz="800">
              <a:solidFill>
                <a:prstClr val="black"/>
              </a:solidFill>
            </a:endParaRPr>
          </a:p>
        </p:txBody>
      </p:sp>
      <p:sp>
        <p:nvSpPr>
          <p:cNvPr id="9601" name="OTLSHAPE_T_78699c8f57744178afe07e6b66ce5c46_TextPercentage" hidden="1"/>
          <p:cNvSpPr txBox="1"/>
          <p:nvPr>
            <p:custDataLst>
              <p:tags r:id="rId137"/>
            </p:custDataLst>
          </p:nvPr>
        </p:nvSpPr>
        <p:spPr>
          <a:xfrm>
            <a:off x="9136145" y="5682319"/>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9602" name="OTLSHAPE_T_78699c8f57744178afe07e6b66ce5c46_JoinedDate" hidden="1"/>
          <p:cNvSpPr txBox="1"/>
          <p:nvPr>
            <p:custDataLst>
              <p:tags r:id="rId138"/>
            </p:custDataLst>
          </p:nvPr>
        </p:nvSpPr>
        <p:spPr>
          <a:xfrm>
            <a:off x="1524000" y="5580720"/>
            <a:ext cx="850900" cy="124037"/>
          </a:xfrm>
          <a:prstGeom prst="rect">
            <a:avLst/>
          </a:prstGeom>
          <a:noFill/>
        </p:spPr>
        <p:txBody>
          <a:bodyPr vert="horz" wrap="square" lIns="0" tIns="0" rIns="0" bIns="0" rtlCol="0" anchor="ctr" anchorCtr="0">
            <a:spAutoFit/>
          </a:bodyPr>
          <a:lstStyle/>
          <a:p>
            <a:pPr algn="r"/>
            <a:r>
              <a:rPr lang="en-US" sz="800">
                <a:solidFill>
                  <a:prstClr val="black"/>
                </a:solidFill>
              </a:rPr>
              <a:t>Aug 2024 - Oct 2026</a:t>
            </a:r>
          </a:p>
        </p:txBody>
      </p:sp>
      <p:sp>
        <p:nvSpPr>
          <p:cNvPr id="9603" name="OTLSHAPE_T_78699c8f57744178afe07e6b66ce5c46_Duration"/>
          <p:cNvSpPr txBox="1"/>
          <p:nvPr>
            <p:custDataLst>
              <p:tags r:id="rId139"/>
            </p:custDataLst>
          </p:nvPr>
        </p:nvSpPr>
        <p:spPr>
          <a:xfrm>
            <a:off x="8192018" y="5589292"/>
            <a:ext cx="419100" cy="186055"/>
          </a:xfrm>
          <a:prstGeom prst="rect">
            <a:avLst/>
          </a:prstGeom>
          <a:noFill/>
        </p:spPr>
        <p:txBody>
          <a:bodyPr vert="horz" wrap="square" lIns="0" tIns="0" rIns="0" bIns="0" rtlCol="0" anchor="ctr" anchorCtr="0">
            <a:spAutoFit/>
          </a:bodyPr>
          <a:lstStyle/>
          <a:p>
            <a:pPr algn="ctr"/>
            <a:r>
              <a:rPr lang="en-US" sz="1200" b="1" spc="-12">
                <a:solidFill>
                  <a:prstClr val="black"/>
                </a:solidFill>
              </a:rPr>
              <a:t>2.2 yrs</a:t>
            </a:r>
            <a:endParaRPr lang="en-US" sz="1200" b="1" spc="-12" dirty="0">
              <a:solidFill>
                <a:prstClr val="black"/>
              </a:solidFill>
            </a:endParaRPr>
          </a:p>
        </p:txBody>
      </p:sp>
      <p:sp>
        <p:nvSpPr>
          <p:cNvPr id="9604" name="OTLSHAPE_T_78699c8f57744178afe07e6b66ce5c46_Title"/>
          <p:cNvSpPr txBox="1"/>
          <p:nvPr>
            <p:custDataLst>
              <p:tags r:id="rId140"/>
            </p:custDataLst>
          </p:nvPr>
        </p:nvSpPr>
        <p:spPr>
          <a:xfrm>
            <a:off x="1651000" y="5620301"/>
            <a:ext cx="850900" cy="124037"/>
          </a:xfrm>
          <a:prstGeom prst="rect">
            <a:avLst/>
          </a:prstGeom>
          <a:noFill/>
        </p:spPr>
        <p:txBody>
          <a:bodyPr vert="horz" wrap="square" lIns="0" tIns="0" rIns="0" bIns="0" rtlCol="0" anchor="ctr" anchorCtr="0">
            <a:spAutoFit/>
          </a:bodyPr>
          <a:lstStyle/>
          <a:p>
            <a:r>
              <a:rPr lang="en-US" sz="800" b="1" spc="-4">
                <a:solidFill>
                  <a:prstClr val="black"/>
                </a:solidFill>
              </a:rPr>
              <a:t>Blackfoot East NEPA</a:t>
            </a:r>
          </a:p>
        </p:txBody>
      </p:sp>
    </p:spTree>
    <p:custDataLst>
      <p:tags r:id="rId1"/>
    </p:custDataLst>
    <p:extLst>
      <p:ext uri="{BB962C8B-B14F-4D97-AF65-F5344CB8AC3E}">
        <p14:creationId xmlns:p14="http://schemas.microsoft.com/office/powerpoint/2010/main" val="719534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12"/>
          </p:nvPr>
        </p:nvSpPr>
        <p:spPr>
          <a:prstGeom prst="rect">
            <a:avLst/>
          </a:prstGeom>
        </p:spPr>
        <p:txBody>
          <a:bodyPr anchor="ctr"/>
          <a:lstStyle/>
          <a:p>
            <a:r>
              <a:rPr lang="en-US" dirty="0">
                <a:solidFill>
                  <a:prstClr val="black">
                    <a:tint val="75000"/>
                  </a:prstClr>
                </a:solidFill>
              </a:rPr>
              <a:t>18</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4489" y="974713"/>
            <a:ext cx="4505416" cy="5883287"/>
          </a:xfrm>
        </p:spPr>
      </p:pic>
    </p:spTree>
    <p:extLst>
      <p:ext uri="{BB962C8B-B14F-4D97-AF65-F5344CB8AC3E}">
        <p14:creationId xmlns:p14="http://schemas.microsoft.com/office/powerpoint/2010/main" val="1314856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Purpose of Project - Mission</a:t>
            </a:r>
            <a:endParaRPr lang="en-US" dirty="0"/>
          </a:p>
        </p:txBody>
      </p:sp>
      <p:sp>
        <p:nvSpPr>
          <p:cNvPr id="7" name="Content Placeholder 6"/>
          <p:cNvSpPr>
            <a:spLocks noGrp="1"/>
          </p:cNvSpPr>
          <p:nvPr>
            <p:ph idx="1"/>
          </p:nvPr>
        </p:nvSpPr>
        <p:spPr/>
        <p:txBody>
          <a:bodyPr/>
          <a:lstStyle/>
          <a:p>
            <a:pPr marL="685800" indent="-571500">
              <a:spcBef>
                <a:spcPts val="1800"/>
              </a:spcBef>
              <a:spcAft>
                <a:spcPts val="1800"/>
              </a:spcAft>
              <a:buClr>
                <a:schemeClr val="accent2"/>
              </a:buClr>
            </a:pPr>
            <a:r>
              <a:rPr lang="en-US" sz="3600" b="0" kern="0" spc="50" dirty="0" smtClean="0">
                <a:solidFill>
                  <a:srgbClr val="C0504D"/>
                </a:solidFill>
                <a:ea typeface="Times New Roman" panose="02020603050405020304" pitchFamily="18" charset="0"/>
                <a:cs typeface="Times New Roman" panose="02020603050405020304" pitchFamily="18" charset="0"/>
              </a:rPr>
              <a:t>Reduce the risk of </a:t>
            </a:r>
            <a:r>
              <a:rPr lang="en-US" sz="3600" b="0" kern="0" spc="50" dirty="0">
                <a:solidFill>
                  <a:srgbClr val="C0504D"/>
                </a:solidFill>
                <a:ea typeface="Times New Roman" panose="02020603050405020304" pitchFamily="18" charset="0"/>
                <a:cs typeface="Times New Roman" panose="02020603050405020304" pitchFamily="18" charset="0"/>
              </a:rPr>
              <a:t>uncharacteristic </a:t>
            </a:r>
            <a:r>
              <a:rPr lang="en-US" sz="3600" b="0" kern="0" spc="50" dirty="0" smtClean="0">
                <a:solidFill>
                  <a:srgbClr val="C0504D"/>
                </a:solidFill>
                <a:ea typeface="Times New Roman" panose="02020603050405020304" pitchFamily="18" charset="0"/>
                <a:cs typeface="Times New Roman" panose="02020603050405020304" pitchFamily="18" charset="0"/>
              </a:rPr>
              <a:t>wildfire</a:t>
            </a:r>
          </a:p>
          <a:p>
            <a:pPr marL="685800" indent="-571500">
              <a:spcBef>
                <a:spcPts val="1800"/>
              </a:spcBef>
              <a:spcAft>
                <a:spcPts val="1800"/>
              </a:spcAft>
              <a:buClr>
                <a:schemeClr val="accent2"/>
              </a:buClr>
            </a:pPr>
            <a:r>
              <a:rPr lang="en-US" sz="3600" b="0" kern="0" spc="50" dirty="0" smtClean="0">
                <a:solidFill>
                  <a:srgbClr val="C0504D"/>
                </a:solidFill>
                <a:ea typeface="Times New Roman" panose="02020603050405020304" pitchFamily="18" charset="0"/>
                <a:cs typeface="Times New Roman" panose="02020603050405020304" pitchFamily="18" charset="0"/>
              </a:rPr>
              <a:t>Conserve </a:t>
            </a:r>
            <a:r>
              <a:rPr lang="en-US" sz="3600" b="0" kern="0" spc="50" dirty="0">
                <a:solidFill>
                  <a:srgbClr val="C0504D"/>
                </a:solidFill>
                <a:ea typeface="Times New Roman" panose="02020603050405020304" pitchFamily="18" charset="0"/>
                <a:cs typeface="Times New Roman" panose="02020603050405020304" pitchFamily="18" charset="0"/>
              </a:rPr>
              <a:t>terrestrial and aquatic biodiversity across the Southwest Crown Collaborative (SWCC) </a:t>
            </a:r>
            <a:r>
              <a:rPr lang="en-US" sz="3600" b="0" kern="0" spc="50" dirty="0" smtClean="0">
                <a:solidFill>
                  <a:srgbClr val="C0504D"/>
                </a:solidFill>
                <a:ea typeface="Times New Roman" panose="02020603050405020304" pitchFamily="18" charset="0"/>
                <a:cs typeface="Times New Roman" panose="02020603050405020304" pitchFamily="18" charset="0"/>
              </a:rPr>
              <a:t>landscape</a:t>
            </a:r>
          </a:p>
          <a:p>
            <a:pPr marL="114300" indent="0">
              <a:spcBef>
                <a:spcPts val="1800"/>
              </a:spcBef>
              <a:spcAft>
                <a:spcPts val="1800"/>
              </a:spcAft>
              <a:buClr>
                <a:schemeClr val="accent2"/>
              </a:buClr>
              <a:buNone/>
            </a:pPr>
            <a:r>
              <a:rPr lang="en-US" sz="3600" b="0" kern="0" spc="50" dirty="0" smtClean="0">
                <a:solidFill>
                  <a:schemeClr val="accent3">
                    <a:lumMod val="50000"/>
                  </a:schemeClr>
                </a:solidFill>
                <a:ea typeface="Times New Roman" panose="02020603050405020304" pitchFamily="18" charset="0"/>
                <a:cs typeface="Times New Roman" panose="02020603050405020304" pitchFamily="18" charset="0"/>
              </a:rPr>
              <a:t>     Consider potential </a:t>
            </a:r>
            <a:r>
              <a:rPr lang="en-US" sz="3600" b="0" kern="0" spc="50" dirty="0">
                <a:solidFill>
                  <a:schemeClr val="accent3">
                    <a:lumMod val="50000"/>
                  </a:schemeClr>
                </a:solidFill>
                <a:ea typeface="Times New Roman" panose="02020603050405020304" pitchFamily="18" charset="0"/>
                <a:cs typeface="Times New Roman" panose="02020603050405020304" pitchFamily="18" charset="0"/>
              </a:rPr>
              <a:t>influence of climate </a:t>
            </a:r>
            <a:r>
              <a:rPr lang="en-US" sz="3600" b="0" kern="0" spc="50" dirty="0" smtClean="0">
                <a:solidFill>
                  <a:schemeClr val="accent3">
                    <a:lumMod val="50000"/>
                  </a:schemeClr>
                </a:solidFill>
                <a:ea typeface="Times New Roman" panose="02020603050405020304" pitchFamily="18" charset="0"/>
                <a:cs typeface="Times New Roman" panose="02020603050405020304" pitchFamily="18" charset="0"/>
              </a:rPr>
              <a:t>change</a:t>
            </a:r>
            <a:endParaRPr lang="en-US" sz="3600" b="0" dirty="0">
              <a:solidFill>
                <a:schemeClr val="accent3">
                  <a:lumMod val="50000"/>
                </a:schemeClr>
              </a:solidFill>
              <a:latin typeface="Helvetica" panose="020B0604020202020204" pitchFamily="34" charset="0"/>
              <a:ea typeface="Times New Roman" panose="02020603050405020304" pitchFamily="18" charset="0"/>
              <a:cs typeface="Times New Roman" panose="02020603050405020304" pitchFamily="18" charset="0"/>
            </a:endParaRPr>
          </a:p>
          <a:p>
            <a:pPr>
              <a:spcBef>
                <a:spcPts val="1200"/>
              </a:spcBef>
              <a:spcAft>
                <a:spcPts val="1200"/>
              </a:spcAft>
            </a:pPr>
            <a:endParaRPr lang="en-US" sz="3600" b="0" kern="0" spc="50" dirty="0">
              <a:solidFill>
                <a:schemeClr val="accent3">
                  <a:lumMod val="50000"/>
                </a:schemeClr>
              </a:solidFill>
              <a:ea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Blackfoot Swan Landscape Restoration Project</a:t>
            </a:r>
          </a:p>
        </p:txBody>
      </p:sp>
      <p:sp>
        <p:nvSpPr>
          <p:cNvPr id="5" name="Slide Number Placeholder 4"/>
          <p:cNvSpPr>
            <a:spLocks noGrp="1"/>
          </p:cNvSpPr>
          <p:nvPr>
            <p:ph type="sldNum" sz="quarter" idx="12"/>
          </p:nvPr>
        </p:nvSpPr>
        <p:spPr/>
        <p:txBody>
          <a:bodyPr/>
          <a:lstStyle/>
          <a:p>
            <a:pPr>
              <a:defRPr/>
            </a:pPr>
            <a:r>
              <a:rPr lang="en-US" dirty="0" smtClean="0">
                <a:solidFill>
                  <a:prstClr val="black">
                    <a:tint val="75000"/>
                  </a:prstClr>
                </a:solidFill>
              </a:rPr>
              <a:t>4</a:t>
            </a:r>
            <a:endParaRPr lang="en-US" dirty="0">
              <a:solidFill>
                <a:prstClr val="black">
                  <a:tint val="75000"/>
                </a:prstClr>
              </a:solidFill>
            </a:endParaRPr>
          </a:p>
        </p:txBody>
      </p:sp>
      <p:cxnSp>
        <p:nvCxnSpPr>
          <p:cNvPr id="3" name="Straight Connector 2"/>
          <p:cNvCxnSpPr/>
          <p:nvPr/>
        </p:nvCxnSpPr>
        <p:spPr>
          <a:xfrm flipV="1">
            <a:off x="1322172" y="4343400"/>
            <a:ext cx="10149840" cy="0"/>
          </a:xfrm>
          <a:prstGeom prst="line">
            <a:avLst/>
          </a:prstGeom>
          <a:ln>
            <a:solidFill>
              <a:schemeClr val="accent3">
                <a:lumMod val="50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787685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Departure </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solidFill>
                  <a:prstClr val="black">
                    <a:tint val="75000"/>
                  </a:prstClr>
                </a:solidFill>
              </a:rPr>
              <a:t>Blackfoot Swan Landscape Restoration Project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A01CFA-E704-4301-A944-71DACA580080}" type="slidenum">
              <a:rPr lang="en-US" smtClean="0">
                <a:solidFill>
                  <a:prstClr val="black">
                    <a:tint val="75000"/>
                  </a:prstClr>
                </a:solidFill>
              </a:rPr>
              <a:pPr/>
              <a:t>5</a:t>
            </a:fld>
            <a:endParaRPr lang="en-US">
              <a:solidFill>
                <a:prstClr val="black">
                  <a:tint val="75000"/>
                </a:prstClr>
              </a:solidFill>
            </a:endParaRPr>
          </a:p>
        </p:txBody>
      </p:sp>
      <p:pic>
        <p:nvPicPr>
          <p:cNvPr id="6" name="Picture 5"/>
          <p:cNvPicPr>
            <a:picLocks noChangeAspect="1"/>
          </p:cNvPicPr>
          <p:nvPr/>
        </p:nvPicPr>
        <p:blipFill rotWithShape="1">
          <a:blip r:embed="rId3"/>
          <a:srcRect b="12489"/>
          <a:stretch/>
        </p:blipFill>
        <p:spPr>
          <a:xfrm>
            <a:off x="558800" y="1367093"/>
            <a:ext cx="11023600" cy="4805107"/>
          </a:xfrm>
          <a:prstGeom prst="rect">
            <a:avLst/>
          </a:prstGeom>
        </p:spPr>
      </p:pic>
    </p:spTree>
    <p:extLst>
      <p:ext uri="{BB962C8B-B14F-4D97-AF65-F5344CB8AC3E}">
        <p14:creationId xmlns:p14="http://schemas.microsoft.com/office/powerpoint/2010/main" val="198185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Reference Conditions for Cover Type</a:t>
            </a:r>
            <a:endParaRPr lang="en-US" dirty="0"/>
          </a:p>
        </p:txBody>
      </p:sp>
      <p:sp>
        <p:nvSpPr>
          <p:cNvPr id="5" name="Footer Placeholder 4"/>
          <p:cNvSpPr>
            <a:spLocks noGrp="1"/>
          </p:cNvSpPr>
          <p:nvPr>
            <p:ph type="ftr" sz="quarter" idx="3"/>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r>
              <a:rPr lang="en-US" dirty="0" smtClean="0">
                <a:solidFill>
                  <a:prstClr val="black">
                    <a:tint val="75000"/>
                  </a:prstClr>
                </a:solidFill>
              </a:rPr>
              <a:t>6</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932516" y="972621"/>
            <a:ext cx="8315665" cy="5510270"/>
          </a:xfrm>
          <a:prstGeom prst="rect">
            <a:avLst/>
          </a:prstGeom>
        </p:spPr>
      </p:pic>
      <p:sp>
        <p:nvSpPr>
          <p:cNvPr id="8" name="Rectangle 7"/>
          <p:cNvSpPr/>
          <p:nvPr/>
        </p:nvSpPr>
        <p:spPr>
          <a:xfrm>
            <a:off x="4772024" y="1047750"/>
            <a:ext cx="2609851" cy="2609851"/>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2004090" y="1047750"/>
            <a:ext cx="1139607" cy="369332"/>
          </a:xfrm>
          <a:prstGeom prst="rect">
            <a:avLst/>
          </a:prstGeom>
          <a:noFill/>
        </p:spPr>
        <p:txBody>
          <a:bodyPr wrap="none" rtlCol="0">
            <a:spAutoFit/>
          </a:bodyPr>
          <a:lstStyle/>
          <a:p>
            <a:r>
              <a:rPr lang="en-US" b="1" dirty="0">
                <a:solidFill>
                  <a:prstClr val="black"/>
                </a:solidFill>
              </a:rPr>
              <a:t>Reference</a:t>
            </a:r>
          </a:p>
        </p:txBody>
      </p:sp>
      <p:sp>
        <p:nvSpPr>
          <p:cNvPr id="23" name="TextBox 22"/>
          <p:cNvSpPr txBox="1"/>
          <p:nvPr/>
        </p:nvSpPr>
        <p:spPr>
          <a:xfrm>
            <a:off x="2014216" y="3790269"/>
            <a:ext cx="1139607" cy="369332"/>
          </a:xfrm>
          <a:prstGeom prst="rect">
            <a:avLst/>
          </a:prstGeom>
          <a:noFill/>
        </p:spPr>
        <p:txBody>
          <a:bodyPr wrap="none" rtlCol="0">
            <a:spAutoFit/>
          </a:bodyPr>
          <a:lstStyle/>
          <a:p>
            <a:r>
              <a:rPr lang="en-US" b="1" dirty="0">
                <a:solidFill>
                  <a:prstClr val="black"/>
                </a:solidFill>
              </a:rPr>
              <a:t>Reference</a:t>
            </a:r>
          </a:p>
        </p:txBody>
      </p:sp>
      <p:sp>
        <p:nvSpPr>
          <p:cNvPr id="24" name="TextBox 23"/>
          <p:cNvSpPr txBox="1"/>
          <p:nvPr/>
        </p:nvSpPr>
        <p:spPr>
          <a:xfrm>
            <a:off x="4792842" y="3792022"/>
            <a:ext cx="1139607" cy="369332"/>
          </a:xfrm>
          <a:prstGeom prst="rect">
            <a:avLst/>
          </a:prstGeom>
          <a:noFill/>
        </p:spPr>
        <p:txBody>
          <a:bodyPr wrap="none" rtlCol="0">
            <a:spAutoFit/>
          </a:bodyPr>
          <a:lstStyle/>
          <a:p>
            <a:r>
              <a:rPr lang="en-US" b="1" dirty="0">
                <a:solidFill>
                  <a:prstClr val="black"/>
                </a:solidFill>
              </a:rPr>
              <a:t>Reference</a:t>
            </a:r>
          </a:p>
        </p:txBody>
      </p:sp>
      <p:sp>
        <p:nvSpPr>
          <p:cNvPr id="25" name="TextBox 24"/>
          <p:cNvSpPr txBox="1"/>
          <p:nvPr/>
        </p:nvSpPr>
        <p:spPr>
          <a:xfrm>
            <a:off x="7520510" y="1018103"/>
            <a:ext cx="1139607" cy="369332"/>
          </a:xfrm>
          <a:prstGeom prst="rect">
            <a:avLst/>
          </a:prstGeom>
          <a:noFill/>
        </p:spPr>
        <p:txBody>
          <a:bodyPr wrap="none" rtlCol="0">
            <a:spAutoFit/>
          </a:bodyPr>
          <a:lstStyle/>
          <a:p>
            <a:r>
              <a:rPr lang="en-US" b="1" dirty="0">
                <a:solidFill>
                  <a:prstClr val="black"/>
                </a:solidFill>
              </a:rPr>
              <a:t>Reference</a:t>
            </a:r>
          </a:p>
        </p:txBody>
      </p:sp>
      <p:sp>
        <p:nvSpPr>
          <p:cNvPr id="26" name="TextBox 25"/>
          <p:cNvSpPr txBox="1"/>
          <p:nvPr/>
        </p:nvSpPr>
        <p:spPr>
          <a:xfrm>
            <a:off x="7520509" y="3790269"/>
            <a:ext cx="1139607" cy="369332"/>
          </a:xfrm>
          <a:prstGeom prst="rect">
            <a:avLst/>
          </a:prstGeom>
          <a:noFill/>
        </p:spPr>
        <p:txBody>
          <a:bodyPr wrap="none" rtlCol="0">
            <a:spAutoFit/>
          </a:bodyPr>
          <a:lstStyle/>
          <a:p>
            <a:r>
              <a:rPr lang="en-US" b="1" dirty="0">
                <a:solidFill>
                  <a:prstClr val="black"/>
                </a:solidFill>
              </a:rPr>
              <a:t>Reference</a:t>
            </a:r>
          </a:p>
        </p:txBody>
      </p:sp>
    </p:spTree>
    <p:extLst>
      <p:ext uri="{BB962C8B-B14F-4D97-AF65-F5344CB8AC3E}">
        <p14:creationId xmlns:p14="http://schemas.microsoft.com/office/powerpoint/2010/main" val="364167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Brace 12"/>
          <p:cNvSpPr/>
          <p:nvPr/>
        </p:nvSpPr>
        <p:spPr>
          <a:xfrm rot="16200000">
            <a:off x="8890100" y="1669487"/>
            <a:ext cx="388278" cy="195692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aphicFrame>
        <p:nvGraphicFramePr>
          <p:cNvPr id="10" name="Chart 9"/>
          <p:cNvGraphicFramePr/>
          <p:nvPr>
            <p:extLst>
              <p:ext uri="{D42A27DB-BD31-4B8C-83A1-F6EECF244321}">
                <p14:modId xmlns:p14="http://schemas.microsoft.com/office/powerpoint/2010/main" val="3602430119"/>
              </p:ext>
            </p:extLst>
          </p:nvPr>
        </p:nvGraphicFramePr>
        <p:xfrm>
          <a:off x="2027208" y="978408"/>
          <a:ext cx="8132792" cy="525849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t>Range of Variation – Cover Type</a:t>
            </a:r>
            <a:endParaRPr lang="en-US" dirty="0"/>
          </a:p>
        </p:txBody>
      </p:sp>
      <p:sp>
        <p:nvSpPr>
          <p:cNvPr id="5" name="Footer Placeholder 4"/>
          <p:cNvSpPr>
            <a:spLocks noGrp="1"/>
          </p:cNvSpPr>
          <p:nvPr>
            <p:ph type="ftr" sz="quarter" idx="3"/>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r>
              <a:rPr lang="en-US" dirty="0">
                <a:solidFill>
                  <a:prstClr val="black">
                    <a:tint val="75000"/>
                  </a:prstClr>
                </a:solidFill>
              </a:rPr>
              <a:t>7</a:t>
            </a:r>
          </a:p>
        </p:txBody>
      </p:sp>
      <p:grpSp>
        <p:nvGrpSpPr>
          <p:cNvPr id="28" name="Group 27"/>
          <p:cNvGrpSpPr/>
          <p:nvPr/>
        </p:nvGrpSpPr>
        <p:grpSpPr>
          <a:xfrm>
            <a:off x="3790950" y="1865312"/>
            <a:ext cx="4240676" cy="3373438"/>
            <a:chOff x="3790950" y="1865312"/>
            <a:chExt cx="4240676" cy="3373438"/>
          </a:xfrm>
        </p:grpSpPr>
        <p:cxnSp>
          <p:nvCxnSpPr>
            <p:cNvPr id="12" name="Straight Connector 11"/>
            <p:cNvCxnSpPr/>
            <p:nvPr/>
          </p:nvCxnSpPr>
          <p:spPr>
            <a:xfrm>
              <a:off x="8031626" y="1865312"/>
              <a:ext cx="0" cy="3373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90950" y="1865313"/>
              <a:ext cx="0" cy="3373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Right Brace 26"/>
          <p:cNvSpPr/>
          <p:nvPr/>
        </p:nvSpPr>
        <p:spPr>
          <a:xfrm rot="16200000">
            <a:off x="3182474" y="2319336"/>
            <a:ext cx="388278" cy="65722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9" name="TextBox 28"/>
          <p:cNvSpPr txBox="1"/>
          <p:nvPr/>
        </p:nvSpPr>
        <p:spPr>
          <a:xfrm>
            <a:off x="2919413" y="1807477"/>
            <a:ext cx="914400" cy="646331"/>
          </a:xfrm>
          <a:prstGeom prst="rect">
            <a:avLst/>
          </a:prstGeom>
          <a:noFill/>
        </p:spPr>
        <p:txBody>
          <a:bodyPr wrap="square" rtlCol="0">
            <a:spAutoFit/>
          </a:bodyPr>
          <a:lstStyle/>
          <a:p>
            <a:pPr algn="ctr"/>
            <a:r>
              <a:rPr lang="en-US" dirty="0">
                <a:solidFill>
                  <a:prstClr val="black"/>
                </a:solidFill>
              </a:rPr>
              <a:t>Bottom</a:t>
            </a:r>
          </a:p>
          <a:p>
            <a:pPr algn="ctr"/>
            <a:r>
              <a:rPr lang="en-US" dirty="0">
                <a:solidFill>
                  <a:prstClr val="black"/>
                </a:solidFill>
              </a:rPr>
              <a:t>10%</a:t>
            </a:r>
          </a:p>
        </p:txBody>
      </p:sp>
      <p:sp>
        <p:nvSpPr>
          <p:cNvPr id="30" name="TextBox 29"/>
          <p:cNvSpPr txBox="1"/>
          <p:nvPr/>
        </p:nvSpPr>
        <p:spPr>
          <a:xfrm>
            <a:off x="8627039" y="1807476"/>
            <a:ext cx="914400" cy="646331"/>
          </a:xfrm>
          <a:prstGeom prst="rect">
            <a:avLst/>
          </a:prstGeom>
          <a:noFill/>
        </p:spPr>
        <p:txBody>
          <a:bodyPr wrap="square" rtlCol="0">
            <a:spAutoFit/>
          </a:bodyPr>
          <a:lstStyle/>
          <a:p>
            <a:pPr algn="ctr"/>
            <a:r>
              <a:rPr lang="en-US" dirty="0">
                <a:solidFill>
                  <a:prstClr val="black"/>
                </a:solidFill>
              </a:rPr>
              <a:t>Top</a:t>
            </a:r>
          </a:p>
          <a:p>
            <a:pPr algn="ctr"/>
            <a:r>
              <a:rPr lang="en-US" dirty="0">
                <a:solidFill>
                  <a:prstClr val="black"/>
                </a:solidFill>
              </a:rPr>
              <a:t>10%</a:t>
            </a:r>
          </a:p>
        </p:txBody>
      </p:sp>
      <p:sp>
        <p:nvSpPr>
          <p:cNvPr id="32" name="Rectangle 31"/>
          <p:cNvSpPr/>
          <p:nvPr/>
        </p:nvSpPr>
        <p:spPr>
          <a:xfrm>
            <a:off x="8024821" y="1865308"/>
            <a:ext cx="2118836" cy="33734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33" name="Rectangle 32"/>
          <p:cNvSpPr/>
          <p:nvPr/>
        </p:nvSpPr>
        <p:spPr>
          <a:xfrm>
            <a:off x="2971799" y="1865312"/>
            <a:ext cx="819151" cy="337343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flipV="1">
            <a:off x="3790949" y="1971675"/>
            <a:ext cx="4250202" cy="9525"/>
          </a:xfrm>
          <a:prstGeom prst="line">
            <a:avLst/>
          </a:prstGeom>
          <a:ln w="63500">
            <a:solidFill>
              <a:srgbClr val="7C9C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79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9" grpId="0"/>
      <p:bldP spid="30" grpId="0"/>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Projected Change in Annual Average Temperature (Historical to 2080s, RCP 8.5)</a:t>
            </a:r>
            <a:endParaRPr lang="en-US" dirty="0"/>
          </a:p>
        </p:txBody>
      </p:sp>
      <p:sp>
        <p:nvSpPr>
          <p:cNvPr id="9" name="Slide Number Placeholder 4"/>
          <p:cNvSpPr>
            <a:spLocks noGrp="1"/>
          </p:cNvSpPr>
          <p:nvPr>
            <p:ph type="sldNum" sz="quarter" idx="12"/>
          </p:nvPr>
        </p:nvSpPr>
        <p:spPr>
          <a:prstGeom prst="rect">
            <a:avLst/>
          </a:prstGeom>
        </p:spPr>
        <p:txBody>
          <a:bodyPr anchor="ctr"/>
          <a:lstStyle/>
          <a:p>
            <a:r>
              <a:rPr lang="en-US" dirty="0" smtClean="0">
                <a:solidFill>
                  <a:prstClr val="black">
                    <a:tint val="75000"/>
                  </a:prstClr>
                </a:solidFill>
              </a:rPr>
              <a:t>8</a:t>
            </a:r>
            <a:endParaRPr lang="en-US" dirty="0">
              <a:solidFill>
                <a:prstClr val="black">
                  <a:tint val="75000"/>
                </a:prstClr>
              </a:solidFill>
            </a:endParaRPr>
          </a:p>
        </p:txBody>
      </p:sp>
      <p:pic>
        <p:nvPicPr>
          <p:cNvPr id="6" name="Content Placeholder 5"/>
          <p:cNvPicPr>
            <a:picLocks noGrp="1" noChangeAspect="1"/>
          </p:cNvPicPr>
          <p:nvPr>
            <p:ph idx="1"/>
          </p:nvPr>
        </p:nvPicPr>
        <p:blipFill>
          <a:blip r:embed="rId3"/>
          <a:stretch>
            <a:fillRect/>
          </a:stretch>
        </p:blipFill>
        <p:spPr>
          <a:xfrm>
            <a:off x="2756267" y="1024446"/>
            <a:ext cx="6654383" cy="5385498"/>
          </a:xfrm>
          <a:prstGeom prst="rect">
            <a:avLst/>
          </a:prstGeom>
        </p:spPr>
      </p:pic>
      <p:pic>
        <p:nvPicPr>
          <p:cNvPr id="8" name="Picture 7"/>
          <p:cNvPicPr>
            <a:picLocks noChangeAspect="1"/>
          </p:cNvPicPr>
          <p:nvPr/>
        </p:nvPicPr>
        <p:blipFill>
          <a:blip r:embed="rId4"/>
          <a:stretch>
            <a:fillRect/>
          </a:stretch>
        </p:blipFill>
        <p:spPr>
          <a:xfrm>
            <a:off x="9641489" y="1024445"/>
            <a:ext cx="1560767" cy="2859507"/>
          </a:xfrm>
          <a:prstGeom prst="rect">
            <a:avLst/>
          </a:prstGeom>
        </p:spPr>
      </p:pic>
      <p:pic>
        <p:nvPicPr>
          <p:cNvPr id="10" name="Picture 9"/>
          <p:cNvPicPr>
            <a:picLocks noChangeAspect="1"/>
          </p:cNvPicPr>
          <p:nvPr/>
        </p:nvPicPr>
        <p:blipFill>
          <a:blip r:embed="rId5"/>
          <a:stretch>
            <a:fillRect/>
          </a:stretch>
        </p:blipFill>
        <p:spPr>
          <a:xfrm>
            <a:off x="9750361" y="4893139"/>
            <a:ext cx="1343025" cy="438150"/>
          </a:xfrm>
          <a:prstGeom prst="rect">
            <a:avLst/>
          </a:prstGeom>
        </p:spPr>
      </p:pic>
      <p:sp>
        <p:nvSpPr>
          <p:cNvPr id="11" name="TextBox 10"/>
          <p:cNvSpPr txBox="1"/>
          <p:nvPr/>
        </p:nvSpPr>
        <p:spPr>
          <a:xfrm>
            <a:off x="10168128" y="4868327"/>
            <a:ext cx="1371600" cy="369332"/>
          </a:xfrm>
          <a:prstGeom prst="rect">
            <a:avLst/>
          </a:prstGeom>
          <a:solidFill>
            <a:schemeClr val="bg1"/>
          </a:solidFill>
        </p:spPr>
        <p:txBody>
          <a:bodyPr wrap="square" rtlCol="0">
            <a:spAutoFit/>
          </a:bodyPr>
          <a:lstStyle/>
          <a:p>
            <a:r>
              <a:rPr lang="en-US" dirty="0">
                <a:solidFill>
                  <a:prstClr val="black"/>
                </a:solidFill>
              </a:rPr>
              <a:t>Flathead NF</a:t>
            </a:r>
          </a:p>
        </p:txBody>
      </p:sp>
      <p:pic>
        <p:nvPicPr>
          <p:cNvPr id="12" name="Picture 11"/>
          <p:cNvPicPr>
            <a:picLocks noChangeAspect="1"/>
          </p:cNvPicPr>
          <p:nvPr/>
        </p:nvPicPr>
        <p:blipFill>
          <a:blip r:embed="rId6"/>
          <a:stretch>
            <a:fillRect/>
          </a:stretch>
        </p:blipFill>
        <p:spPr>
          <a:xfrm>
            <a:off x="2534201" y="6454903"/>
            <a:ext cx="7107288" cy="250698"/>
          </a:xfrm>
          <a:prstGeom prst="rect">
            <a:avLst/>
          </a:prstGeom>
        </p:spPr>
      </p:pic>
    </p:spTree>
    <p:extLst>
      <p:ext uri="{BB962C8B-B14F-4D97-AF65-F5344CB8AC3E}">
        <p14:creationId xmlns:p14="http://schemas.microsoft.com/office/powerpoint/2010/main" val="2794689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ICBEMP Ecological </a:t>
            </a:r>
            <a:r>
              <a:rPr lang="en-US" dirty="0" err="1" smtClean="0"/>
              <a:t>Subregions</a:t>
            </a:r>
            <a:r>
              <a:rPr lang="en-US" dirty="0" smtClean="0"/>
              <a:t> (ESRs)</a:t>
            </a:r>
            <a:endParaRPr lang="en-US" dirty="0"/>
          </a:p>
        </p:txBody>
      </p:sp>
      <p:sp>
        <p:nvSpPr>
          <p:cNvPr id="5" name="Footer Placeholder 4"/>
          <p:cNvSpPr>
            <a:spLocks noGrp="1"/>
          </p:cNvSpPr>
          <p:nvPr>
            <p:ph type="ftr" sz="quarter" idx="3"/>
          </p:nvPr>
        </p:nvSpPr>
        <p:spPr/>
        <p:txBody>
          <a:bodyPr/>
          <a:lstStyle/>
          <a:p>
            <a:pPr>
              <a:defRPr/>
            </a:pPr>
            <a:r>
              <a:rPr lang="en-US">
                <a:solidFill>
                  <a:prstClr val="black">
                    <a:tint val="75000"/>
                  </a:prstClr>
                </a:solidFill>
              </a:rPr>
              <a:t>Blackfoot Swan Landscape Restoration Project</a:t>
            </a:r>
          </a:p>
        </p:txBody>
      </p:sp>
      <p:sp>
        <p:nvSpPr>
          <p:cNvPr id="9" name="Slide Number Placeholder 4"/>
          <p:cNvSpPr>
            <a:spLocks noGrp="1"/>
          </p:cNvSpPr>
          <p:nvPr>
            <p:ph type="sldNum" sz="quarter" idx="4294967295"/>
          </p:nvPr>
        </p:nvSpPr>
        <p:spPr>
          <a:xfrm>
            <a:off x="7924800" y="6340476"/>
            <a:ext cx="3962400" cy="365125"/>
          </a:xfrm>
          <a:prstGeom prst="rect">
            <a:avLst/>
          </a:prstGeom>
        </p:spPr>
        <p:txBody>
          <a:bodyPr anchor="ctr"/>
          <a:lstStyle/>
          <a:p>
            <a:r>
              <a:rPr lang="en-US" dirty="0" smtClean="0">
                <a:solidFill>
                  <a:prstClr val="black">
                    <a:tint val="75000"/>
                  </a:prstClr>
                </a:solidFill>
              </a:rPr>
              <a:t>9</a:t>
            </a:r>
            <a:endParaRPr lang="en-US" dirty="0">
              <a:solidFill>
                <a:prstClr val="black">
                  <a:tint val="75000"/>
                </a:prstClr>
              </a:solidFill>
            </a:endParaRPr>
          </a:p>
        </p:txBody>
      </p:sp>
      <p:pic>
        <p:nvPicPr>
          <p:cNvPr id="4" name="Picture 3"/>
          <p:cNvPicPr>
            <a:picLocks noChangeAspect="1"/>
          </p:cNvPicPr>
          <p:nvPr/>
        </p:nvPicPr>
        <p:blipFill>
          <a:blip r:embed="rId3"/>
          <a:stretch>
            <a:fillRect/>
          </a:stretch>
        </p:blipFill>
        <p:spPr>
          <a:xfrm>
            <a:off x="2023594" y="1028461"/>
            <a:ext cx="8151763" cy="5376122"/>
          </a:xfrm>
          <a:prstGeom prst="rect">
            <a:avLst/>
          </a:prstGeom>
          <a:ln w="9525">
            <a:solidFill>
              <a:schemeClr val="tx1"/>
            </a:solidFill>
          </a:ln>
        </p:spPr>
      </p:pic>
    </p:spTree>
    <p:extLst>
      <p:ext uri="{BB962C8B-B14F-4D97-AF65-F5344CB8AC3E}">
        <p14:creationId xmlns:p14="http://schemas.microsoft.com/office/powerpoint/2010/main" val="20917131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TdGFuZGFyZCIsIklzVGVtcGxhdGUiOnRydWUsIlZlcnNpb24iOnsiJGlkIjoiMiIsIlZlcnNpb24iOiIzLjEuMCIsIk9yaWdpbmFsQXNzZW1ibHlWZXJzaW9uIjoiMy4xNS4wMS4wMCIsIkVkaXRpb24iOiJQbHVzIiwiSXNQbHVzRWRpdGlvbiI6dHJ1ZX0sIkVmZmVjdCI6MSwiU3R5bGUiOnsiJGlkIjoiMyIsIlRpbWViYW5kU3R5bGUiOnsiJGlkIjoiNCIsIlNjYWxlTWFya2luZyI6MCwiU2hhcGUiOjAsIlNoYXBlU3R5bGUiOnsiJGlkIjoiNSIsIk1hcmdpbiI6eyIkaWQiOiI2IiwiVG9wIjowLCJMZWZ0IjoxMiwiUmlnaHQiOjEyLCJCb3R0b20iOjB9LCJQYWRkaW5nIjp7IiRpZCI6IjciLCJUb3AiOjcsIkxlZnQiOjAsIlJpZ2h0IjowLCJCb3R0b20iOjd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N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NS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Q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NS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S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OC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TkxLCJSIjoyNTUsIkciOjAsIkIiOjB9fSwiQXBwZW5kWWVhck9uWWVhckNoYW5nZSI6dHJ1ZSwiRWxhcHNlZFRpbWVGb3JtYXQiOjIsIlRvZGF5TWFya2VyUG9zaXRpb24iOjMsIlF1aWNrUG9zaXRpb24iOjMsIkFic29sdXRlUG9zaXRpb24iOjIzOS4wLCJNYXJnaW4iOnsiJGlkIjoiNDkiLCJUb3AiOjAsIkxlZnQiOjEwLCJSaWdodCI6MTAsIkJvdHRvbSI6MH0sIlBhZGRpbmciOnsiJGlkIjoiNTAiLCJUb3AiOjAsIkxlZnQiOjAsIlJpZ2h0IjowLCJCb3R0b20iOjB9LCJCYWNrZ3JvdW5kIjp7IiRpZCI6IjUxIiwiQ29sb3IiOnsiJGlkIjoiNTIiLCJBIjoyNTUsIlIiOjE0OCwiRyI6MCwiQiI6MTc4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NzksIkciOjEyOSwiQiI6MTg5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g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C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4LCJGb250TmFtZSI6IkNhbGlicmkiLCJJc0JvbGQiOmZhbHNlLCJJc0l0YWxpYyI6ZmFsc2UsIklzVW5kZXJsaW5lZCI6ZmFsc2UsIlBhcmVudFN0eWxlIjpudWxsfSwiQXV0b1NpemUiOjAsIkZvcmVncm91bmQiOnsiJGlkIjoiNzQiLCJDb2xvciI6eyIkaWQiOiI3NSIsIkEiOjI1NSwiUiI6MTE1LCJHIjoxMTUsIkIiOjExNX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1NTSB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iwiU2hhcGVUaGlja25lc3MiOjAsIkR1cmF0aW9uRm9ybWF0IjoxO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OCwiRm9udE5hbWUiOiJDYWxpYnJpIiwiSXNCb2xkIjpmYWxzZSwiSXNJdGFsaWMiOmZhbHNlLCJJc1VuZGVybGluZWQiOmZhbHNlLCJQYXJlbnRTdHlsZSI6bnVsbH0sIkF1dG9TaXplIjowLCJGb3JlZ3JvdW5kIjp7IiRpZCI6IjkwIiwiQ29sb3IiOnsiJGlkIjoiOTEiLCJBIjoyNTUsIlIiOjI1NSwiRyI6MjU1LCJCIjoyNTV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NCwiRW5kRGF0ZVBvc2l0aW9uIjo0LCJEYXRlSXNWaXNpYmxlIjp0cnVlLCJUaXRsZVBvc2l0aW9uIjo1LCJEdXJhdGlvblBvc2l0aW9uIjoyLCJQZXJjZW50YWdlQ29tcGxldGVkUG9zaXRpb24iOjAsIlNwYWNpbmciOjM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A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g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OCwiRm9udE5hbWUiOiJDYWxpYnJpIiwiSXNCb2xkIjpmYWxzZSwiSXNJdGFsaWMiOmZhbHNlLCJJc1VuZGVybGluZWQiOmZhbHNlLCJQYXJlbnRTdHlsZSI6bnVsbH0sIkF1dG9TaXplIjowLCJGb3JlZ3JvdW5kIjp7IiRpZCI6IjExNiIsIkNvbG9yIjp7IiRpZCI6IjExNyIsIkEiOjI1NSwiUiI6MCwiRyI6MCwiQiI6MH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M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Jc1Zpc2libGUiOmZhbHNlfX0sIlNob3dFbGFwc2VkVGltZUdyYWRpZW50U3R5bGUiOmZhbHNlfSwiU2NhbGUiOnsiJGlkIjoiMTIzIiwiU3RhcnREYXRlIjoiMjAxNi0wNC0xNVQwMDowMDowMFoiLCJFbmREYXRlIjoiMjAyNy0xMi0xNFQwOTozNjowMFoiLCJGb3JtYXQiOiJNTU0iLCJUeXBlIjo0LCJBdXRvRGF0ZVJhbmdlIjpmYWxzZSwiV29ya2luZ0RheXMiOjMxLCJUb2RheU1hcmtlclRleHQiOiJUb2RheSIsIkF1dG9TY2FsZVR5cGUiOmZhbHNlfSwiTWlsZXN0b25lcyI6W3siJGlkIjoiMTI0IiwiRGF0ZSI6IjIwMTYtMDktMzBUMjM6NTk6MDBaIiwiU3R5bGUiOnsiJGlkIjoiMTI1IiwiU2hhcGUiOjEsIkNvbm5lY3Rvck1hcmdpbiI6eyIkcmVmIjoiNTQifSwiQ29ubmVjdG9yU3R5bGUiOnsiJGlkIjoiMTI2IiwiTGluZUNvbG9yIjp7IiRpZCI6IjEyNyIsIiR0eXBlIjoiTkxSRS5Db21tb24uRG9tLlNvbGlkQ29sb3JCcnVzaCwgTkxSRS5Db21tb24iLCJDb2xvciI6eyIkaWQiOiIxMjgiLCJBIjoxMjcsIlIiOjI1NCwiRyI6MTg2LCJCIjoxMH19LCJMaW5lV2VpZ2h0IjoxLjAsIkxpbmVUeXBlIjowLCJQYXJlbnRTdHlsZSI6eyIkcmVmIjoiNTUifX0sIklzQmVsb3dUaW1lYmFuZCI6ZmFsc2UsIkhpZGVEYXRlIjpmYWxzZSwiU2hhcGVTaXplIjowLCJTcGFjaW5nIjoxLjAsIlBhZGRpbmciOnsiJHJlZiI6IjU4In0sIlNoYXBlU3R5bGUiOnsiJGlkIjoiMTI5IiwiTWFyZ2luIjp7IiRyZWYiOiI2MCJ9LCJQYWRkaW5nIjp7IiRyZWYiOiI2MSJ9LCJCYWNrZ3JvdW5kIjp7IiRpZCI6IjEzMCIsIkNvbG9yIjp7IiRpZCI6IjEzMSIsIkEiOjI1NSwiUiI6MjU0LCJHIjoxODYsIkIiOjEwfX0sIklzVmlzaWJsZSI6dHJ1ZSwiV2lkdGgiOjEyLjAsIkhlaWdodCI6MTQuMCwiQm9yZGVyU3R5bGUiOnsiJGlkIjoiMTMyIiwiTGluZUNvbG9yIjp7IiRyZWYiOiI2MyJ9LCJMaW5lV2VpZ2h0IjowLjAsIkxpbmVUeXBlIjowLCJQYXJlbnRTdHlsZSI6eyIkcmVmIjoiNjIifX0sIlBhcmVudFN0eWxlIjp7IiRyZWYiOiI1OSJ9fSwiVGl0bGVTdHlsZSI6eyIkaWQiOiIxMzMiLCJGb250U2V0dGluZ3MiOnsiJGlkIjoiMTM0IiwiRm9udFNpemUiOjg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zNSIsIkxpbmVDb2xvciI6bnVsbCwiTGluZVdlaWdodCI6MC4wLCJMaW5lVHlwZSI6MCwiUGFyZW50U3R5bGUiOm51bGx9LCJQYXJlbnRTdHlsZSI6eyIkcmVmIjoiNjUifX0sIkRhdGVTdHlsZSI6eyIkaWQiOiIxMzYiLCJGb250U2V0dGluZ3MiOnsiJGlkIjoiMTM3IiwiRm9udFNpemUiOjg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g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hYjI1MGU5My1kZGE3LTQyYTEtYjQ0NC02MWYyYjc3YjU2NGQiLCJJbXBvcnRJZCI6bnVsbCwiVGl0bGUiOiJEZWNpc2lvbiB0byB1c2UgUEkgYXMgU3BhdGlhbCBBbmFseXNpcyIsIk5vdGUiOm51bGwsIkh5cGVybGluayI6bnVsbCwiSXNDaGFuZ2VkIjpmYWxzZSwiSXNOZXciOmZhbHNlfSx7IiRpZCI6IjEzOSIsIkRhdGUiOiIyMDE3LTAzLTAxVDIzOjU5OjAwWiIsIlN0eWxlIjp7IiRpZCI6IjE0MCIsIlNoYXBlIjoxLCJDb25uZWN0b3JNYXJnaW4iOnsiJHJlZiI6IjU0In0sIkNvbm5lY3RvclN0eWxlIjp7IiRpZCI6IjE0MSIsIkxpbmVDb2xvciI6eyIkaWQiOiIxNDIiLCIkdHlwZSI6Ik5MUkUuQ29tbW9uLkRvbS5Tb2xpZENvbG9yQnJ1c2gsIE5MUkUuQ29tbW9uIiwiQ29sb3IiOnsiJGlkIjoiMTQzIiwiQSI6MTI3LCJSIjoyNTQsIkciOjE4NiwiQiI6MTB9fSwiTGluZVdlaWdodCI6MS4wLCJMaW5lVHlwZSI6MCwiUGFyZW50U3R5bGUiOnsiJHJlZiI6IjU1In19LCJJc0JlbG93VGltZWJhbmQiOmZhbHNlLCJIaWRlRGF0ZSI6ZmFsc2UsIlNoYXBlU2l6ZSI6MCwiU3BhY2luZyI6MS4wLCJQYWRkaW5nIjp7IiRyZWYiOiI1OCJ9LCJTaGFwZVN0eWxlIjp7IiRpZCI6IjE0NCIsIk1hcmdpbiI6eyIkcmVmIjoiNjAifSwiUGFkZGluZyI6eyIkcmVmIjoiNjEifSwiQmFja2dyb3VuZCI6eyIkaWQiOiIxNDUiLCJDb2xvciI6eyIkaWQiOiIxNDYiLCJBIjoyNTUsIlIiOjI1NCwiRyI6MTg2LCJCIjoxMH19LCJJc1Zpc2libGUiOnRydWUsIldpZHRoIjoxMi4wLCJIZWlnaHQiOjE0LjAsIkJvcmRlclN0eWxlIjp7IiRpZCI6IjE0NyIsIkxpbmVDb2xvciI6eyIkcmVmIjoiNjMifSwiTGluZVdlaWdodCI6MC4wLCJMaW5lVHlwZSI6MCwiUGFyZW50U3R5bGUiOnsiJHJlZiI6IjYyIn19LCJQYXJlbnRTdHlsZSI6eyIkcmVmIjoiNTkifX0sIlRpdGxlU3R5bGUiOnsiJGlkIjoiMTQ4IiwiRm9udFNldHRpbmdzIjp7IiRpZCI6IjE0OSIsIkZvbnRTaXplIjo4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TAiLCJMaW5lQ29sb3IiOm51bGwsIkxpbmVXZWlnaHQiOjAuMCwiTGluZVR5cGUiOjAsIlBhcmVudFN0eWxlIjpudWxsfSwiUGFyZW50U3R5bGUiOnsiJHJlZiI6IjY1In19LCJEYXRlU3R5bGUiOnsiJGlkIjoiMTUxIiwiRm9udFNldHRpbmdzIjp7IiRpZCI6IjE1MiIsIkZvbnRTaXplIjo4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z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MGRmYmUxZWEtZTFjOS00YjZjLTk3YWMtNWFjMGU0MDE2ZmYxIiwiSW1wb3J0SWQiOm51bGwsIlRpdGxlIjoiRGVjaXNpb24gdG8gQXNzZXNzIE1pZCBTd2FuIiwiTm90ZSI6bnVsbCwiSHlwZXJsaW5rIjpudWxsLCJJc0NoYW5nZWQiOmZhbHNlLCJJc05ldyI6ZmFsc2V9LHsiJGlkIjoiMTU0IiwiRGF0ZSI6IjIwMTktMDktMjdUMjM6NTk6MDBaIiwiU3R5bGUiOnsiJGlkIjoiMTU1IiwiU2hhcGUiOjEsIkNvbm5lY3Rvck1hcmdpbiI6eyIkcmVmIjoiNTQifSwiQ29ubmVjdG9yU3R5bGUiOnsiJGlkIjoiMTU2IiwiTGluZUNvbG9yIjp7IiRpZCI6IjE1NyIsIiR0eXBlIjoiTkxSRS5Db21tb24uRG9tLlNvbGlkQ29sb3JCcnVzaCwgTkxSRS5Db21tb24iLCJDb2xvciI6eyIkaWQiOiIxNTgiLCJBIjoxMjcsIlIiOjIwNCwiRyI6MTgwLCJCIjowfX0sIkxpbmVXZWlnaHQiOjEuMCwiTGluZVR5cGUiOjAsIlBhcmVudFN0eWxlIjp7IiRyZWYiOiI1NSJ9fSwiSXNCZWxvd1RpbWViYW5kIjpmYWxzZSwiSGlkZURhdGUiOmZhbHNlLCJTaGFwZVNpemUiOjIsIlNwYWNpbmciOjEuMCwiUGFkZGluZyI6eyIkcmVmIjoiNTgifSwiU2hhcGVTdHlsZSI6eyIkaWQiOiIxNTkiLCJNYXJnaW4iOnsiJHJlZiI6IjYwIn0sIlBhZGRpbmciOnsiJHJlZiI6IjYxIn0sIkJhY2tncm91bmQiOnsiJGlkIjoiMTYwIiwiQ29sb3IiOnsiJGlkIjoiMTYxIiwiQSI6MjU1LCJSIjoyMDQsIkciOjE4MCwiQiI6MH19LCJJc1Zpc2libGUiOnRydWUsIldpZHRoIjoyNC4wLCJIZWlnaHQiOjI2LjAsIkJvcmRlclN0eWxlIjp7IiRpZCI6IjE2MiIsIkxpbmVDb2xvciI6eyIkcmVmIjoiNjMifSwiTGluZVdlaWdodCI6MC4wLCJMaW5lVHlwZSI6MCwiUGFyZW50U3R5bGUiOnsiJHJlZiI6IjYyIn19LCJQYXJlbnRTdHlsZSI6eyIkcmVmIjoiNTkifX0sIlRpdGxlU3R5bGUiOnsiJGlkIjoiMTYzIiwiRm9udFNldHRpbmdzIjp7IiRpZCI6IjE2NCIsIkZvbnRTaXplIjoxNC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Y1IiwiTGluZUNvbG9yIjpudWxsLCJMaW5lV2VpZ2h0IjowLjAsIkxpbmVUeXBlIjowLCJQYXJlbnRTdHlsZSI6bnVsbH0sIlBhcmVudFN0eWxlIjp7IiRyZWYiOiI2NSJ9fSwiRGF0ZVN0eWxlIjp7IiRpZCI6IjE2NiIsIkZvbnRTZXR0aW5ncyI6eyIkaWQiOiIxNjciLCJGb250U2l6ZSI6O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OCIsIkxpbmVDb2xvciI6bnVsbCwiTGluZVdlaWdodCI6MC4wLCJMaW5lVHlwZSI6MCwiUGFyZW50U3R5bGUiOm51bGx9LCJQYXJlbnRTdHlsZSI6eyIkcmVmIjoiNzIifX0sIkRhdGVGb3JtYXQiOnsiJHJlZiI6Ijc5In0sIklzVmlzaWJsZSI6dHJ1ZSwiUGFyZW50U3R5bGUiOnsiJHJlZiI6IjUzIn19LCJQb3NpdGlvbiI6eyJSYXRpbyI6MC4xMTA1OTQ2MjkzNTgzNjIyNywiSXNDdXN0b20iOnRydWV9LCJEYXRlRm9ybWF0Ijp7IiRyZWYiOiI3OSJ9LCJJZCI6IjM2OTIyODdkLWIwYzQtNGQ0Ni1hNDAzLWI1ZjEzNGVjYjRkMiIsIkltcG9ydElkIjpudWxsLCJUaXRsZSI6Ik1pZCBTd2FuIFJPRCAoMTQgSFVDcykiLCJOb3RlIjpudWxsLCJIeXBlcmxpbmsiOm51bGwsIklzQ2hhbmdlZCI6ZmFsc2UsIklzTmV3IjpmYWxzZX0seyIkaWQiOiIxNjkiLCJEYXRlIjoiMjAyMi0wOS0yOVQyMzo1OTowMFoiLCJTdHlsZSI6eyIkaWQiOiIxNzAiLCJTaGFwZSI6MSwiQ29ubmVjdG9yTWFyZ2luIjp7IiRyZWYiOiI1NCJ9LCJDb25uZWN0b3JTdHlsZSI6eyIkaWQiOiIxNzEiLCJMaW5lQ29sb3IiOnsiJGlkIjoiMTcyIiwiJHR5cGUiOiJOTFJFLkNvbW1vbi5Eb20uU29saWRDb2xvckJydXNoLCBOTFJFLkNvbW1vbiIsIkNvbG9yIjp7IiRpZCI6IjE3MyIsIkEiOjEyNywiUiI6MjA0LCJHIjoxODAsIkIiOjB9fSwiTGluZVdlaWdodCI6MS4wLCJMaW5lVHlwZSI6MCwiUGFyZW50U3R5bGUiOnsiJHJlZiI6IjU1In19LCJJc0JlbG93VGltZWJhbmQiOmZhbHNlLCJIaWRlRGF0ZSI6ZmFsc2UsIlNoYXBlU2l6ZSI6MiwiU3BhY2luZyI6MS4wLCJQYWRkaW5nIjp7IiRyZWYiOiI1OCJ9LCJTaGFwZVN0eWxlIjp7IiRpZCI6IjE3NCIsIk1hcmdpbiI6eyIkcmVmIjoiNjAifSwiUGFkZGluZyI6eyIkcmVmIjoiNjEifSwiQmFja2dyb3VuZCI6eyIkaWQiOiIxNzUiLCJDb2xvciI6eyIkaWQiOiIxNzYiLCJBIjoyNTUsIlIiOjIwNCwiRyI6MTgwLCJCIjowfX0sIklzVmlzaWJsZSI6dHJ1ZSwiV2lkdGgiOjI0LjAsIkhlaWdodCI6MjYuMCwiQm9yZGVyU3R5bGUiOnsiJGlkIjoiMTc3IiwiTGluZUNvbG9yIjp7IiRyZWYiOiI2MyJ9LCJMaW5lV2VpZ2h0IjowLjAsIkxpbmVUeXBlIjowLCJQYXJlbnRTdHlsZSI6eyIkcmVmIjoiNjIifX0sIlBhcmVudFN0eWxlIjp7IiRyZWYiOiI1OSJ9fSwiVGl0bGVTdHlsZSI6eyIkaWQiOiIxNzgiLCJGb250U2V0dGluZ3MiOnsiJGlkIjoiMTc5IiwiRm9udFNpemUiOjE0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AiLCJMaW5lQ29sb3IiOm51bGwsIkxpbmVXZWlnaHQiOjAuMCwiTGluZVR5cGUiOjAsIlBhcmVudFN0eWxlIjpudWxsfSwiUGFyZW50U3R5bGUiOnsiJHJlZiI6IjY1In19LCJEYXRlU3R5bGUiOnsiJGlkIjoiMTgxIiwiRm9udFNldHRpbmdzIjp7IiRpZCI6IjE4MiIsIkZvbnRTaXplIjo4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zIiwiTGluZUNvbG9yIjpudWxsLCJMaW5lV2VpZ2h0IjowLjAsIkxpbmVUeXBlIjowLCJQYXJlbnRTdHlsZSI6bnVsbH0sIlBhcmVudFN0eWxlIjp7IiRyZWYiOiI3MiJ9fSwiRGF0ZUZvcm1hdCI6eyIkcmVmIjoiNzkifSwiSXNWaXNpYmxlIjp0cnVlLCJQYXJlbnRTdHlsZSI6eyIkcmVmIjoiNTMifX0sIlBvc2l0aW9uIjp7IlJhdGlvIjowLjEyMDkwNzM5NDk3NDMyMDAzLCJJc0N1c3RvbSI6ZmFsc2V9LCJEYXRlRm9ybWF0Ijp7IiRyZWYiOiI3OSJ9LCJJZCI6IjZjNGVjODkwLWNhYjMtNDNlMC1hZDQzLWQ2ZGZkMzFiYWVhOCIsIkltcG9ydElkIjpudWxsLCJUaXRsZSI6IlN3YW4gSGR3dHJzLiAvQmxhY2tmb290IFdlc3QgUk9EICgyNCBIVUNzKSIsIk5vdGUiOm51bGwsIkh5cGVybGluayI6bnVsbCwiSXNDaGFuZ2VkIjpmYWxzZSwiSXNOZXciOmZhbHNlfSx7IiRpZCI6IjE4NCIsIkRhdGUiOiIyMDI2LTEwLTMwVDIzOjU5OjAwWiIsIlN0eWxlIjp7IiRpZCI6IjE4NSIsIlNoYXBlIjoxLCJDb25uZWN0b3JNYXJnaW4iOnsiJHJlZiI6IjU0In0sIkNvbm5lY3RvclN0eWxlIjp7IiRpZCI6IjE4NiIsIkxpbmVDb2xvciI6eyIkaWQiOiIxODciLCIkdHlwZSI6Ik5MUkUuQ29tbW9uLkRvbS5Tb2xpZENvbG9yQnJ1c2gsIE5MUkUuQ29tbW9uIiwiQ29sb3IiOnsiJGlkIjoiMTg4IiwiQSI6MTI3LCJSIjoyMDQsIkciOjE4MCwiQiI6MH19LCJMaW5lV2VpZ2h0IjoxLjAsIkxpbmVUeXBlIjowLCJQYXJlbnRTdHlsZSI6eyIkcmVmIjoiNTUifX0sIklzQmVsb3dUaW1lYmFuZCI6ZmFsc2UsIkhpZGVEYXRlIjpmYWxzZSwiU2hhcGVTaXplIjoyLCJTcGFjaW5nIjoxLjAsIlBhZGRpbmciOnsiJHJlZiI6IjU4In0sIlNoYXBlU3R5bGUiOnsiJGlkIjoiMTg5IiwiTWFyZ2luIjp7IiRyZWYiOiI2MCJ9LCJQYWRkaW5nIjp7IiRyZWYiOiI2MSJ9LCJCYWNrZ3JvdW5kIjp7IiRpZCI6IjE5MCIsIkNvbG9yIjp7IiRpZCI6IjE5MSIsIkEiOjI1NSwiUiI6MjA0LCJHIjoxODAsIkIiOjB9fSwiSXNWaXNpYmxlIjp0cnVlLCJXaWR0aCI6MjQuMCwiSGVpZ2h0IjoyNi4wLCJCb3JkZXJTdHlsZSI6eyIkaWQiOiIxOTIiLCJMaW5lQ29sb3IiOnsiJHJlZiI6IjYzIn0sIkxpbmVXZWlnaHQiOjAuMCwiTGluZVR5cGUiOjAsIlBhcmVudFN0eWxlIjp7IiRyZWYiOiI2MiJ9fSwiUGFyZW50U3R5bGUiOnsiJHJlZiI6IjU5In19LCJUaXRsZVN0eWxlIjp7IiRpZCI6IjE5MyIsIkZvbnRTZXR0aW5ncyI6eyIkaWQiOiIxOTQiLCJGb250U2l6ZSI6MTQ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5NSIsIkxpbmVDb2xvciI6bnVsbCwiTGluZVdlaWdodCI6MC4wLCJMaW5lVHlwZSI6MCwiUGFyZW50U3R5bGUiOm51bGx9LCJQYXJlbnRTdHlsZSI6eyIkcmVmIjoiNjUifX0sIkRhdGVTdHlsZSI6eyIkaWQiOiIxOTYiLCJGb250U2V0dGluZ3MiOnsiJGlkIjoiMTk3IiwiRm9udFNpemUiOjg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giLCJMaW5lQ29sb3IiOm51bGwsIkxpbmVXZWlnaHQiOjAuMCwiTGluZVR5cGUiOjAsIlBhcmVudFN0eWxlIjpudWxsfSwiUGFyZW50U3R5bGUiOnsiJHJlZiI6IjcyIn19LCJEYXRlRm9ybWF0Ijp7IiRyZWYiOiI3OSJ9LCJJc1Zpc2libGUiOnRydWUsIlBhcmVudFN0eWxlIjp7IiRyZWYiOiI1MyJ9fSwiUG9zaXRpb24iOnsiUmF0aW8iOjAuMTIyNTU1NTQxOTkyMTg3NSwiSXNDdXN0b20iOnRydWV9LCJEYXRlRm9ybWF0Ijp7IiRyZWYiOiI3OSJ9LCJJZCI6IjMzOGM4NDk4LTJlMjYtNDFlYS1iZGVmLTc5ZGE4NDNmZWE4YyIsIkltcG9ydElkIjpudWxsLCJUaXRsZSI6IkJsYWNrZm9vdCBFYXN0IFJPRCAoMzcgSFVDcykiLCJOb3RlIjpudWxsLCJIeXBlcmxpbmsiOm51bGwsIklzQ2hhbmdlZCI6ZmFsc2UsIklzTmV3IjpmYWxzZX1dLCJUYXNrcyI6W3siJGlkIjoiMTk5IiwiR3JvdXBOYW1lIjpudWxsLCJTdGFydERhdGUiOiIyMDE2LTA5LTE2VDAwOjAwOjAwWiIsIkVuZERhdGUiOiIyMDE3LTA5LTI5VDIzOjU5OjAwWiIsIlBlcmNlbnRhZ2VDb21wbGV0ZSI6bnVsbCwiU3R5bGUiOnsiJGlkIjoiMjAwIiwiU2hhcGUiOjIsIlNoYXBlVGhpY2tuZXNzIjowLCJEdXJhdGlvbkZvcm1hdCI6MTgsIkluY2x1ZGVOb25Xb3JraW5nRGF5c0luRHVyYXRpb24iOmZhbHNlLCJQZXJjZW50YWdlQ29tcGxldGVTdHlsZSI6eyIkaWQiOiIyMDEiLCJGb250U2V0dGluZ3MiOnsiJGlkIjoiMjAy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AzIiwiTGluZUNvbG9yIjpudWxsLCJMaW5lV2VpZ2h0IjowLjAsIkxpbmVUeXBlIjowLCJQYXJlbnRTdHlsZSI6bnVsbH0sIlBhcmVudFN0eWxlIjp7IiRyZWYiOiI4MSJ9fSwiRHVyYXRpb25TdHlsZSI6eyIkaWQiOiIyMDQiLCJGb250U2V0dGluZ3MiOnsiJGlkIjoiMjA1IiwiRm9udFNpemUiOjg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MDYiLCJMaW5lQ29sb3IiOm51bGwsIkxpbmVXZWlnaHQiOjAuMCwiTGluZVR5cGUiOjAsIlBhcmVudFN0eWxlIjpudWxsfSwiUGFyZW50U3R5bGUiOnsiJHJlZiI6Ijg4In19LCJIb3Jpem9udGFsQ29ubmVjdG9yU3R5bGUiOnsiJGlkIjoiMjA3IiwiTGluZUNvbG9yIjp7IiRyZWYiOiI5NiJ9LCJMaW5lV2VpZ2h0IjoxLjAsIkxpbmVUeXBlIjowLCJQYXJlbnRTdHlsZSI6eyIkcmVmIjoiOTUifX0sIlZlcnRpY2FsQ29ubmVjdG9yU3R5bGUiOnsiJGlkIjoiMjA4IiwiTGluZUNvbG9yIjp7IiRyZWYiOiI5OSJ9LCJMaW5lV2VpZ2h0IjowLjAsIkxpbmVUeXBlIjowLCJQYXJlbnRTdHlsZSI6eyIkcmVmIjoiOTgifX0sIk1hcmdpbiI6bnVsbCwiU3RhcnREYXRlUG9zaXRpb24iOjYsIkVuZERhdGVQb3NpdGlvbiI6NiwiRGF0ZUlzVmlzaWJsZSI6ZmFsc2UsIlRpdGxlUG9zaXRpb24iOjUsIkR1cmF0aW9uUG9zaXRpb24iOjIsIlBlcmNlbnRhZ2VDb21wbGV0ZWRQb3NpdGlvbiI6NCwiU3BhY2luZyI6MywiSXNCZWxvd1RpbWViYW5kIjp0cnVlLCJQZXJjZW50YWdlQ29tcGxldGVTaGFwZU9wYWNpdHkiOjM1LCJTaGFwZVN0eWxlIjp7IiRpZCI6IjIwOSIsIk1hcmdpbiI6eyIkcmVmIjoiMTAyIn0sIlBhZGRpbmciOnsiJHJlZiI6IjEwMyJ9LCJCYWNrZ3JvdW5kIjp7IiRpZCI6IjIxMCIsIkNvbG9yIjp7IiRpZCI6IjIxMSIsIkEiOjI1NSwiUiI6MTU1LCJHIjoxODcsIkIiOjg5fX0sIklzVmlzaWJsZSI6dHJ1ZSwiV2lkdGgiOjAuMCwiSGVpZ2h0IjoxMC4wLCJCb3JkZXJTdHlsZSI6eyIkaWQiOiIyMTIiLCJMaW5lQ29sb3IiOnsiJHJlZiI6IjEwNSJ9LCJMaW5lV2VpZ2h0IjowLjAsIkxpbmVUeXBlIjowLCJQYXJlbnRTdHlsZSI6eyIkcmVmIjoiMTA0In19LCJQYXJlbnRTdHlsZSI6eyIkcmVmIjoiMTAxIn19LCJUaXRsZVN0eWxlIjp7IiRpZCI6IjIxMyIsIkZvbnRTZXR0aW5ncyI6eyIkaWQiOiIyMTQiLCJGb250U2l6ZSI6OC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MTUiLCJMaW5lQ29sb3IiOm51bGwsIkxpbmVXZWlnaHQiOjAuMCwiTGluZVR5cGUiOjAsIlBhcmVudFN0eWxlIjpudWxsfSwiUGFyZW50U3R5bGUiOnsiJHJlZiI6IjEwNyJ9fSwiRGF0ZVN0eWxlIjp7IiRpZCI6IjIxNiIsIkZvbnRTZXR0aW5ncyI6eyIkaWQiOiIyMTciLCJGb250U2l6ZSI6O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E4IiwiTGluZUNvbG9yIjpudWxsLCJMaW5lV2VpZ2h0IjowLjAsIkxpbmVUeXBlIjowLCJQYXJlbnRTdHlsZSI6bnVsbH0sIlBhcmVudFN0eWxlIjp7IiRyZWYiOiIxMTQifX0sIkRhdGVGb3JtYXQiOnsiJHJlZiI6IjEyMSJ9LCJJc1Zpc2libGUiOnRydWUsIlBhcmVudFN0eWxlIjp7IiRyZWYiOiI4MCJ9fSwiSW5kZXgiOjEsIlNtYXJ0RHVyYXRpb25BY3RpdmF0ZWQiOmZhbHNlLCJEYXRlRm9ybWF0Ijp7IiRyZWYiOiIxMjEifSwiSWQiOiI3NjkxNTRkMi1mN2Q1LTQ5MDgtOTg4Ni0xMzUwMTJiN2U1ZjYiLCJJbXBvcnRJZCI6bnVsbCwiVGl0bGUiOiJNaWQgU3dhbiBBc21udCBTdGVwIDEmMiIsIk5vdGUiOm51bGwsIkh5cGVybGluayI6bnVsbCwiSXNDaGFuZ2VkIjpmYWxzZSwiSXNOZXciOmZhbHNlfSx7IiRpZCI6IjIxOSIsIkdyb3VwTmFtZSI6bnVsbCwiU3RhcnREYXRlIjoiMjAxNy0wNC0yOFQwMDowMDowMFoiLCJFbmREYXRlIjoiMjAxOC0wMy0zMFQyMzo1OTowMFoiLCJQZXJjZW50YWdlQ29tcGxldGUiOm51bGwsIlN0eWxlIjp7IiRpZCI6IjIyMCIsIlNoYXBlIjoyLCJTaGFwZVRoaWNrbmVzcyI6MCwiRHVyYXRpb25Gb3JtYXQiOjE4LCJJbmNsdWRlTm9uV29ya2luZ0RheXNJbkR1cmF0aW9uIjpmYWxzZSwiUGVyY2VudGFnZUNvbXBsZXRlU3R5bGUiOnsiJGlkIjoiMjIxIiwiRm9udFNldHRpbmdzIjp7IiRpZCI6IjIyM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MyIsIkxpbmVDb2xvciI6bnVsbCwiTGluZVdlaWdodCI6MC4wLCJMaW5lVHlwZSI6MCwiUGFyZW50U3R5bGUiOm51bGx9LCJQYXJlbnRTdHlsZSI6eyIkcmVmIjoiODEifX0sIkR1cmF0aW9uU3R5bGUiOnsiJGlkIjoiMjI0IiwiRm9udFNldHRpbmdzIjp7IiRpZCI6IjIyNSIsIkZvbnRTaXplIjo4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I2IiwiTGluZUNvbG9yIjpudWxsLCJMaW5lV2VpZ2h0IjowLjAsIkxpbmVUeXBlIjowLCJQYXJlbnRTdHlsZSI6bnVsbH0sIlBhcmVudFN0eWxlIjp7IiRyZWYiOiI4OCJ9fSwiSG9yaXpvbnRhbENvbm5lY3RvclN0eWxlIjp7IiRpZCI6IjIyNyIsIkxpbmVDb2xvciI6eyIkcmVmIjoiOTYifSwiTGluZVdlaWdodCI6MS4wLCJMaW5lVHlwZSI6MCwiUGFyZW50U3R5bGUiOnsiJHJlZiI6Ijk1In19LCJWZXJ0aWNhbENvbm5lY3RvclN0eWxlIjp7IiRpZCI6IjIyOCIsIkxpbmVDb2xvciI6eyIkcmVmIjoiOTkifSwiTGluZVdlaWdodCI6MC4wLCJMaW5lVHlwZSI6MCwiUGFyZW50U3R5bGUiOnsiJHJlZiI6Ijk4In19LCJNYXJnaW4iOm51bGwsIlN0YXJ0RGF0ZVBvc2l0aW9uIjo2LCJFbmREYXRlUG9zaXRpb24iOjYsIkRhdGVJc1Zpc2libGUiOmZhbHNlLCJUaXRsZVBvc2l0aW9uIjo1LCJEdXJhdGlvblBvc2l0aW9uIjoyLCJQZXJjZW50YWdlQ29tcGxldGVkUG9zaXRpb24iOjQsIlNwYWNpbmciOjMsIklzQmVsb3dUaW1lYmFuZCI6dHJ1ZSwiUGVyY2VudGFnZUNvbXBsZXRlU2hhcGVPcGFjaXR5IjozNSwiU2hhcGVTdHlsZSI6eyIkaWQiOiIyMjkiLCJNYXJnaW4iOnsiJHJlZiI6IjEwMiJ9LCJQYWRkaW5nIjp7IiRyZWYiOiIxMDMifSwiQmFja2dyb3VuZCI6eyIkaWQiOiIyMzAiLCJDb2xvciI6eyIkaWQiOiIyMzEiLCJBIjoyNTUsIlIiOjI0NywiRyI6MTUwLCJCIjo3MH19LCJJc1Zpc2libGUiOnRydWUsIldpZHRoIjowLjAsIkhlaWdodCI6MTAuMCwiQm9yZGVyU3R5bGUiOnsiJGlkIjoiMjMyIiwiTGluZUNvbG9yIjp7IiRyZWYiOiIxMDUifSwiTGluZVdlaWdodCI6MC4wLCJMaW5lVHlwZSI6MCwiUGFyZW50U3R5bGUiOnsiJHJlZiI6IjEwNCJ9fSwiUGFyZW50U3R5bGUiOnsiJHJlZiI6IjEwMSJ9fSwiVGl0bGVTdHlsZSI6eyIkaWQiOiIyMzMiLCJGb250U2V0dGluZ3MiOnsiJGlkIjoiMjM0IiwiRm9udFNpemUiOjg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M1IiwiTGluZUNvbG9yIjpudWxsLCJMaW5lV2VpZ2h0IjowLjAsIkxpbmVUeXBlIjowLCJQYXJlbnRTdHlsZSI6bnVsbH0sIlBhcmVudFN0eWxlIjp7IiRyZWYiOiIxMDcifX0sIkRhdGVTdHlsZSI6eyIkaWQiOiIyMzYiLCJGb250U2V0dGluZ3MiOnsiJGlkIjoiMjM3IiwiRm9udFNpemUiOjg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zOCIsIkxpbmVDb2xvciI6bnVsbCwiTGluZVdlaWdodCI6MC4wLCJMaW5lVHlwZSI6MCwiUGFyZW50U3R5bGUiOm51bGx9LCJQYXJlbnRTdHlsZSI6eyIkcmVmIjoiMTE0In19LCJEYXRlRm9ybWF0Ijp7IiRyZWYiOiIxMjEifSwiSXNWaXNpYmxlIjp0cnVlLCJQYXJlbnRTdHlsZSI6eyIkcmVmIjoiODAifX0sIkluZGV4IjoyLCJTbWFydER1cmF0aW9uQWN0aXZhdGVkIjpmYWxzZSwiRGF0ZUZvcm1hdCI6eyIkcmVmIjoiMTIxIn0sIklkIjoiYmU5MDA4YmUtZTUxZS00MDUyLWIzMzMtZmU2ZDlmOTRhMTdkIiwiSW1wb3J0SWQiOm51bGwsIlRpdGxlIjoiTWlkIFN3YW4gQXNtbnQgU3RlcCAyJjMiLCJOb3RlIjpudWxsLCJIeXBlcmxpbmsiOm51bGwsIklzQ2hhbmdlZCI6ZmFsc2UsIklzTmV3IjpmYWxzZX0seyIkaWQiOiIyMzkiLCJHcm91cE5hbWUiOm51bGwsIlN0YXJ0RGF0ZSI6IjIwMTgtMDQtMDJUMDA6MDA6MDBaIiwiRW5kRGF0ZSI6IjIwMTktMDktMjdUMjM6NTk6MDBaIiwiUGVyY2VudGFnZUNvbXBsZXRlIjpudWxsLCJTdHlsZSI6eyIkaWQiOiIyNDAiLCJTaGFwZSI6MiwiU2hhcGVUaGlja25lc3MiOjEsIkR1cmF0aW9uRm9ybWF0IjoxOCwiSW5jbHVkZU5vbldvcmtpbmdEYXlzSW5EdXJhdGlvbiI6ZmFsc2UsIlBlcmNlbnRhZ2VDb21wbGV0ZVN0eWxlIjp7IiRpZCI6IjI0MSIsIkZvbnRTZXR0aW5ncyI6eyIkaWQiOiIyND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DMiLCJMaW5lQ29sb3IiOm51bGwsIkxpbmVXZWlnaHQiOjAuMCwiTGluZVR5cGUiOjAsIlBhcmVudFN0eWxlIjpudWxsfSwiUGFyZW50U3R5bGUiOnsiJHJlZiI6IjgxIn19LCJEdXJhdGlvblN0eWxlIjp7IiRpZCI6IjI0NCIsIkZvbnRTZXR0aW5ncyI6eyIkaWQiOiIyNDUiLCJGb250U2l6ZSI6MTIsIkZvbnROYW1lIjoiQ2FsaWJyaSIsIklzQm9sZCI6dHJ1ZSwiSXNJdGFsaWMiOmZhbHNlLCJJc1VuZGVybGluZWQiOmZhbHNlLCJQYXJlbnRTdHlsZSI6eyIkcmVmIjoiODkifX0sIkF1dG9TaXplIjowLCJGb3JlZ3JvdW5kIjp7IiRpZCI6IjI0NiIsIkNvbG9yIjp7IiRpZCI6IjI0NyIsIkEiOjI1NSwiUiI6MCwiRyI6MCwiQiI6MH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AuMCwiTGluZVR5cGUiOjAsIlBhcmVudFN0eWxlIjp7IiRyZWYiOiI5OCJ9fSwiTWFyZ2luIjpudWxsLCJTdGFydERhdGVQb3NpdGlvbiI6NiwiRW5kRGF0ZVBvc2l0aW9uIjo2LCJEYXRlSXNWaXNpYmxlIjpmYWxzZSwiVGl0bGVQb3NpdGlvbiI6NSwiRHVyYXRpb25Qb3NpdGlvbiI6MiwiUGVyY2VudGFnZUNvbXBsZXRlZFBvc2l0aW9uIjo0LCJTcGFjaW5nIjo1LCJJc0JlbG93VGltZWJhbmQiOnRydWUsIlBlcmNlbnRhZ2VDb21wbGV0ZVNoYXBlT3BhY2l0eSI6MzUsIlNoYXBlU3R5bGUiOnsiJGlkIjoiMjUxIiwiTWFyZ2luIjp7IiRyZWYiOiIxMDIifSwiUGFkZGluZyI6eyIkcmVmIjoiMTAzIn0sIkJhY2tncm91bmQiOnsiJGlkIjoiMjUyIiwiQ29sb3IiOnsiJGlkIjoiMjUzIiwiQSI6MjU1LCJSIjoyMDQsIkciOjE4MCwiQiI6MH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g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U3IiwiTGluZUNvbG9yIjpudWxsLCJMaW5lV2VpZ2h0IjowLjAsIkxpbmVUeXBlIjowLCJQYXJlbnRTdHlsZSI6bnVsbH0sIlBhcmVudFN0eWxlIjp7IiRyZWYiOiIxMDcifX0sIkRhdGVTdHlsZSI6eyIkaWQiOiIyNTgiLCJGb250U2V0dGluZ3MiOnsiJGlkIjoiMjU5IiwiRm9udFNpemUiOjg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2MCIsIkxpbmVDb2xvciI6bnVsbCwiTGluZVdlaWdodCI6MC4wLCJMaW5lVHlwZSI6MCwiUGFyZW50U3R5bGUiOm51bGx9LCJQYXJlbnRTdHlsZSI6eyIkcmVmIjoiMTE0In19LCJEYXRlRm9ybWF0Ijp7IiRyZWYiOiIxMjEifSwiSXNWaXNpYmxlIjp0cnVlLCJQYXJlbnRTdHlsZSI6eyIkcmVmIjoiODAifX0sIkluZGV4IjozLCJTbWFydER1cmF0aW9uQWN0aXZhdGVkIjpmYWxzZSwiRGF0ZUZvcm1hdCI6eyIkcmVmIjoiMTIxIn0sIklkIjoiMzY0NDk2MDktOTdhNS00ZWU1LTkyOTEtNmVhMWI2NDAyY2ExIiwiSW1wb3J0SWQiOm51bGwsIlRpdGxlIjoiTWlkIFN3YW4gTkVQQSIsIk5vdGUiOm51bGwsIkh5cGVybGluayI6bnVsbCwiSXNDaGFuZ2VkIjpmYWxzZSwiSXNOZXciOmZhbHNlfSx7IiRpZCI6IjI2MSIsIkdyb3VwTmFtZSI6bnVsbCwiU3RhcnREYXRlIjoiMjAxOS0xMC0wMVQwMDowMDowMFoiLCJFbmREYXRlIjoiMjAyMS0xMC0wMVQyMzo1OTowMFoiLCJQZXJjZW50YWdlQ29tcGxldGUiOm51bGwsIlN0eWxlIjp7IiRpZCI6IjI2MiIsIlNoYXBlIjoyLCJTaGFwZVRoaWNrbmVzcyI6MCwiRHVyYXRpb25Gb3JtYXQiOjE4LCJJbmNsdWRlTm9uV29ya2luZ0RheXNJbkR1cmF0aW9uIjpmYWxzZSwiUGVyY2VudGFnZUNvbXBsZXRlU3R5bGUiOnsiJGlkIjoiMjYzIiwiRm9udFNldHRpbmdzIjp7IiRpZCI6IjI2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2NSIsIkxpbmVDb2xvciI6bnVsbCwiTGluZVdlaWdodCI6MC4wLCJMaW5lVHlwZSI6MCwiUGFyZW50U3R5bGUiOm51bGx9LCJQYXJlbnRTdHlsZSI6eyIkcmVmIjoiODEifX0sIkR1cmF0aW9uU3R5bGUiOnsiJGlkIjoiMjY2IiwiRm9udFNldHRpbmdzIjp7IiRpZCI6IjI2NyIsIkZvbnRTaXplIjo4LCJGb250TmFtZSI6IkNhbGlicmkiLCJJc0JvbGQiOmZhbHNlLCJJc0l0YWxpYyI6ZmFsc2UsIklzVW5kZXJsaW5lZCI6ZmFsc2UsIlBhcmVudFN0eWxlIjp7IiRyZWYiOiI4OSJ9fSwiQXV0b1NpemUiOjAsIkZvcmVncm91bmQiOnsiJGlkIjoiMjY4IiwiQ29sb3IiOnsiJGlkIjoiMjY5IiwiQSI6MjU1LCJSIjoyNTUsIkciOjI1NSwiQiI6MjU1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cwIiwiTGluZUNvbG9yIjpudWxsLCJMaW5lV2VpZ2h0IjowLjAsIkxpbmVUeXBlIjowLCJQYXJlbnRTdHlsZSI6bnVsbH0sIlBhcmVudFN0eWxlIjp7IiRyZWYiOiI4OCJ9fSwiSG9yaXpvbnRhbENvbm5lY3RvclN0eWxlIjp7IiRpZCI6IjI3MSIsIkxpbmVDb2xvciI6eyIkcmVmIjoiOTYifSwiTGluZVdlaWdodCI6MS4wLCJMaW5lVHlwZSI6MCwiUGFyZW50U3R5bGUiOnsiJHJlZiI6Ijk1In19LCJWZXJ0aWNhbENvbm5lY3RvclN0eWxlIjp7IiRpZCI6IjI3MiIsIkxpbmVDb2xvciI6eyIkcmVmIjoiOTkifSwiTGluZVdlaWdodCI6MC4wLCJMaW5lVHlwZSI6MCwiUGFyZW50U3R5bGUiOnsiJHJlZiI6Ijk4In19LCJNYXJnaW4iOm51bGwsIlN0YXJ0RGF0ZVBvc2l0aW9uIjo2LCJFbmREYXRlUG9zaXRpb24iOjYsIkRhdGVJc1Zpc2libGUiOmZhbHNlLCJUaXRsZVBvc2l0aW9uIjo1LCJEdXJhdGlvblBvc2l0aW9uIjoyLCJQZXJjZW50YWdlQ29tcGxldGVkUG9zaXRpb24iOjQsIlNwYWNpbmciOjMsIklzQmVsb3dUaW1lYmFuZCI6dHJ1ZSwiUGVyY2VudGFnZUNvbXBsZXRlU2hhcGVPcGFjaXR5IjozNSwiU2hhcGVTdHlsZSI6eyIkaWQiOiIyNzMiLCJNYXJnaW4iOnsiJHJlZiI6IjEwMiJ9LCJQYWRkaW5nIjp7IiRyZWYiOiIxMDMifSwiQmFja2dyb3VuZCI6eyIkaWQiOiIyNzQiLCJDb2xvciI6eyIkaWQiOiIyNzUiLCJBIjoyNTUsIlIiOjAsIkciOjAsIkIiOjB9fSwiSXNWaXNpYmxlIjp0cnVlLCJXaWR0aCI6MC4wLCJIZWlnaHQiOjEwLjAsIkJvcmRlclN0eWxlIjp7IiRpZCI6IjI3NiIsIkxpbmVDb2xvciI6eyIkcmVmIjoiMTA1In0sIkxpbmVXZWlnaHQiOjAuMCwiTGluZVR5cGUiOjAsIlBhcmVudFN0eWxlIjp7IiRyZWYiOiIxMDQifX0sIlBhcmVudFN0eWxlIjp7IiRyZWYiOiIxMDEifX0sIlRpdGxlU3R5bGUiOnsiJGlkIjoiMjc3IiwiRm9udFNldHRpbmdzIjp7IiRpZCI6IjI3OCIsIkZvbnRTaXplIjo4LCJGb250TmFtZSI6IkNhbGlicmkiLCJJc0JvbGQiOnRydWUsIklzSXRhbGljIjpmYWxzZSwiSXNVbmRlcmxpbmVkIjpmYWxzZSwiUGFyZW50U3R5bGUiOnsiJHJlZiI6IjEwOCJ9fSwiQXV0b1NpemUiOjAsIkZvcmVncm91bmQiOnsiJHJlZiI6IjEwOSJ9LCJNYXhXaWR0aCI6NTc2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3OSIsIkxpbmVDb2xvciI6bnVsbCwiTGluZVdlaWdodCI6MC4wLCJMaW5lVHlwZSI6MCwiUGFyZW50U3R5bGUiOm51bGx9LCJQYXJlbnRTdHlsZSI6eyIkcmVmIjoiMTA3In19LCJEYXRlU3R5bGUiOnsiJGlkIjoiMjgwIiwiRm9udFNldHRpbmdzIjp7IiRpZCI6IjI4MSIsIkZvbnRTaXplIjo4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ODIiLCJMaW5lQ29sb3IiOm51bGwsIkxpbmVXZWlnaHQiOjAuMCwiTGluZVR5cGUiOjAsIlBhcmVudFN0eWxlIjpudWxsfSwiUGFyZW50U3R5bGUiOnsiJHJlZiI6IjExNCJ9fSwiRGF0ZUZvcm1hdCI6eyIkcmVmIjoiMTIxIn0sIklzVmlzaWJsZSI6dHJ1ZSwiUGFyZW50U3R5bGUiOnsiJHJlZiI6IjgwIn19LCJJbmRleCI6NCwiU21hcnREdXJhdGlvbkFjdGl2YXRlZCI6ZmFsc2UsIkRhdGVGb3JtYXQiOnsiJHJlZiI6IjEyMSJ9LCJJZCI6ImYwMDE3ODgxLTNiOTUtNDUxZS04ZmZmLTY0MDdkOWJiMzg4NyIsIkltcG9ydElkIjpudWxsLCJUaXRsZSI6Ik1pZCBTd2FuIExpdGlnYXRpb24iLCJOb3RlIjpudWxsLCJIeXBlcmxpbmsiOm51bGwsIklzQ2hhbmdlZCI6ZmFsc2UsIklzTmV3IjpmYWxzZX0seyIkaWQiOiIyODMiLCJHcm91cE5hbWUiOm51bGwsIlN0YXJ0RGF0ZSI6IjIwMTctMTAtMDJUMDA6MDA6MDBaIiwiRW5kRGF0ZSI6IjIwMTktMTAtMDFUMjM6NTk6MDBaIiwiUGVyY2VudGFnZUNvbXBsZXRlIjpudWxsLCJTdHlsZSI6eyIkaWQiOiIyODQiLCJTaGFwZSI6MiwiU2hhcGVUaGlja25lc3MiOjAsIkR1cmF0aW9uRm9ybWF0IjoxOCwiSW5jbHVkZU5vbldvcmtpbmdEYXlzSW5EdXJhdGlvbiI6ZmFsc2UsIlBlcmNlbnRhZ2VDb21wbGV0ZVN0eWxlIjp7IiRpZCI6IjI4NSIsIkZvbnRTZXR0aW5ncyI6eyIkaWQiOiIyO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DciLCJMaW5lQ29sb3IiOm51bGwsIkxpbmVXZWlnaHQiOjAuMCwiTGluZVR5cGUiOjAsIlBhcmVudFN0eWxlIjpudWxsfSwiUGFyZW50U3R5bGUiOnsiJHJlZiI6IjgxIn19LCJEdXJhdGlvblN0eWxlIjp7IiRpZCI6IjI4OCIsIkZvbnRTZXR0aW5ncyI6eyIkaWQiOiIyODkiLCJGb250U2l6ZSI6O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5MCIsIkxpbmVDb2xvciI6bnVsbCwiTGluZVdlaWdodCI6MC4wLCJMaW5lVHlwZSI6MCwiUGFyZW50U3R5bGUiOm51bGx9LCJQYXJlbnRTdHlsZSI6eyIkcmVmIjoiODgifX0sIkhvcml6b250YWxDb25uZWN0b3JTdHlsZSI6eyIkaWQiOiIyOTEiLCJMaW5lQ29sb3IiOnsiJHJlZiI6Ijk2In0sIkxpbmVXZWlnaHQiOjEuMCwiTGluZVR5cGUiOjAsIlBhcmVudFN0eWxlIjp7IiRyZWYiOiI5NSJ9fSwiVmVydGljYWxDb25uZWN0b3JTdHlsZSI6eyIkaWQiOiIyOTIiLCJMaW5lQ29sb3IiOnsiJHJlZiI6Ijk5In0sIkxpbmVXZWlnaHQiOjAuMCwiTGluZVR5cGUiOjAsIlBhcmVudFN0eWxlIjp7IiRyZWYiOiI5OCJ9fSwiTWFyZ2luIjpudWxsLCJTdGFydERhdGVQb3NpdGlvbiI6NiwiRW5kRGF0ZVBvc2l0aW9uIjo2LCJEYXRlSXNWaXNpYmxlIjpmYWxzZSwiVGl0bGVQb3NpdGlvbiI6NSwiRHVyYXRpb25Qb3NpdGlvbiI6MiwiUGVyY2VudGFnZUNvbXBsZXRlZFBvc2l0aW9uIjo0LCJTcGFjaW5nIjozLCJJc0JlbG93VGltZWJhbmQiOnRydWUsIlBlcmNlbnRhZ2VDb21wbGV0ZVNoYXBlT3BhY2l0eSI6MzUsIlNoYXBlU3R5bGUiOnsiJGlkIjoiMjkzIiwiTWFyZ2luIjp7IiRyZWYiOiIxMDIifSwiUGFkZGluZyI6eyIkcmVmIjoiMTAzIn0sIkJhY2tncm91bmQiOnsiJGlkIjoiMjk0IiwiQ29sb3IiOnsiJGlkIjoiMjk1IiwiQSI6MjU1LCJSIjoxNTUsIkciOjE4NywiQiI6ODl9fSwiSXNWaXNpYmxlIjp0cnVlLCJXaWR0aCI6MC4wLCJIZWlnaHQiOjEwLjAsIkJvcmRlclN0eWxlIjp7IiRpZCI6IjI5NiIsIkxpbmVDb2xvciI6eyIkcmVmIjoiMTA1In0sIkxpbmVXZWlnaHQiOjAuMCwiTGluZVR5cGUiOjAsIlBhcmVudFN0eWxlIjp7IiRyZWYiOiIxMDQifX0sIlBhcmVudFN0eWxlIjp7IiRyZWYiOiIxMDEifX0sIlRpdGxlU3R5bGUiOnsiJGlkIjoiMjk3IiwiRm9udFNldHRpbmdzIjp7IiRpZCI6IjI5OCIsIkZvbnRTaXplIjo4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5OSIsIkxpbmVDb2xvciI6bnVsbCwiTGluZVdlaWdodCI6MC4wLCJMaW5lVHlwZSI6MCwiUGFyZW50U3R5bGUiOm51bGx9LCJQYXJlbnRTdHlsZSI6eyIkcmVmIjoiMTA3In19LCJEYXRlU3R5bGUiOnsiJGlkIjoiMzAwIiwiRm9udFNldHRpbmdzIjp7IiRpZCI6IjMwMSIsIkZvbnRTaXplIjo4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TIxIn0sIklzVmlzaWJsZSI6dHJ1ZSwiUGFyZW50U3R5bGUiOnsiJHJlZiI6IjgwIn19LCJJbmRleCI6NSwiU21hcnREdXJhdGlvbkFjdGl2YXRlZCI6ZmFsc2UsIkRhdGVGb3JtYXQiOnsiJHJlZiI6IjEyMSJ9LCJJZCI6ImRjMGI4MjY2LTkzOTctNDVhYi1hOTJiLWU3NTRlZTU3ODgwNiIsIkltcG9ydElkIjpudWxsLCJUaXRsZSI6IlN3YW4gSGR3dHJzL0JsYWNrZm9vdCBXZXN0IEFzbXQgc3RlcHMgMSwgMiAiLCJOb3RlIjpudWxsLCJIeXBlcmxpbmsiOm51bGwsIklzQ2hhbmdlZCI6ZmFsc2UsIklzTmV3IjpmYWxzZX0seyIkaWQiOiIzMDMiLCJHcm91cE5hbWUiOm51bGwsIlN0YXJ0RGF0ZSI6IjIwMTktMDctMDFUMDA6MDA6MDBaIiwiRW5kRGF0ZSI6IjIwMjAtMDYtMzBUMjM6NTk6MDBaIiwiUGVyY2VudGFnZUNvbXBsZXRlIjpudWxsLCJTdHlsZSI6eyIkaWQiOiIzMDQiLCJTaGFwZSI6MiwiU2hhcGVUaGlja25lc3MiOjAsIkR1cmF0aW9uRm9ybWF0IjoxOCwiSW5jbHVkZU5vbldvcmtpbmdEYXlzSW5EdXJhdGlvbiI6ZmFsc2UsIlBlcmNlbnRhZ2VDb21wbGV0ZVN0eWxlIjp7IiRpZCI6IjMwNSIsIkZvbnRTZXR0aW5ncyI6eyIkaWQiOiIzM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MDciLCJMaW5lQ29sb3IiOm51bGwsIkxpbmVXZWlnaHQiOjAuMCwiTGluZVR5cGUiOjAsIlBhcmVudFN0eWxlIjpudWxsfSwiUGFyZW50U3R5bGUiOnsiJHJlZiI6IjgxIn19LCJEdXJhdGlvblN0eWxlIjp7IiRpZCI6IjMwOCIsIkZvbnRTZXR0aW5ncyI6eyIkaWQiOiIzMDkiLCJGb250U2l6ZSI6O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xMCIsIkxpbmVDb2xvciI6bnVsbCwiTGluZVdlaWdodCI6MC4wLCJMaW5lVHlwZSI6MCwiUGFyZW50U3R5bGUiOm51bGx9LCJQYXJlbnRTdHlsZSI6eyIkcmVmIjoiODgifX0sIkhvcml6b250YWxDb25uZWN0b3JTdHlsZSI6eyIkaWQiOiIzMTEiLCJMaW5lQ29sb3IiOnsiJHJlZiI6Ijk2In0sIkxpbmVXZWlnaHQiOjEuMCwiTGluZVR5cGUiOjAsIlBhcmVudFN0eWxlIjp7IiRyZWYiOiI5NSJ9fSwiVmVydGljYWxDb25uZWN0b3JTdHlsZSI6eyIkaWQiOiIzMTIiLCJMaW5lQ29sb3IiOnsiJHJlZiI6Ijk5In0sIkxpbmVXZWlnaHQiOjAuMCwiTGluZVR5cGUiOjAsIlBhcmVudFN0eWxlIjp7IiRyZWYiOiI5OCJ9fSwiTWFyZ2luIjpudWxsLCJTdGFydERhdGVQb3NpdGlvbiI6NiwiRW5kRGF0ZVBvc2l0aW9uIjo2LCJEYXRlSXNWaXNpYmxlIjpmYWxzZSwiVGl0bGVQb3NpdGlvbiI6NSwiRHVyYXRpb25Qb3NpdGlvbiI6MiwiUGVyY2VudGFnZUNvbXBsZXRlZFBvc2l0aW9uIjo0LCJTcGFjaW5nIjozLCJJc0JlbG93VGltZWJhbmQiOnRydWUsIlBlcmNlbnRhZ2VDb21wbGV0ZVNoYXBlT3BhY2l0eSI6MzUsIlNoYXBlU3R5bGUiOnsiJGlkIjoiMzEzIiwiTWFyZ2luIjp7IiRyZWYiOiIxMDIifSwiUGFkZGluZyI6eyIkcmVmIjoiMTAzIn0sIkJhY2tncm91bmQiOnsiJGlkIjoiMzE0IiwiQ29sb3IiOnsiJGlkIjoiMzE1IiwiQSI6MjU1LCJSIjoyNDcsIkciOjE1MCwiQiI6NzB9fSwiSXNWaXNpYmxlIjp0cnVlLCJXaWR0aCI6MC4wLCJIZWlnaHQiOjEwLjAsIkJvcmRlclN0eWxlIjp7IiRpZCI6IjMxNiIsIkxpbmVDb2xvciI6eyIkcmVmIjoiMTA1In0sIkxpbmVXZWlnaHQiOjAuMCwiTGluZVR5cGUiOjAsIlBhcmVudFN0eWxlIjp7IiRyZWYiOiIxMDQifX0sIlBhcmVudFN0eWxlIjp7IiRyZWYiOiIxMDEifX0sIlRpdGxlU3R5bGUiOnsiJGlkIjoiMzE3IiwiRm9udFNldHRpbmdzIjp7IiRpZCI6IjMxOCIsIkZvbnRTaXplIjo4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xOSIsIkxpbmVDb2xvciI6bnVsbCwiTGluZVdlaWdodCI6MC4wLCJMaW5lVHlwZSI6MCwiUGFyZW50U3R5bGUiOm51bGx9LCJQYXJlbnRTdHlsZSI6eyIkcmVmIjoiMTA3In19LCJEYXRlU3R5bGUiOnsiJGlkIjoiMzIwIiwiRm9udFNldHRpbmdzIjp7IiRpZCI6IjMyMSIsIkZvbnRTaXplIjo4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MjIiLCJMaW5lQ29sb3IiOm51bGwsIkxpbmVXZWlnaHQiOjAuMCwiTGluZVR5cGUiOjAsIlBhcmVudFN0eWxlIjpudWxsfSwiUGFyZW50U3R5bGUiOnsiJHJlZiI6IjExNCJ9fSwiRGF0ZUZvcm1hdCI6eyIkcmVmIjoiMTIxIn0sIklzVmlzaWJsZSI6dHJ1ZSwiUGFyZW50U3R5bGUiOnsiJHJlZiI6IjgwIn19LCJJbmRleCI6NiwiU21hcnREdXJhdGlvbkFjdGl2YXRlZCI6ZmFsc2UsIkRhdGVGb3JtYXQiOnsiJHJlZiI6IjEyMSJ9LCJJZCI6IjYyMWE4NzI5LWM0NWItNGY2Ni05NGM2LTVmZGRhYTZiNzVhYiIsIkltcG9ydElkIjpudWxsLCJUaXRsZSI6IlN3YW4gSGR3dHJzL0JsYWNrZm9vdCBXZXN0IEFzbXQgc3RlcHMgMiwgMyIsIk5vdGUiOm51bGwsIkh5cGVybGluayI6bnVsbCwiSXNDaGFuZ2VkIjpmYWxzZSwiSXNOZXciOmZhbHNlfSx7IiRpZCI6IjMyMyIsIkdyb3VwTmFtZSI6bnVsbCwiU3RhcnREYXRlIjoiMjAyMC0wNy0wMVQwMDowMDowMFoiLCJFbmREYXRlIjoiMjAyMi0wOS0xMlQyMzo1OTowMFoiLCJQZXJjZW50YWdlQ29tcGxldGUiOm51bGwsIlN0eWxlIjp7IiRpZCI6IjMyNCIsIlNoYXBlIjoyLCJTaGFwZVRoaWNrbmVzcyI6MSwiRHVyYXRpb25Gb3JtYXQiOjE4LCJJbmNsdWRlTm9uV29ya2luZ0RheXNJbkR1cmF0aW9uIjpmYWxzZSwiUGVyY2VudGFnZUNvbXBsZXRlU3R5bGUiOnsiJGlkIjoiMzI1IiwiRm9udFNldHRpbmdzIjp7IiRpZCI6IjMyN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yNyIsIkxpbmVDb2xvciI6bnVsbCwiTGluZVdlaWdodCI6MC4wLCJMaW5lVHlwZSI6MCwiUGFyZW50U3R5bGUiOm51bGx9LCJQYXJlbnRTdHlsZSI6eyIkcmVmIjoiODEifX0sIkR1cmF0aW9uU3R5bGUiOnsiJGlkIjoiMzI4IiwiRm9udFNldHRpbmdzIjp7IiRpZCI6IjMyOSIsIkZvbnRTaXplIjoxMiwiRm9udE5hbWUiOiJDYWxpYnJpIiwiSXNCb2xkIjp0cnVlLCJJc0l0YWxpYyI6ZmFsc2UsIklzVW5kZXJsaW5lZCI6ZmFsc2UsIlBhcmVudFN0eWxlIjp7IiRyZWYiOiI4OSJ9fSwiQXV0b1NpemUiOjAsIkZvcmVncm91bmQiOnsiJGlkIjoiMzMwIiwiQ29sb3IiOnsiJGlkIjoiMzMxIiwiQSI6MjU1LCJSIjowLCJHIjowLCJCIjow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MyIiwiTGluZUNvbG9yIjpudWxsLCJMaW5lV2VpZ2h0IjowLjAsIkxpbmVUeXBlIjowLCJQYXJlbnRTdHlsZSI6bnVsbH0sIlBhcmVudFN0eWxlIjp7IiRyZWYiOiI4OCJ9fSwiSG9yaXpvbnRhbENvbm5lY3RvclN0eWxlIjp7IiRpZCI6IjMzMyIsIkxpbmVDb2xvciI6eyIkcmVmIjoiOTYifSwiTGluZVdlaWdodCI6MS4wLCJMaW5lVHlwZSI6MCwiUGFyZW50U3R5bGUiOnsiJHJlZiI6Ijk1In19LCJWZXJ0aWNhbENvbm5lY3RvclN0eWxlIjp7IiRpZCI6IjMzNCIsIkxpbmVDb2xvciI6eyIkcmVmIjoiOTkifSwiTGluZVdlaWdodCI6MC4wLCJMaW5lVHlwZSI6MCwiUGFyZW50U3R5bGUiOnsiJHJlZiI6Ijk4In19LCJNYXJnaW4iOm51bGwsIlN0YXJ0RGF0ZVBvc2l0aW9uIjo2LCJFbmREYXRlUG9zaXRpb24iOjYsIkRhdGVJc1Zpc2libGUiOmZhbHNlLCJUaXRsZVBvc2l0aW9uIjo1LCJEdXJhdGlvblBvc2l0aW9uIjoyLCJQZXJjZW50YWdlQ29tcGxldGVkUG9zaXRpb24iOjQsIlNwYWNpbmciOjMsIklzQmVsb3dUaW1lYmFuZCI6dHJ1ZSwiUGVyY2VudGFnZUNvbXBsZXRlU2hhcGVPcGFjaXR5IjozNSwiU2hhcGVTdHlsZSI6eyIkaWQiOiIzMzUiLCJNYXJnaW4iOnsiJHJlZiI6IjEwMiJ9LCJQYWRkaW5nIjp7IiRyZWYiOiIxMDMifSwiQmFja2dyb3VuZCI6eyIkaWQiOiIzMzYiLCJDb2xvciI6eyIkaWQiOiIzMzciLCJBIjoyNTUsIlIiOjIwNCwiRyI6MTgwLCJCIjowfX0sIklzVmlzaWJsZSI6dHJ1ZSwiV2lkdGgiOjAuMCwiSGVpZ2h0IjoxNi4wLCJCb3JkZXJTdHlsZSI6eyIkaWQiOiIzMzgiLCJMaW5lQ29sb3IiOnsiJHJlZiI6IjEwNSJ9LCJMaW5lV2VpZ2h0IjowLjAsIkxpbmVUeXBlIjowLCJQYXJlbnRTdHlsZSI6eyIkcmVmIjoiMTA0In19LCJQYXJlbnRTdHlsZSI6eyIkcmVmIjoiMTAxIn19LCJUaXRsZVN0eWxlIjp7IiRpZCI6IjMzOSIsIkZvbnRTZXR0aW5ncyI6eyIkaWQiOiIzNDAiLCJGb250U2l6ZSI6OCwiRm9udE5hbWUiOiJDYWxpYnJpIiwiSXNCb2xkIjp0cnVlLCJJc0l0YWxpYyI6ZmFsc2UsIklzVW5kZXJsaW5lZCI6ZmFsc2UsIlBhcmVudFN0eWxlIjp7IiRyZWYiOiIxMDgifX0sIkF1dG9TaXplIjowLCJGb3JlZ3JvdW5kIjp7IiRyZWYiOiIxMDkifSwiTWF4V2lkdGgiOjU3Ni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NDEiLCJMaW5lQ29sb3IiOm51bGwsIkxpbmVXZWlnaHQiOjAuMCwiTGluZVR5cGUiOjAsIlBhcmVudFN0eWxlIjpudWxsfSwiUGFyZW50U3R5bGUiOnsiJHJlZiI6IjEwNyJ9fSwiRGF0ZVN0eWxlIjp7IiRpZCI6IjM0MiIsIkZvbnRTZXR0aW5ncyI6eyIkaWQiOiIzNDMiLCJGb250U2l6ZSI6O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Q0IiwiTGluZUNvbG9yIjpudWxsLCJMaW5lV2VpZ2h0IjowLjAsIkxpbmVUeXBlIjowLCJQYXJlbnRTdHlsZSI6bnVsbH0sIlBhcmVudFN0eWxlIjp7IiRyZWYiOiIxMTQifX0sIkRhdGVGb3JtYXQiOnsiJHJlZiI6IjEyMSJ9LCJJc1Zpc2libGUiOnRydWUsIlBhcmVudFN0eWxlIjp7IiRyZWYiOiI4MCJ9fSwiSW5kZXgiOjcsIlNtYXJ0RHVyYXRpb25BY3RpdmF0ZWQiOmZhbHNlLCJEYXRlRm9ybWF0Ijp7IiRyZWYiOiIxMjEifSwiSWQiOiI5YzcxYWRlMi02ZjU2LTQwNmItOGEzZi04ZWNmNmIzZTg4ZGIiLCJJbXBvcnRJZCI6bnVsbCwiVGl0bGUiOiJTd2FuIEhkd3Rycy9CbGFja2Zvb3QgV2VzdCBORVBBIiwiTm90ZSI6bnVsbCwiSHlwZXJsaW5rIjpudWxsLCJJc0NoYW5nZWQiOmZhbHNlLCJJc05ldyI6ZmFsc2V9LHsiJGlkIjoiMzQ1IiwiR3JvdXBOYW1lIjpudWxsLCJTdGFydERhdGUiOiIyMDE5LTEwLTAxVDAwOjAwOjAwWiIsIkVuZERhdGUiOiIyMDIyLTA5LTMwVDIzOjU5OjAwWiIsIlBlcmNlbnRhZ2VDb21wbGV0ZSI6bnVsbCwiU3R5bGUiOnsiJGlkIjoiMzQ2IiwiU2hhcGUiOjIsIlNoYXBlVGhpY2tuZXNzIjowLCJEdXJhdGlvbkZvcm1hdCI6MTgsIkluY2x1ZGVOb25Xb3JraW5nRGF5c0luRHVyYXRpb24iOmZhbHNlLCJQZXJjZW50YWdlQ29tcGxldGVTdHlsZSI6eyIkaWQiOiIzNDciLCJGb250U2V0dGluZ3MiOnsiJGlkIjoiMzQ4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Q5IiwiTGluZUNvbG9yIjpudWxsLCJMaW5lV2VpZ2h0IjowLjAsIkxpbmVUeXBlIjowLCJQYXJlbnRTdHlsZSI6bnVsbH0sIlBhcmVudFN0eWxlIjp7IiRyZWYiOiI4MSJ9fSwiRHVyYXRpb25TdHlsZSI6eyIkaWQiOiIzNTAiLCJGb250U2V0dGluZ3MiOnsiJGlkIjoiMzUxIiwiRm9udFNpemUiOjg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TIiLCJMaW5lQ29sb3IiOm51bGwsIkxpbmVXZWlnaHQiOjAuMCwiTGluZVR5cGUiOjAsIlBhcmVudFN0eWxlIjpudWxsfSwiUGFyZW50U3R5bGUiOnsiJHJlZiI6Ijg4In19LCJIb3Jpem9udGFsQ29ubmVjdG9yU3R5bGUiOnsiJGlkIjoiMzUzIiwiTGluZUNvbG9yIjp7IiRyZWYiOiI5NiJ9LCJMaW5lV2VpZ2h0IjoxLjAsIkxpbmVUeXBlIjowLCJQYXJlbnRTdHlsZSI6eyIkcmVmIjoiOTUifX0sIlZlcnRpY2FsQ29ubmVjdG9yU3R5bGUiOnsiJGlkIjoiMzU0IiwiTGluZUNvbG9yIjp7IiRyZWYiOiI5OSJ9LCJMaW5lV2VpZ2h0IjowLjAsIkxpbmVUeXBlIjowLCJQYXJlbnRTdHlsZSI6eyIkcmVmIjoiOTgifX0sIk1hcmdpbiI6bnVsbCwiU3RhcnREYXRlUG9zaXRpb24iOjYsIkVuZERhdGVQb3NpdGlvbiI6NiwiRGF0ZUlzVmlzaWJsZSI6ZmFsc2UsIlRpdGxlUG9zaXRpb24iOjUsIkR1cmF0aW9uUG9zaXRpb24iOjIsIlBlcmNlbnRhZ2VDb21wbGV0ZWRQb3NpdGlvbiI6NCwiU3BhY2luZyI6MywiSXNCZWxvd1RpbWViYW5kIjp0cnVlLCJQZXJjZW50YWdlQ29tcGxldGVTaGFwZU9wYWNpdHkiOjM1LCJTaGFwZVN0eWxlIjp7IiRpZCI6IjM1NSIsIk1hcmdpbiI6eyIkcmVmIjoiMTAyIn0sIlBhZGRpbmciOnsiJHJlZiI6IjEwMyJ9LCJCYWNrZ3JvdW5kIjp7IiRpZCI6IjM1NiIsIkNvbG9yIjp7IiRpZCI6IjM1NyIsIkEiOjI1NSwiUiI6MTU1LCJHIjoxODcsIkIiOjg5fX0sIklzVmlzaWJsZSI6dHJ1ZSwiV2lkdGgiOjAuMCwiSGVpZ2h0IjoxMC4wLCJCb3JkZXJTdHlsZSI6eyIkaWQiOiIzNTgiLCJMaW5lQ29sb3IiOnsiJHJlZiI6IjEwNSJ9LCJMaW5lV2VpZ2h0IjowLjAsIkxpbmVUeXBlIjowLCJQYXJlbnRTdHlsZSI6eyIkcmVmIjoiMTA0In19LCJQYXJlbnRTdHlsZSI6eyIkcmVmIjoiMTAxIn19LCJUaXRsZVN0eWxlIjp7IiRpZCI6IjM1OSIsIkZvbnRTZXR0aW5ncyI6eyIkaWQiOiIzNjAiLCJGb250U2l6ZSI6OC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NjEiLCJMaW5lQ29sb3IiOm51bGwsIkxpbmVXZWlnaHQiOjAuMCwiTGluZVR5cGUiOjAsIlBhcmVudFN0eWxlIjpudWxsfSwiUGFyZW50U3R5bGUiOnsiJHJlZiI6IjEwNyJ9fSwiRGF0ZVN0eWxlIjp7IiRpZCI6IjM2MiIsIkZvbnRTZXR0aW5ncyI6eyIkaWQiOiIzNjMiLCJGb250U2l6ZSI6O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Y0IiwiTGluZUNvbG9yIjpudWxsLCJMaW5lV2VpZ2h0IjowLjAsIkxpbmVUeXBlIjowLCJQYXJlbnRTdHlsZSI6bnVsbH0sIlBhcmVudFN0eWxlIjp7IiRyZWYiOiIxMTQifX0sIkRhdGVGb3JtYXQiOnsiJHJlZiI6IjEyMSJ9LCJJc1Zpc2libGUiOnRydWUsIlBhcmVudFN0eWxlIjp7IiRyZWYiOiI4MCJ9fSwiSW5kZXgiOjgsIlNtYXJ0RHVyYXRpb25BY3RpdmF0ZWQiOmZhbHNlLCJEYXRlRm9ybWF0Ijp7IiRyZWYiOiIxMjEifSwiSWQiOiI4MDc0OTkzYS0zYzQ2LTQyYjEtOTg0Yy0zYjRjMDhlYmVjNTYiLCJJbXBvcnRJZCI6bnVsbCwiVGl0bGUiOiJCbGFja2Zvb3QgRWFzdCBBc210IHN0ZXBzIDEsIDIiLCJOb3RlIjpudWxsLCJIeXBlcmxpbmsiOm51bGwsIklzQ2hhbmdlZCI6ZmFsc2UsIklzTmV3IjpmYWxzZX0seyIkaWQiOiIzNjUiLCJHcm91cE5hbWUiOm51bGwsIlN0YXJ0RGF0ZSI6IjIwMjItMDgtMDFUMDA6MDA6MDBaIiwiRW5kRGF0ZSI6IjIwMjQtMDctMzFUMjM6NTk6MDBaIiwiUGVyY2VudGFnZUNvbXBsZXRlIjpudWxsLCJTdHlsZSI6eyIkaWQiOiIzNjYiLCJTaGFwZSI6MiwiU2hhcGVUaGlja25lc3MiOjAsIkR1cmF0aW9uRm9ybWF0IjoxOCwiSW5jbHVkZU5vbldvcmtpbmdEYXlzSW5EdXJhdGlvbiI6ZmFsc2UsIlBlcmNlbnRhZ2VDb21wbGV0ZVN0eWxlIjp7IiRpZCI6IjM2NyIsIkZvbnRTZXR0aW5ncyI6eyIkaWQiOiIzNjg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jkiLCJMaW5lQ29sb3IiOm51bGwsIkxpbmVXZWlnaHQiOjAuMCwiTGluZVR5cGUiOjAsIlBhcmVudFN0eWxlIjpudWxsfSwiUGFyZW50U3R5bGUiOnsiJHJlZiI6IjgxIn19LCJEdXJhdGlvblN0eWxlIjp7IiRpZCI6IjM3MCIsIkZvbnRTZXR0aW5ncyI6eyIkaWQiOiIzNzEiLCJGb250U2l6ZSI6O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3MiIsIkxpbmVDb2xvciI6bnVsbCwiTGluZVdlaWdodCI6MC4wLCJMaW5lVHlwZSI6MCwiUGFyZW50U3R5bGUiOm51bGx9LCJQYXJlbnRTdHlsZSI6eyIkcmVmIjoiODgifX0sIkhvcml6b250YWxDb25uZWN0b3JTdHlsZSI6eyIkaWQiOiIzNzMiLCJMaW5lQ29sb3IiOnsiJHJlZiI6Ijk2In0sIkxpbmVXZWlnaHQiOjEuMCwiTGluZVR5cGUiOjAsIlBhcmVudFN0eWxlIjp7IiRyZWYiOiI5NSJ9fSwiVmVydGljYWxDb25uZWN0b3JTdHlsZSI6eyIkaWQiOiIzNzQiLCJMaW5lQ29sb3IiOnsiJHJlZiI6Ijk5In0sIkxpbmVXZWlnaHQiOjAuMCwiTGluZVR5cGUiOjAsIlBhcmVudFN0eWxlIjp7IiRyZWYiOiI5OCJ9fSwiTWFyZ2luIjpudWxsLCJTdGFydERhdGVQb3NpdGlvbiI6NiwiRW5kRGF0ZVBvc2l0aW9uIjo2LCJEYXRlSXNWaXNpYmxlIjpmYWxzZSwiVGl0bGVQb3NpdGlvbiI6NSwiRHVyYXRpb25Qb3NpdGlvbiI6MiwiUGVyY2VudGFnZUNvbXBsZXRlZFBvc2l0aW9uIjo0LCJTcGFjaW5nIjozLCJJc0JlbG93VGltZWJhbmQiOnRydWUsIlBlcmNlbnRhZ2VDb21wbGV0ZVNoYXBlT3BhY2l0eSI6MzUsIlNoYXBlU3R5bGUiOnsiJGlkIjoiMzc1IiwiTWFyZ2luIjp7IiRyZWYiOiIxMDIifSwiUGFkZGluZyI6eyIkcmVmIjoiMTAzIn0sIkJhY2tncm91bmQiOnsiJGlkIjoiMzc2IiwiQ29sb3IiOnsiJGlkIjoiMzc3IiwiQSI6MjU1LCJSIjoyNDcsIkciOjE1MCwiQiI6NzB9fSwiSXNWaXNpYmxlIjp0cnVlLCJXaWR0aCI6MC4wLCJIZWlnaHQiOjEwLjAsIkJvcmRlclN0eWxlIjp7IiRpZCI6IjM3OCIsIkxpbmVDb2xvciI6eyIkcmVmIjoiMTA1In0sIkxpbmVXZWlnaHQiOjAuMCwiTGluZVR5cGUiOjAsIlBhcmVudFN0eWxlIjp7IiRyZWYiOiIxMDQifX0sIlBhcmVudFN0eWxlIjp7IiRyZWYiOiIxMDEifX0sIlRpdGxlU3R5bGUiOnsiJGlkIjoiMzc5IiwiRm9udFNldHRpbmdzIjp7IiRpZCI6IjM4MCIsIkZvbnRTaXplIjo4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4MSIsIkxpbmVDb2xvciI6bnVsbCwiTGluZVdlaWdodCI6MC4wLCJMaW5lVHlwZSI6MCwiUGFyZW50U3R5bGUiOm51bGx9LCJQYXJlbnRTdHlsZSI6eyIkcmVmIjoiMTA3In19LCJEYXRlU3R5bGUiOnsiJGlkIjoiMzgyIiwiRm9udFNldHRpbmdzIjp7IiRpZCI6IjM4MyIsIkZvbnRTaXplIjo4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ODQiLCJMaW5lQ29sb3IiOm51bGwsIkxpbmVXZWlnaHQiOjAuMCwiTGluZVR5cGUiOjAsIlBhcmVudFN0eWxlIjpudWxsfSwiUGFyZW50U3R5bGUiOnsiJHJlZiI6IjExNCJ9fSwiRGF0ZUZvcm1hdCI6eyIkcmVmIjoiMTIxIn0sIklzVmlzaWJsZSI6dHJ1ZSwiUGFyZW50U3R5bGUiOnsiJHJlZiI6IjgwIn19LCJJbmRleCI6OSwiU21hcnREdXJhdGlvbkFjdGl2YXRlZCI6ZmFsc2UsIkRhdGVGb3JtYXQiOnsiJHJlZiI6IjEyMSJ9LCJJZCI6ImVjZWFhZGI0LTg4NWUtNGVjZC1hYTAzLWZkNjk4NDcyYTViOSIsIkltcG9ydElkIjpudWxsLCJUaXRsZSI6IkJsYWNrZm9vdCBFYXN0IEFzbXQgc3RlcHMgMiwgMyIsIk5vdGUiOm51bGwsIkh5cGVybGluayI6bnVsbCwiSXNDaGFuZ2VkIjpmYWxzZSwiSXNOZXciOmZhbHNlfSx7IiRpZCI6IjM4NSIsIkdyb3VwTmFtZSI6bnVsbCwiU3RhcnREYXRlIjoiMjAyNC0wOC0wNVQwMDowMDowMFoiLCJFbmREYXRlIjoiMjAyNi0xMC0xN1QwOTozNjowMFoiLCJQZXJjZW50YWdlQ29tcGxldGUiOm51bGwsIlN0eWxlIjp7IiRpZCI6IjM4NiIsIlNoYXBlIjoyLCJTaGFwZVRoaWNrbmVzcyI6MSwiRHVyYXRpb25Gb3JtYXQiOjE4LCJJbmNsdWRlTm9uV29ya2luZ0RheXNJbkR1cmF0aW9uIjpmYWxzZSwiUGVyY2VudGFnZUNvbXBsZXRlU3R5bGUiOnsiJGlkIjoiMzg3IiwiRm9udFNldHRpbmdzIjp7IiRpZCI6IjM4O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4OSIsIkxpbmVDb2xvciI6bnVsbCwiTGluZVdlaWdodCI6MC4wLCJMaW5lVHlwZSI6MCwiUGFyZW50U3R5bGUiOm51bGx9LCJQYXJlbnRTdHlsZSI6eyIkcmVmIjoiODEifX0sIkR1cmF0aW9uU3R5bGUiOnsiJGlkIjoiMzkwIiwiRm9udFNldHRpbmdzIjp7IiRpZCI6IjM5MSIsIkZvbnRTaXplIjoxMiwiRm9udE5hbWUiOiJDYWxpYnJpIiwiSXNCb2xkIjp0cnVlLCJJc0l0YWxpYyI6ZmFsc2UsIklzVW5kZXJsaW5lZCI6ZmFsc2UsIlBhcmVudFN0eWxlIjp7IiRyZWYiOiI4OSJ9fSwiQXV0b1NpemUiOjAsIkZvcmVncm91bmQiOnsiJGlkIjoiMzkyIiwiQ29sb3IiOnsiJGlkIjoiMzkzIiwiQSI6MjU1LCJSIjowLCJHIjowLCJCIjow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k0IiwiTGluZUNvbG9yIjpudWxsLCJMaW5lV2VpZ2h0IjowLjAsIkxpbmVUeXBlIjowLCJQYXJlbnRTdHlsZSI6bnVsbH0sIlBhcmVudFN0eWxlIjp7IiRyZWYiOiI4OCJ9fSwiSG9yaXpvbnRhbENvbm5lY3RvclN0eWxlIjp7IiRpZCI6IjM5NSIsIkxpbmVDb2xvciI6eyIkcmVmIjoiOTYifSwiTGluZVdlaWdodCI6MS4wLCJMaW5lVHlwZSI6MCwiUGFyZW50U3R5bGUiOnsiJHJlZiI6Ijk1In19LCJWZXJ0aWNhbENvbm5lY3RvclN0eWxlIjp7IiRpZCI6IjM5NiIsIkxpbmVDb2xvciI6eyIkcmVmIjoiOTkifSwiTGluZVdlaWdodCI6MC4wLCJMaW5lVHlwZSI6MCwiUGFyZW50U3R5bGUiOnsiJHJlZiI6Ijk4In19LCJNYXJnaW4iOm51bGwsIlN0YXJ0RGF0ZVBvc2l0aW9uIjo2LCJFbmREYXRlUG9zaXRpb24iOjYsIkRhdGVJc1Zpc2libGUiOmZhbHNlLCJUaXRsZVBvc2l0aW9uIjo1LCJEdXJhdGlvblBvc2l0aW9uIjoyLCJQZXJjZW50YWdlQ29tcGxldGVkUG9zaXRpb24iOjQsIlNwYWNpbmciOjMsIklzQmVsb3dUaW1lYmFuZCI6dHJ1ZSwiUGVyY2VudGFnZUNvbXBsZXRlU2hhcGVPcGFjaXR5IjozNSwiU2hhcGVTdHlsZSI6eyIkaWQiOiIzOTciLCJNYXJnaW4iOnsiJHJlZiI6IjEwMiJ9LCJQYWRkaW5nIjp7IiRyZWYiOiIxMDMifSwiQmFja2dyb3VuZCI6eyIkaWQiOiIzOTgiLCJDb2xvciI6eyIkaWQiOiIzOTkiLCJBIjoyNTUsIlIiOjIwNCwiRyI6MTgwLCJCIjowfX0sIklzVmlzaWJsZSI6dHJ1ZSwiV2lkdGgiOjAuMCwiSGVpZ2h0IjoxNi4wLCJCb3JkZXJTdHlsZSI6eyIkaWQiOiI0MDAiLCJMaW5lQ29sb3IiOnsiJHJlZiI6IjEwNSJ9LCJMaW5lV2VpZ2h0IjowLjAsIkxpbmVUeXBlIjowLCJQYXJlbnRTdHlsZSI6eyIkcmVmIjoiMTA0In19LCJQYXJlbnRTdHlsZSI6eyIkcmVmIjoiMTAxIn19LCJUaXRsZVN0eWxlIjp7IiRpZCI6IjQwMSIsIkZvbnRTZXR0aW5ncyI6eyIkaWQiOiI0MDIiLCJGb250U2l6ZSI6OCwiRm9udE5hbWUiOiJDYWxpYnJpIiwiSXNCb2xkIjp0cnVlLCJJc0l0YWxpYyI6ZmFsc2UsIklzVW5kZXJsaW5lZCI6ZmFsc2UsIlBhcmVudFN0eWxlIjp7IiRyZWYiOiIxMDgifX0sIkF1dG9TaXplIjowLCJGb3JlZ3JvdW5kIjp7IiRyZWYiOiIxMDkifSwiTWF4V2lkdGgiOjU3Ni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MDMiLCJMaW5lQ29sb3IiOm51bGwsIkxpbmVXZWlnaHQiOjAuMCwiTGluZVR5cGUiOjAsIlBhcmVudFN0eWxlIjpudWxsfSwiUGFyZW50U3R5bGUiOnsiJHJlZiI6IjEwNyJ9fSwiRGF0ZVN0eWxlIjp7IiRpZCI6IjQwNCIsIkZvbnRTZXR0aW5ncyI6eyIkaWQiOiI0MDUiLCJGb250U2l6ZSI6O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A2IiwiTGluZUNvbG9yIjpudWxsLCJMaW5lV2VpZ2h0IjowLjAsIkxpbmVUeXBlIjowLCJQYXJlbnRTdHlsZSI6bnVsbH0sIlBhcmVudFN0eWxlIjp7IiRyZWYiOiIxMTQifX0sIkRhdGVGb3JtYXQiOnsiJHJlZiI6IjEyMSJ9LCJJc1Zpc2libGUiOnRydWUsIlBhcmVudFN0eWxlIjp7IiRyZWYiOiI4MCJ9fSwiSW5kZXgiOjEwLCJTbWFydER1cmF0aW9uQWN0aXZhdGVkIjpmYWxzZSwiRGF0ZUZvcm1hdCI6eyIkcmVmIjoiMTIxIn0sIklkIjoiNzg2OTljOGYtNTc3NC00MTc4LWFmZTAtN2U2YjY2Y2U1YzQ2IiwiSW1wb3J0SWQiOm51bGwsIlRpdGxlIjoiQmxhY2tmb290IEVhc3QgTkVQQSIsIk5vdGUiOm51bGwsIkh5cGVybGluayI6bnVsbCwiSXNDaGFuZ2VkIjpmYWxzZSwiSXNOZXciOmZhbHNlfV0sIk1zUHJvamVjdEl0ZW1zVHJlZSI6eyIkaWQiOiI0MDciLCJSb290Ijp7IkltcG9ydElkIjpudWxsLCJJc0ltcG9ydGVkIjpmYWxzZSwiQ2hpbGRyZW4iOltdfX0sIk1ldGFkYXRhIjp7IiRpZCI6IjQwOCJ9LCJTZXR0aW5ncyI6eyIkaWQiOiI0MDkiLCJJbXBhT3B0aW9ucyI6eyIkaWQiOiI0MTA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Q29uZmlndXJhdGlvbiI6eyIkaWQiOiI0MTEiLCJVc2VUaW1lIjpmYWxzZSwiV29ya0RheVN0YXJ0IjoiMDA6MDA6MDAiLCJXb3JrRGF5RW5kIjoiMjM6NTk6MDAifX0="/>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TotalTime>
  <Words>1569</Words>
  <Application>Microsoft Office PowerPoint</Application>
  <PresentationFormat>Widescreen</PresentationFormat>
  <Paragraphs>380</Paragraphs>
  <Slides>35</Slides>
  <Notes>34</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Copperplate Gothic Bold</vt:lpstr>
      <vt:lpstr>Helvetica</vt:lpstr>
      <vt:lpstr>Kristen ITC</vt:lpstr>
      <vt:lpstr>Tahoma</vt:lpstr>
      <vt:lpstr>Times New Roman</vt:lpstr>
      <vt:lpstr>Wingdings</vt:lpstr>
      <vt:lpstr>Theme1</vt:lpstr>
      <vt:lpstr>Blackfoot Swan  Landscape Restoration Project</vt:lpstr>
      <vt:lpstr>Just for Orientation</vt:lpstr>
      <vt:lpstr>Blackfoot Swan Landscape Restoration Project (BSLRP)</vt:lpstr>
      <vt:lpstr>Purpose of Project - Mission</vt:lpstr>
      <vt:lpstr>Ecological Departure </vt:lpstr>
      <vt:lpstr>Reference Conditions for Cover Type</vt:lpstr>
      <vt:lpstr>Range of Variation – Cover Type</vt:lpstr>
      <vt:lpstr>Projected Change in Annual Average Temperature (Historical to 2080s, RCP 8.5)</vt:lpstr>
      <vt:lpstr>ICBEMP Ecological Subregions (ESRs)</vt:lpstr>
      <vt:lpstr>BSLRP Mid-Swan: 14 HUC 6  </vt:lpstr>
      <vt:lpstr>Ready to roll …</vt:lpstr>
      <vt:lpstr>Potential Natural Vegetation</vt:lpstr>
      <vt:lpstr>Updating Derived Attributes</vt:lpstr>
      <vt:lpstr>Big Tree Imputation</vt:lpstr>
      <vt:lpstr>Mid-Swan, Westside</vt:lpstr>
      <vt:lpstr>Mid-Swan, Westside</vt:lpstr>
      <vt:lpstr>Mid-Swan, Westside</vt:lpstr>
      <vt:lpstr>Mid-Swan - Fragmentation</vt:lpstr>
      <vt:lpstr>LANDFIRE Historical Mean Fire Interval</vt:lpstr>
      <vt:lpstr>Crown Fire Potential, Jim Creek</vt:lpstr>
      <vt:lpstr>Flame Length, Jim Creek</vt:lpstr>
      <vt:lpstr>Rice Ridge, September 2017</vt:lpstr>
      <vt:lpstr>Risk of Uncharacteristic  Fire -&gt; Risk from Fire</vt:lpstr>
      <vt:lpstr>Lynx</vt:lpstr>
      <vt:lpstr>Purpose of Project - Mission</vt:lpstr>
      <vt:lpstr>Spatial Prioritization – Where?</vt:lpstr>
      <vt:lpstr>Spatial Prioritization – Where?</vt:lpstr>
      <vt:lpstr>Ecological Needs - What</vt:lpstr>
      <vt:lpstr>Range of Variation – What is the Goal?</vt:lpstr>
      <vt:lpstr>Desired Range of Variation – Option 3</vt:lpstr>
      <vt:lpstr>Cold Creek Analysis – “Manual Process”</vt:lpstr>
      <vt:lpstr>Cold Creek Analysis – “Manual Process”</vt:lpstr>
      <vt:lpstr>Cold Creek Analysis – “Manual Process”</vt:lpstr>
      <vt:lpstr>PowerPoint Presentation</vt:lpstr>
      <vt:lpstr>PowerPoint Presentation</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Mellmann-Brown, Sabine -FS</dc:creator>
  <cp:lastModifiedBy>Mellmann-Brown, Sabine -FS</cp:lastModifiedBy>
  <cp:revision>47</cp:revision>
  <dcterms:created xsi:type="dcterms:W3CDTF">2017-10-16T18:09:12Z</dcterms:created>
  <dcterms:modified xsi:type="dcterms:W3CDTF">2017-10-19T17:49:15Z</dcterms:modified>
</cp:coreProperties>
</file>