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vml" ContentType="application/vnd.openxmlformats-officedocument.vmlDrawing"/>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Lst>
  <p:notesMasterIdLst>
    <p:notesMasterId r:id="rId39"/>
  </p:notesMasterIdLst>
  <p:sldIdLst>
    <p:sldId id="273" r:id="rId4"/>
    <p:sldId id="272" r:id="rId5"/>
    <p:sldId id="257" r:id="rId6"/>
    <p:sldId id="258" r:id="rId7"/>
    <p:sldId id="259" r:id="rId8"/>
    <p:sldId id="262" r:id="rId9"/>
    <p:sldId id="263" r:id="rId10"/>
    <p:sldId id="316" r:id="rId11"/>
    <p:sldId id="317" r:id="rId12"/>
    <p:sldId id="318" r:id="rId13"/>
    <p:sldId id="319" r:id="rId14"/>
    <p:sldId id="320" r:id="rId15"/>
    <p:sldId id="290" r:id="rId16"/>
    <p:sldId id="291" r:id="rId17"/>
    <p:sldId id="321" r:id="rId18"/>
    <p:sldId id="322" r:id="rId19"/>
    <p:sldId id="323" r:id="rId20"/>
    <p:sldId id="325" r:id="rId21"/>
    <p:sldId id="326" r:id="rId22"/>
    <p:sldId id="277" r:id="rId23"/>
    <p:sldId id="336" r:id="rId24"/>
    <p:sldId id="324" r:id="rId25"/>
    <p:sldId id="332" r:id="rId26"/>
    <p:sldId id="333" r:id="rId27"/>
    <p:sldId id="327" r:id="rId28"/>
    <p:sldId id="328" r:id="rId29"/>
    <p:sldId id="329" r:id="rId30"/>
    <p:sldId id="330" r:id="rId31"/>
    <p:sldId id="339" r:id="rId32"/>
    <p:sldId id="331" r:id="rId33"/>
    <p:sldId id="340" r:id="rId34"/>
    <p:sldId id="335" r:id="rId35"/>
    <p:sldId id="334" r:id="rId36"/>
    <p:sldId id="337" r:id="rId37"/>
    <p:sldId id="341" r:id="rId3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66FF"/>
    <a:srgbClr val="CC00FF"/>
    <a:srgbClr val="BBE0E3"/>
    <a:srgbClr val="10F826"/>
    <a:srgbClr val="007033"/>
    <a:srgbClr val="FFFFFF"/>
    <a:srgbClr val="FF9933"/>
    <a:srgbClr val="FF66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1447" autoAdjust="0"/>
  </p:normalViewPr>
  <p:slideViewPr>
    <p:cSldViewPr>
      <p:cViewPr varScale="1">
        <p:scale>
          <a:sx n="90" d="100"/>
          <a:sy n="90" d="100"/>
        </p:scale>
        <p:origin x="1234" y="67"/>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notesMaster" Target="notesMasters/notesMaster1.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theme" Target="theme/theme1.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presProps" Target="pres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tableStyles" Target="tableStyles.xml"/><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9.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853BCBF-90D9-4825-9636-47109543C0A9}" type="datetimeFigureOut">
              <a:rPr lang="en-US" smtClean="0"/>
              <a:t>5/12/2021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696551A-99CF-4DC8-BCCB-F6D776D6EFDB}" type="slidenum">
              <a:rPr lang="en-US" smtClean="0"/>
              <a:t>‹#›</a:t>
            </a:fld>
            <a:endParaRPr lang="en-US"/>
          </a:p>
        </p:txBody>
      </p:sp>
    </p:spTree>
    <p:extLst>
      <p:ext uri="{BB962C8B-B14F-4D97-AF65-F5344CB8AC3E}">
        <p14:creationId xmlns:p14="http://schemas.microsoft.com/office/powerpoint/2010/main" val="7646636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p:cNvSpPr>
            <a:spLocks noGrp="1" noChangeArrowheads="1"/>
          </p:cNvSpPr>
          <p:nvPr>
            <p:ph type="sldNum" sz="quarter" idx="5"/>
          </p:nvPr>
        </p:nvSpPr>
        <p:spPr/>
        <p:txBody>
          <a:bodyPr/>
          <a:lstStyle>
            <a:lvl1pPr defTabSz="913576" eaLnBrk="0" hangingPunct="0">
              <a:defRPr>
                <a:solidFill>
                  <a:schemeClr val="tx1"/>
                </a:solidFill>
                <a:latin typeface="Arial" pitchFamily="34" charset="0"/>
              </a:defRPr>
            </a:lvl1pPr>
            <a:lvl2pPr marL="735892" indent="-283035" defTabSz="913576" eaLnBrk="0" hangingPunct="0">
              <a:defRPr>
                <a:solidFill>
                  <a:schemeClr val="tx1"/>
                </a:solidFill>
                <a:latin typeface="Arial" pitchFamily="34" charset="0"/>
              </a:defRPr>
            </a:lvl2pPr>
            <a:lvl3pPr marL="1132142" indent="-226428" defTabSz="913576" eaLnBrk="0" hangingPunct="0">
              <a:defRPr>
                <a:solidFill>
                  <a:schemeClr val="tx1"/>
                </a:solidFill>
                <a:latin typeface="Arial" pitchFamily="34" charset="0"/>
              </a:defRPr>
            </a:lvl3pPr>
            <a:lvl4pPr marL="1584998" indent="-226428" defTabSz="913576" eaLnBrk="0" hangingPunct="0">
              <a:defRPr>
                <a:solidFill>
                  <a:schemeClr val="tx1"/>
                </a:solidFill>
                <a:latin typeface="Arial" pitchFamily="34" charset="0"/>
              </a:defRPr>
            </a:lvl4pPr>
            <a:lvl5pPr marL="2037855" indent="-226428" defTabSz="913576" eaLnBrk="0" hangingPunct="0">
              <a:defRPr>
                <a:solidFill>
                  <a:schemeClr val="tx1"/>
                </a:solidFill>
                <a:latin typeface="Arial" pitchFamily="34" charset="0"/>
              </a:defRPr>
            </a:lvl5pPr>
            <a:lvl6pPr marL="2490711" indent="-226428" defTabSz="913576" eaLnBrk="0" fontAlgn="base" hangingPunct="0">
              <a:spcBef>
                <a:spcPct val="0"/>
              </a:spcBef>
              <a:spcAft>
                <a:spcPct val="0"/>
              </a:spcAft>
              <a:defRPr>
                <a:solidFill>
                  <a:schemeClr val="tx1"/>
                </a:solidFill>
                <a:latin typeface="Arial" pitchFamily="34" charset="0"/>
              </a:defRPr>
            </a:lvl6pPr>
            <a:lvl7pPr marL="2943568" indent="-226428" defTabSz="913576" eaLnBrk="0" fontAlgn="base" hangingPunct="0">
              <a:spcBef>
                <a:spcPct val="0"/>
              </a:spcBef>
              <a:spcAft>
                <a:spcPct val="0"/>
              </a:spcAft>
              <a:defRPr>
                <a:solidFill>
                  <a:schemeClr val="tx1"/>
                </a:solidFill>
                <a:latin typeface="Arial" pitchFamily="34" charset="0"/>
              </a:defRPr>
            </a:lvl7pPr>
            <a:lvl8pPr marL="3396425" indent="-226428" defTabSz="913576" eaLnBrk="0" fontAlgn="base" hangingPunct="0">
              <a:spcBef>
                <a:spcPct val="0"/>
              </a:spcBef>
              <a:spcAft>
                <a:spcPct val="0"/>
              </a:spcAft>
              <a:defRPr>
                <a:solidFill>
                  <a:schemeClr val="tx1"/>
                </a:solidFill>
                <a:latin typeface="Arial" pitchFamily="34" charset="0"/>
              </a:defRPr>
            </a:lvl8pPr>
            <a:lvl9pPr marL="3849281" indent="-226428" defTabSz="913576" eaLnBrk="0" fontAlgn="base" hangingPunct="0">
              <a:spcBef>
                <a:spcPct val="0"/>
              </a:spcBef>
              <a:spcAft>
                <a:spcPct val="0"/>
              </a:spcAft>
              <a:defRPr>
                <a:solidFill>
                  <a:schemeClr val="tx1"/>
                </a:solidFill>
                <a:latin typeface="Arial" pitchFamily="34" charset="0"/>
              </a:defRPr>
            </a:lvl9pPr>
          </a:lstStyle>
          <a:p>
            <a:pPr eaLnBrk="1" hangingPunct="1">
              <a:defRPr/>
            </a:pPr>
            <a:fld id="{47D74FFF-906B-4821-A2BF-C27AF3F3DC90}" type="slidenum">
              <a:rPr lang="en-US" smtClean="0">
                <a:solidFill>
                  <a:prstClr val="black"/>
                </a:solidFill>
              </a:rPr>
              <a:pPr eaLnBrk="1" hangingPunct="1">
                <a:defRPr/>
              </a:pPr>
              <a:t>1</a:t>
            </a:fld>
            <a:endParaRPr lang="en-US">
              <a:solidFill>
                <a:prstClr val="black"/>
              </a:solidFill>
            </a:endParaRPr>
          </a:p>
        </p:txBody>
      </p:sp>
      <p:sp>
        <p:nvSpPr>
          <p:cNvPr id="70659" name="Rectangle 2"/>
          <p:cNvSpPr>
            <a:spLocks noGrp="1" noRot="1" noChangeAspect="1" noChangeArrowheads="1" noTextEdit="1"/>
          </p:cNvSpPr>
          <p:nvPr>
            <p:ph type="sldImg"/>
          </p:nvPr>
        </p:nvSpPr>
        <p:spPr>
          <a:ln/>
        </p:spPr>
      </p:sp>
      <p:sp>
        <p:nvSpPr>
          <p:cNvPr id="70660" name="Rectangle 3"/>
          <p:cNvSpPr>
            <a:spLocks noGrp="1" noChangeArrowheads="1"/>
          </p:cNvSpPr>
          <p:nvPr>
            <p:ph type="body" idx="1"/>
          </p:nvPr>
        </p:nvSpPr>
        <p:spPr>
          <a:noFill/>
        </p:spPr>
        <p:txBody>
          <a:bodyPr/>
          <a:lstStyle/>
          <a:p>
            <a:pPr eaLnBrk="1" hangingPunct="1"/>
            <a:endParaRPr lang="en-US">
              <a:latin typeface="Arial" pitchFamily="34" charset="0"/>
            </a:endParaRPr>
          </a:p>
        </p:txBody>
      </p:sp>
    </p:spTree>
    <p:extLst>
      <p:ext uri="{BB962C8B-B14F-4D97-AF65-F5344CB8AC3E}">
        <p14:creationId xmlns:p14="http://schemas.microsoft.com/office/powerpoint/2010/main" val="75144797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7"/>
          <p:cNvSpPr>
            <a:spLocks noGrp="1" noChangeArrowheads="1"/>
          </p:cNvSpPr>
          <p:nvPr>
            <p:ph type="sldNum" sz="quarter" idx="5"/>
          </p:nvPr>
        </p:nvSpPr>
        <p:spPr/>
        <p:txBody>
          <a:bodyPr/>
          <a:lstStyle>
            <a:lvl1pPr defTabSz="913576" eaLnBrk="0" hangingPunct="0">
              <a:defRPr>
                <a:solidFill>
                  <a:schemeClr val="tx1"/>
                </a:solidFill>
                <a:latin typeface="Arial" pitchFamily="34" charset="0"/>
              </a:defRPr>
            </a:lvl1pPr>
            <a:lvl2pPr marL="735892" indent="-283035" defTabSz="913576" eaLnBrk="0" hangingPunct="0">
              <a:defRPr>
                <a:solidFill>
                  <a:schemeClr val="tx1"/>
                </a:solidFill>
                <a:latin typeface="Arial" pitchFamily="34" charset="0"/>
              </a:defRPr>
            </a:lvl2pPr>
            <a:lvl3pPr marL="1132142" indent="-226428" defTabSz="913576" eaLnBrk="0" hangingPunct="0">
              <a:defRPr>
                <a:solidFill>
                  <a:schemeClr val="tx1"/>
                </a:solidFill>
                <a:latin typeface="Arial" pitchFamily="34" charset="0"/>
              </a:defRPr>
            </a:lvl3pPr>
            <a:lvl4pPr marL="1584998" indent="-226428" defTabSz="913576" eaLnBrk="0" hangingPunct="0">
              <a:defRPr>
                <a:solidFill>
                  <a:schemeClr val="tx1"/>
                </a:solidFill>
                <a:latin typeface="Arial" pitchFamily="34" charset="0"/>
              </a:defRPr>
            </a:lvl4pPr>
            <a:lvl5pPr marL="2037855" indent="-226428" defTabSz="913576" eaLnBrk="0" hangingPunct="0">
              <a:defRPr>
                <a:solidFill>
                  <a:schemeClr val="tx1"/>
                </a:solidFill>
                <a:latin typeface="Arial" pitchFamily="34" charset="0"/>
              </a:defRPr>
            </a:lvl5pPr>
            <a:lvl6pPr marL="2490711" indent="-226428" defTabSz="913576" eaLnBrk="0" fontAlgn="base" hangingPunct="0">
              <a:spcBef>
                <a:spcPct val="0"/>
              </a:spcBef>
              <a:spcAft>
                <a:spcPct val="0"/>
              </a:spcAft>
              <a:defRPr>
                <a:solidFill>
                  <a:schemeClr val="tx1"/>
                </a:solidFill>
                <a:latin typeface="Arial" pitchFamily="34" charset="0"/>
              </a:defRPr>
            </a:lvl6pPr>
            <a:lvl7pPr marL="2943568" indent="-226428" defTabSz="913576" eaLnBrk="0" fontAlgn="base" hangingPunct="0">
              <a:spcBef>
                <a:spcPct val="0"/>
              </a:spcBef>
              <a:spcAft>
                <a:spcPct val="0"/>
              </a:spcAft>
              <a:defRPr>
                <a:solidFill>
                  <a:schemeClr val="tx1"/>
                </a:solidFill>
                <a:latin typeface="Arial" pitchFamily="34" charset="0"/>
              </a:defRPr>
            </a:lvl7pPr>
            <a:lvl8pPr marL="3396425" indent="-226428" defTabSz="913576" eaLnBrk="0" fontAlgn="base" hangingPunct="0">
              <a:spcBef>
                <a:spcPct val="0"/>
              </a:spcBef>
              <a:spcAft>
                <a:spcPct val="0"/>
              </a:spcAft>
              <a:defRPr>
                <a:solidFill>
                  <a:schemeClr val="tx1"/>
                </a:solidFill>
                <a:latin typeface="Arial" pitchFamily="34" charset="0"/>
              </a:defRPr>
            </a:lvl8pPr>
            <a:lvl9pPr marL="3849281" indent="-226428" defTabSz="913576" eaLnBrk="0" fontAlgn="base" hangingPunct="0">
              <a:spcBef>
                <a:spcPct val="0"/>
              </a:spcBef>
              <a:spcAft>
                <a:spcPct val="0"/>
              </a:spcAft>
              <a:defRPr>
                <a:solidFill>
                  <a:schemeClr val="tx1"/>
                </a:solidFill>
                <a:latin typeface="Arial" pitchFamily="34" charset="0"/>
              </a:defRPr>
            </a:lvl9pPr>
          </a:lstStyle>
          <a:p>
            <a:pPr marL="0" marR="0" lvl="0" indent="0" algn="r" defTabSz="913576" rtl="0" eaLnBrk="1" fontAlgn="auto" latinLnBrk="0" hangingPunct="1">
              <a:lnSpc>
                <a:spcPct val="100000"/>
              </a:lnSpc>
              <a:spcBef>
                <a:spcPts val="0"/>
              </a:spcBef>
              <a:spcAft>
                <a:spcPts val="0"/>
              </a:spcAft>
              <a:buClrTx/>
              <a:buSzTx/>
              <a:buFontTx/>
              <a:buNone/>
              <a:tabLst/>
              <a:defRPr/>
            </a:pPr>
            <a:fld id="{86268388-E7D4-4008-A43A-52B9BCFABE57}" type="slidenum">
              <a:rPr kumimoji="0" lang="en-US" sz="1200" b="0" i="0" u="none" strike="noStrike" kern="1200" cap="none" spc="0" normalizeH="0" baseline="0" noProof="0" smtClean="0">
                <a:ln>
                  <a:noFill/>
                </a:ln>
                <a:solidFill>
                  <a:prstClr val="black"/>
                </a:solidFill>
                <a:effectLst/>
                <a:uLnTx/>
                <a:uFillTx/>
                <a:latin typeface="Arial" pitchFamily="34" charset="0"/>
                <a:ea typeface="+mn-ea"/>
                <a:cs typeface="+mn-cs"/>
              </a:rPr>
              <a:pPr marL="0" marR="0" lvl="0" indent="0" algn="r" defTabSz="913576"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Arial" pitchFamily="34" charset="0"/>
              <a:ea typeface="+mn-ea"/>
              <a:cs typeface="+mn-cs"/>
            </a:endParaRPr>
          </a:p>
        </p:txBody>
      </p:sp>
      <p:sp>
        <p:nvSpPr>
          <p:cNvPr id="89091" name="Rectangle 2"/>
          <p:cNvSpPr>
            <a:spLocks noGrp="1" noRot="1" noChangeAspect="1" noChangeArrowheads="1" noTextEdit="1"/>
          </p:cNvSpPr>
          <p:nvPr>
            <p:ph type="sldImg"/>
          </p:nvPr>
        </p:nvSpPr>
        <p:spPr>
          <a:ln/>
        </p:spPr>
      </p:sp>
      <p:sp>
        <p:nvSpPr>
          <p:cNvPr id="89092" name="Rectangle 3"/>
          <p:cNvSpPr>
            <a:spLocks noGrp="1" noChangeArrowheads="1"/>
          </p:cNvSpPr>
          <p:nvPr>
            <p:ph type="body" idx="1"/>
          </p:nvPr>
        </p:nvSpPr>
        <p:spPr>
          <a:noFill/>
        </p:spPr>
        <p:txBody>
          <a:bodyPr/>
          <a:lstStyle/>
          <a:p>
            <a:pPr eaLnBrk="1" hangingPunct="1"/>
            <a:endParaRPr lang="en-US">
              <a:latin typeface="Arial" pitchFamily="34" charset="0"/>
            </a:endParaRPr>
          </a:p>
        </p:txBody>
      </p:sp>
    </p:spTree>
    <p:extLst>
      <p:ext uri="{BB962C8B-B14F-4D97-AF65-F5344CB8AC3E}">
        <p14:creationId xmlns:p14="http://schemas.microsoft.com/office/powerpoint/2010/main" val="320183597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defTabSz="952500" eaLnBrk="0" hangingPunct="0">
              <a:defRPr sz="2000" b="1">
                <a:solidFill>
                  <a:schemeClr val="tx1"/>
                </a:solidFill>
                <a:latin typeface="Tahoma" panose="020B0604030504040204" pitchFamily="34" charset="0"/>
                <a:ea typeface="ＭＳ Ｐゴシック" panose="020B0600070205080204" pitchFamily="34" charset="-128"/>
              </a:defRPr>
            </a:lvl1pPr>
            <a:lvl2pPr marL="742950" indent="-285750" algn="ctr" defTabSz="952500" eaLnBrk="0" hangingPunct="0">
              <a:defRPr sz="2000" b="1">
                <a:solidFill>
                  <a:schemeClr val="tx1"/>
                </a:solidFill>
                <a:latin typeface="Tahoma" panose="020B0604030504040204" pitchFamily="34" charset="0"/>
                <a:ea typeface="ＭＳ Ｐゴシック" panose="020B0600070205080204" pitchFamily="34" charset="-128"/>
              </a:defRPr>
            </a:lvl2pPr>
            <a:lvl3pPr marL="1143000" indent="-228600" algn="ctr" defTabSz="952500" eaLnBrk="0" hangingPunct="0">
              <a:defRPr sz="2000" b="1">
                <a:solidFill>
                  <a:schemeClr val="tx1"/>
                </a:solidFill>
                <a:latin typeface="Tahoma" panose="020B0604030504040204" pitchFamily="34" charset="0"/>
                <a:ea typeface="ＭＳ Ｐゴシック" panose="020B0600070205080204" pitchFamily="34" charset="-128"/>
              </a:defRPr>
            </a:lvl3pPr>
            <a:lvl4pPr marL="1600200" indent="-228600" algn="ctr" defTabSz="952500" eaLnBrk="0" hangingPunct="0">
              <a:defRPr sz="2000" b="1">
                <a:solidFill>
                  <a:schemeClr val="tx1"/>
                </a:solidFill>
                <a:latin typeface="Tahoma" panose="020B0604030504040204" pitchFamily="34" charset="0"/>
                <a:ea typeface="ＭＳ Ｐゴシック" panose="020B0600070205080204" pitchFamily="34" charset="-128"/>
              </a:defRPr>
            </a:lvl4pPr>
            <a:lvl5pPr marL="2057400" indent="-228600" algn="ctr" defTabSz="952500" eaLnBrk="0" hangingPunct="0">
              <a:defRPr sz="2000" b="1">
                <a:solidFill>
                  <a:schemeClr val="tx1"/>
                </a:solidFill>
                <a:latin typeface="Tahoma" panose="020B0604030504040204" pitchFamily="34" charset="0"/>
                <a:ea typeface="ＭＳ Ｐゴシック" panose="020B0600070205080204" pitchFamily="34" charset="-128"/>
              </a:defRPr>
            </a:lvl5pPr>
            <a:lvl6pPr marL="2514600" indent="-228600" algn="ctr" defTabSz="952500" eaLnBrk="0" fontAlgn="base" hangingPunct="0">
              <a:spcBef>
                <a:spcPct val="0"/>
              </a:spcBef>
              <a:spcAft>
                <a:spcPct val="0"/>
              </a:spcAft>
              <a:defRPr sz="2000" b="1">
                <a:solidFill>
                  <a:schemeClr val="tx1"/>
                </a:solidFill>
                <a:latin typeface="Tahoma" panose="020B0604030504040204" pitchFamily="34" charset="0"/>
                <a:ea typeface="ＭＳ Ｐゴシック" panose="020B0600070205080204" pitchFamily="34" charset="-128"/>
              </a:defRPr>
            </a:lvl6pPr>
            <a:lvl7pPr marL="2971800" indent="-228600" algn="ctr" defTabSz="952500" eaLnBrk="0" fontAlgn="base" hangingPunct="0">
              <a:spcBef>
                <a:spcPct val="0"/>
              </a:spcBef>
              <a:spcAft>
                <a:spcPct val="0"/>
              </a:spcAft>
              <a:defRPr sz="2000" b="1">
                <a:solidFill>
                  <a:schemeClr val="tx1"/>
                </a:solidFill>
                <a:latin typeface="Tahoma" panose="020B0604030504040204" pitchFamily="34" charset="0"/>
                <a:ea typeface="ＭＳ Ｐゴシック" panose="020B0600070205080204" pitchFamily="34" charset="-128"/>
              </a:defRPr>
            </a:lvl7pPr>
            <a:lvl8pPr marL="3429000" indent="-228600" algn="ctr" defTabSz="952500" eaLnBrk="0" fontAlgn="base" hangingPunct="0">
              <a:spcBef>
                <a:spcPct val="0"/>
              </a:spcBef>
              <a:spcAft>
                <a:spcPct val="0"/>
              </a:spcAft>
              <a:defRPr sz="2000" b="1">
                <a:solidFill>
                  <a:schemeClr val="tx1"/>
                </a:solidFill>
                <a:latin typeface="Tahoma" panose="020B0604030504040204" pitchFamily="34" charset="0"/>
                <a:ea typeface="ＭＳ Ｐゴシック" panose="020B0600070205080204" pitchFamily="34" charset="-128"/>
              </a:defRPr>
            </a:lvl8pPr>
            <a:lvl9pPr marL="3886200" indent="-228600" algn="ctr" defTabSz="952500" eaLnBrk="0" fontAlgn="base" hangingPunct="0">
              <a:spcBef>
                <a:spcPct val="0"/>
              </a:spcBef>
              <a:spcAft>
                <a:spcPct val="0"/>
              </a:spcAft>
              <a:defRPr sz="2000" b="1">
                <a:solidFill>
                  <a:schemeClr val="tx1"/>
                </a:solidFill>
                <a:latin typeface="Tahoma" panose="020B0604030504040204" pitchFamily="34" charset="0"/>
                <a:ea typeface="ＭＳ Ｐゴシック" panose="020B0600070205080204" pitchFamily="34" charset="-128"/>
              </a:defRPr>
            </a:lvl9pPr>
          </a:lstStyle>
          <a:p>
            <a:pPr marL="0" marR="0" lvl="0" indent="0" algn="r" defTabSz="952500" rtl="0" eaLnBrk="1" fontAlgn="auto" latinLnBrk="0" hangingPunct="1">
              <a:lnSpc>
                <a:spcPct val="100000"/>
              </a:lnSpc>
              <a:spcBef>
                <a:spcPts val="0"/>
              </a:spcBef>
              <a:spcAft>
                <a:spcPts val="0"/>
              </a:spcAft>
              <a:buClrTx/>
              <a:buSzTx/>
              <a:buFontTx/>
              <a:buNone/>
              <a:tabLst/>
              <a:defRPr/>
            </a:pPr>
            <a:fld id="{5B163A57-D0C9-4222-B597-94BB695CDD2D}" type="slidenum">
              <a:rPr kumimoji="0" lang="en-US" altLang="en-US" sz="12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rPr>
              <a:pPr marL="0" marR="0" lvl="0" indent="0" algn="r" defTabSz="952500" rtl="0" eaLnBrk="1" fontAlgn="auto" latinLnBrk="0" hangingPunct="1">
                <a:lnSpc>
                  <a:spcPct val="100000"/>
                </a:lnSpc>
                <a:spcBef>
                  <a:spcPts val="0"/>
                </a:spcBef>
                <a:spcAft>
                  <a:spcPts val="0"/>
                </a:spcAft>
                <a:buClrTx/>
                <a:buSzTx/>
                <a:buFontTx/>
                <a:buNone/>
                <a:tabLst/>
                <a:defRPr/>
              </a:pPr>
              <a:t>11</a:t>
            </a:fld>
            <a:endParaRPr kumimoji="0" lang="en-US" altLang="en-US" sz="12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31747" name="Rectangle 2"/>
          <p:cNvSpPr>
            <a:spLocks noGrp="1" noRot="1" noChangeAspect="1" noChangeArrowheads="1" noTextEdit="1"/>
          </p:cNvSpPr>
          <p:nvPr>
            <p:ph type="sldImg"/>
          </p:nvPr>
        </p:nvSpPr>
        <p:spPr>
          <a:ln/>
        </p:spPr>
      </p:sp>
      <p:sp>
        <p:nvSpPr>
          <p:cNvPr id="3174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a typeface="ＭＳ Ｐゴシック" panose="020B0600070205080204" pitchFamily="34" charset="-128"/>
            </a:endParaRPr>
          </a:p>
        </p:txBody>
      </p:sp>
    </p:spTree>
    <p:extLst>
      <p:ext uri="{BB962C8B-B14F-4D97-AF65-F5344CB8AC3E}">
        <p14:creationId xmlns:p14="http://schemas.microsoft.com/office/powerpoint/2010/main" val="349834767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Look at Species Composition from imputations before major disturbances… On plots with significant</a:t>
            </a:r>
            <a:r>
              <a:rPr lang="en-US" baseline="0" dirty="0"/>
              <a:t> or repeated </a:t>
            </a:r>
            <a:r>
              <a:rPr lang="en-US" dirty="0"/>
              <a:t>disturbance relax cover thresholds.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96551A-99CF-4DC8-BCCB-F6D776D6EFD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1902889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 sites with </a:t>
            </a:r>
            <a:r>
              <a:rPr lang="en-US" dirty="0" err="1"/>
              <a:t>depauperate</a:t>
            </a:r>
            <a:r>
              <a:rPr lang="en-US" dirty="0"/>
              <a:t> understories</a:t>
            </a:r>
            <a:r>
              <a:rPr lang="en-US" baseline="0" dirty="0"/>
              <a:t> may need to relax minimum abundance thresholds.</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96551A-99CF-4DC8-BCCB-F6D776D6EFD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1858423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species bin lists were developed from R5/R6 Ecology Indicator species used in Plant Association Classifications and compared to the Inventory Plot species lists. Not all species used in the Ecology Indicator lists occur in the Inventory Plot species dataset.</a:t>
            </a:r>
          </a:p>
        </p:txBody>
      </p:sp>
      <p:sp>
        <p:nvSpPr>
          <p:cNvPr id="4" name="Slide Number Placeholder 3"/>
          <p:cNvSpPr>
            <a:spLocks noGrp="1"/>
          </p:cNvSpPr>
          <p:nvPr>
            <p:ph type="sldNum" sz="quarter" idx="5"/>
          </p:nvPr>
        </p:nvSpPr>
        <p:spPr/>
        <p:txBody>
          <a:bodyPr/>
          <a:lstStyle/>
          <a:p>
            <a:fld id="{7696551A-99CF-4DC8-BCCB-F6D776D6EFDB}" type="slidenum">
              <a:rPr lang="en-US" smtClean="0"/>
              <a:t>21</a:t>
            </a:fld>
            <a:endParaRPr lang="en-US"/>
          </a:p>
        </p:txBody>
      </p:sp>
    </p:spTree>
    <p:extLst>
      <p:ext uri="{BB962C8B-B14F-4D97-AF65-F5344CB8AC3E}">
        <p14:creationId xmlns:p14="http://schemas.microsoft.com/office/powerpoint/2010/main" val="193671123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696551A-99CF-4DC8-BCCB-F6D776D6EFDB}" type="slidenum">
              <a:rPr lang="en-US" smtClean="0"/>
              <a:t>22</a:t>
            </a:fld>
            <a:endParaRPr lang="en-US"/>
          </a:p>
        </p:txBody>
      </p:sp>
    </p:spTree>
    <p:extLst>
      <p:ext uri="{BB962C8B-B14F-4D97-AF65-F5344CB8AC3E}">
        <p14:creationId xmlns:p14="http://schemas.microsoft.com/office/powerpoint/2010/main" val="181424236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Species locations in the ordination space represent the centroid of each species occurrence. Each species group used to define a Subzone is highlighted in a separate color. Subzone</a:t>
            </a:r>
            <a:r>
              <a:rPr lang="en-US" baseline="0" dirty="0"/>
              <a:t> centroids are indicated by colored +’s that match the species group color.</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96551A-99CF-4DC8-BCCB-F6D776D6EFD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0293391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Species locations represent the centroid of each species occurrence. Each species group used to define a Subzone is highlighted in a separate color. Subzone</a:t>
            </a:r>
            <a:r>
              <a:rPr lang="en-US" baseline="0" dirty="0"/>
              <a:t> centroids are indicated by colored +’s that match the species group color.</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96551A-99CF-4DC8-BCCB-F6D776D6EFD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6388001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Species locations represent the centroid of each species occurrence (Dark Blue squares). Species groups from the previous slide are highlighted in a separate colors. Individual plots assigned to TSHE </a:t>
            </a:r>
            <a:r>
              <a:rPr lang="en-US" dirty="0" err="1"/>
              <a:t>vegzone</a:t>
            </a:r>
            <a:r>
              <a:rPr lang="en-US" dirty="0"/>
              <a:t> are shown as light blue triangles and plots assigned to PSME </a:t>
            </a:r>
            <a:r>
              <a:rPr lang="en-US" dirty="0" err="1"/>
              <a:t>vegzone</a:t>
            </a:r>
            <a:r>
              <a:rPr lang="en-US" dirty="0"/>
              <a:t> are displayed in green triangles</a:t>
            </a:r>
            <a:r>
              <a:rPr lang="en-US" baseline="0" dirty="0"/>
              <a:t>.</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96551A-99CF-4DC8-BCCB-F6D776D6EFD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9184516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3 dimensional representation of the plots and species centroids in Ordination space. Major explanatory variables are displayed as red vectors.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96551A-99CF-4DC8-BCCB-F6D776D6EFD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638590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7"/>
          <p:cNvSpPr>
            <a:spLocks noGrp="1" noChangeArrowheads="1"/>
          </p:cNvSpPr>
          <p:nvPr>
            <p:ph type="sldNum" sz="quarter" idx="5"/>
          </p:nvPr>
        </p:nvSpPr>
        <p:spPr/>
        <p:txBody>
          <a:bodyPr/>
          <a:lstStyle>
            <a:lvl1pPr defTabSz="913576" eaLnBrk="0" hangingPunct="0">
              <a:defRPr>
                <a:solidFill>
                  <a:schemeClr val="tx1"/>
                </a:solidFill>
                <a:latin typeface="Arial" pitchFamily="34" charset="0"/>
              </a:defRPr>
            </a:lvl1pPr>
            <a:lvl2pPr marL="735892" indent="-283035" defTabSz="913576" eaLnBrk="0" hangingPunct="0">
              <a:defRPr>
                <a:solidFill>
                  <a:schemeClr val="tx1"/>
                </a:solidFill>
                <a:latin typeface="Arial" pitchFamily="34" charset="0"/>
              </a:defRPr>
            </a:lvl2pPr>
            <a:lvl3pPr marL="1132142" indent="-226428" defTabSz="913576" eaLnBrk="0" hangingPunct="0">
              <a:defRPr>
                <a:solidFill>
                  <a:schemeClr val="tx1"/>
                </a:solidFill>
                <a:latin typeface="Arial" pitchFamily="34" charset="0"/>
              </a:defRPr>
            </a:lvl3pPr>
            <a:lvl4pPr marL="1584998" indent="-226428" defTabSz="913576" eaLnBrk="0" hangingPunct="0">
              <a:defRPr>
                <a:solidFill>
                  <a:schemeClr val="tx1"/>
                </a:solidFill>
                <a:latin typeface="Arial" pitchFamily="34" charset="0"/>
              </a:defRPr>
            </a:lvl4pPr>
            <a:lvl5pPr marL="2037855" indent="-226428" defTabSz="913576" eaLnBrk="0" hangingPunct="0">
              <a:defRPr>
                <a:solidFill>
                  <a:schemeClr val="tx1"/>
                </a:solidFill>
                <a:latin typeface="Arial" pitchFamily="34" charset="0"/>
              </a:defRPr>
            </a:lvl5pPr>
            <a:lvl6pPr marL="2490711" indent="-226428" defTabSz="913576" eaLnBrk="0" fontAlgn="base" hangingPunct="0">
              <a:spcBef>
                <a:spcPct val="0"/>
              </a:spcBef>
              <a:spcAft>
                <a:spcPct val="0"/>
              </a:spcAft>
              <a:defRPr>
                <a:solidFill>
                  <a:schemeClr val="tx1"/>
                </a:solidFill>
                <a:latin typeface="Arial" pitchFamily="34" charset="0"/>
              </a:defRPr>
            </a:lvl6pPr>
            <a:lvl7pPr marL="2943568" indent="-226428" defTabSz="913576" eaLnBrk="0" fontAlgn="base" hangingPunct="0">
              <a:spcBef>
                <a:spcPct val="0"/>
              </a:spcBef>
              <a:spcAft>
                <a:spcPct val="0"/>
              </a:spcAft>
              <a:defRPr>
                <a:solidFill>
                  <a:schemeClr val="tx1"/>
                </a:solidFill>
                <a:latin typeface="Arial" pitchFamily="34" charset="0"/>
              </a:defRPr>
            </a:lvl7pPr>
            <a:lvl8pPr marL="3396425" indent="-226428" defTabSz="913576" eaLnBrk="0" fontAlgn="base" hangingPunct="0">
              <a:spcBef>
                <a:spcPct val="0"/>
              </a:spcBef>
              <a:spcAft>
                <a:spcPct val="0"/>
              </a:spcAft>
              <a:defRPr>
                <a:solidFill>
                  <a:schemeClr val="tx1"/>
                </a:solidFill>
                <a:latin typeface="Arial" pitchFamily="34" charset="0"/>
              </a:defRPr>
            </a:lvl8pPr>
            <a:lvl9pPr marL="3849281" indent="-226428" defTabSz="913576" eaLnBrk="0" fontAlgn="base" hangingPunct="0">
              <a:spcBef>
                <a:spcPct val="0"/>
              </a:spcBef>
              <a:spcAft>
                <a:spcPct val="0"/>
              </a:spcAft>
              <a:defRPr>
                <a:solidFill>
                  <a:schemeClr val="tx1"/>
                </a:solidFill>
                <a:latin typeface="Arial" pitchFamily="34" charset="0"/>
              </a:defRPr>
            </a:lvl9pPr>
          </a:lstStyle>
          <a:p>
            <a:pPr eaLnBrk="1" hangingPunct="1">
              <a:defRPr/>
            </a:pPr>
            <a:fld id="{75D1ACCA-DC2C-4E8B-A167-4F8FE33F0C28}" type="slidenum">
              <a:rPr lang="en-US" smtClean="0">
                <a:solidFill>
                  <a:prstClr val="black"/>
                </a:solidFill>
              </a:rPr>
              <a:pPr eaLnBrk="1" hangingPunct="1">
                <a:defRPr/>
              </a:pPr>
              <a:t>2</a:t>
            </a:fld>
            <a:endParaRPr lang="en-US">
              <a:solidFill>
                <a:prstClr val="black"/>
              </a:solidFill>
            </a:endParaRPr>
          </a:p>
        </p:txBody>
      </p:sp>
      <p:sp>
        <p:nvSpPr>
          <p:cNvPr id="82947" name="Rectangle 2"/>
          <p:cNvSpPr>
            <a:spLocks noGrp="1" noRot="1" noChangeAspect="1" noChangeArrowheads="1" noTextEdit="1"/>
          </p:cNvSpPr>
          <p:nvPr>
            <p:ph type="sldImg"/>
          </p:nvPr>
        </p:nvSpPr>
        <p:spPr>
          <a:ln/>
        </p:spPr>
      </p:sp>
      <p:sp>
        <p:nvSpPr>
          <p:cNvPr id="82948" name="Rectangle 3"/>
          <p:cNvSpPr>
            <a:spLocks noGrp="1" noChangeArrowheads="1"/>
          </p:cNvSpPr>
          <p:nvPr>
            <p:ph type="body" idx="1"/>
          </p:nvPr>
        </p:nvSpPr>
        <p:spPr>
          <a:noFill/>
        </p:spPr>
        <p:txBody>
          <a:bodyPr/>
          <a:lstStyle/>
          <a:p>
            <a:pPr eaLnBrk="1" hangingPunct="1"/>
            <a:endParaRPr lang="en-US">
              <a:latin typeface="Arial" pitchFamily="34" charset="0"/>
            </a:endParaRPr>
          </a:p>
        </p:txBody>
      </p:sp>
    </p:spTree>
    <p:extLst>
      <p:ext uri="{BB962C8B-B14F-4D97-AF65-F5344CB8AC3E}">
        <p14:creationId xmlns:p14="http://schemas.microsoft.com/office/powerpoint/2010/main" val="289548245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696551A-99CF-4DC8-BCCB-F6D776D6EFDB}" type="slidenum">
              <a:rPr lang="en-US" smtClean="0"/>
              <a:t>29</a:t>
            </a:fld>
            <a:endParaRPr lang="en-US"/>
          </a:p>
        </p:txBody>
      </p:sp>
    </p:spTree>
    <p:extLst>
      <p:ext uri="{BB962C8B-B14F-4D97-AF65-F5344CB8AC3E}">
        <p14:creationId xmlns:p14="http://schemas.microsoft.com/office/powerpoint/2010/main" val="675201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7"/>
          <p:cNvSpPr>
            <a:spLocks noGrp="1" noChangeArrowheads="1"/>
          </p:cNvSpPr>
          <p:nvPr>
            <p:ph type="sldNum" sz="quarter" idx="5"/>
          </p:nvPr>
        </p:nvSpPr>
        <p:spPr/>
        <p:txBody>
          <a:bodyPr/>
          <a:lstStyle>
            <a:lvl1pPr defTabSz="913576" eaLnBrk="0" hangingPunct="0">
              <a:defRPr>
                <a:solidFill>
                  <a:schemeClr val="tx1"/>
                </a:solidFill>
                <a:latin typeface="Arial" pitchFamily="34" charset="0"/>
              </a:defRPr>
            </a:lvl1pPr>
            <a:lvl2pPr marL="735892" indent="-283035" defTabSz="913576" eaLnBrk="0" hangingPunct="0">
              <a:defRPr>
                <a:solidFill>
                  <a:schemeClr val="tx1"/>
                </a:solidFill>
                <a:latin typeface="Arial" pitchFamily="34" charset="0"/>
              </a:defRPr>
            </a:lvl2pPr>
            <a:lvl3pPr marL="1132142" indent="-226428" defTabSz="913576" eaLnBrk="0" hangingPunct="0">
              <a:defRPr>
                <a:solidFill>
                  <a:schemeClr val="tx1"/>
                </a:solidFill>
                <a:latin typeface="Arial" pitchFamily="34" charset="0"/>
              </a:defRPr>
            </a:lvl3pPr>
            <a:lvl4pPr marL="1584998" indent="-226428" defTabSz="913576" eaLnBrk="0" hangingPunct="0">
              <a:defRPr>
                <a:solidFill>
                  <a:schemeClr val="tx1"/>
                </a:solidFill>
                <a:latin typeface="Arial" pitchFamily="34" charset="0"/>
              </a:defRPr>
            </a:lvl4pPr>
            <a:lvl5pPr marL="2037855" indent="-226428" defTabSz="913576" eaLnBrk="0" hangingPunct="0">
              <a:defRPr>
                <a:solidFill>
                  <a:schemeClr val="tx1"/>
                </a:solidFill>
                <a:latin typeface="Arial" pitchFamily="34" charset="0"/>
              </a:defRPr>
            </a:lvl5pPr>
            <a:lvl6pPr marL="2490711" indent="-226428" defTabSz="913576" eaLnBrk="0" fontAlgn="base" hangingPunct="0">
              <a:spcBef>
                <a:spcPct val="0"/>
              </a:spcBef>
              <a:spcAft>
                <a:spcPct val="0"/>
              </a:spcAft>
              <a:defRPr>
                <a:solidFill>
                  <a:schemeClr val="tx1"/>
                </a:solidFill>
                <a:latin typeface="Arial" pitchFamily="34" charset="0"/>
              </a:defRPr>
            </a:lvl6pPr>
            <a:lvl7pPr marL="2943568" indent="-226428" defTabSz="913576" eaLnBrk="0" fontAlgn="base" hangingPunct="0">
              <a:spcBef>
                <a:spcPct val="0"/>
              </a:spcBef>
              <a:spcAft>
                <a:spcPct val="0"/>
              </a:spcAft>
              <a:defRPr>
                <a:solidFill>
                  <a:schemeClr val="tx1"/>
                </a:solidFill>
                <a:latin typeface="Arial" pitchFamily="34" charset="0"/>
              </a:defRPr>
            </a:lvl7pPr>
            <a:lvl8pPr marL="3396425" indent="-226428" defTabSz="913576" eaLnBrk="0" fontAlgn="base" hangingPunct="0">
              <a:spcBef>
                <a:spcPct val="0"/>
              </a:spcBef>
              <a:spcAft>
                <a:spcPct val="0"/>
              </a:spcAft>
              <a:defRPr>
                <a:solidFill>
                  <a:schemeClr val="tx1"/>
                </a:solidFill>
                <a:latin typeface="Arial" pitchFamily="34" charset="0"/>
              </a:defRPr>
            </a:lvl8pPr>
            <a:lvl9pPr marL="3849281" indent="-226428" defTabSz="913576" eaLnBrk="0" fontAlgn="base" hangingPunct="0">
              <a:spcBef>
                <a:spcPct val="0"/>
              </a:spcBef>
              <a:spcAft>
                <a:spcPct val="0"/>
              </a:spcAft>
              <a:defRPr>
                <a:solidFill>
                  <a:schemeClr val="tx1"/>
                </a:solidFill>
                <a:latin typeface="Arial" pitchFamily="34" charset="0"/>
              </a:defRPr>
            </a:lvl9pPr>
          </a:lstStyle>
          <a:p>
            <a:pPr eaLnBrk="1" hangingPunct="1">
              <a:defRPr/>
            </a:pPr>
            <a:fld id="{AF195171-787C-4D1F-931C-B0F01ECD761F}" type="slidenum">
              <a:rPr lang="en-US" smtClean="0">
                <a:solidFill>
                  <a:prstClr val="black"/>
                </a:solidFill>
              </a:rPr>
              <a:pPr eaLnBrk="1" hangingPunct="1">
                <a:defRPr/>
              </a:pPr>
              <a:t>3</a:t>
            </a:fld>
            <a:endParaRPr lang="en-US">
              <a:solidFill>
                <a:prstClr val="black"/>
              </a:solidFill>
            </a:endParaRPr>
          </a:p>
        </p:txBody>
      </p:sp>
      <p:sp>
        <p:nvSpPr>
          <p:cNvPr id="75779" name="Rectangle 2"/>
          <p:cNvSpPr>
            <a:spLocks noGrp="1" noRot="1" noChangeAspect="1" noChangeArrowheads="1" noTextEdit="1"/>
          </p:cNvSpPr>
          <p:nvPr>
            <p:ph type="sldImg"/>
          </p:nvPr>
        </p:nvSpPr>
        <p:spPr>
          <a:ln/>
        </p:spPr>
      </p:sp>
      <p:sp>
        <p:nvSpPr>
          <p:cNvPr id="75780" name="Rectangle 3"/>
          <p:cNvSpPr>
            <a:spLocks noGrp="1" noChangeArrowheads="1"/>
          </p:cNvSpPr>
          <p:nvPr>
            <p:ph type="body" idx="1"/>
          </p:nvPr>
        </p:nvSpPr>
        <p:spPr>
          <a:noFill/>
        </p:spPr>
        <p:txBody>
          <a:bodyPr/>
          <a:lstStyle/>
          <a:p>
            <a:pPr eaLnBrk="1" hangingPunct="1"/>
            <a:endParaRPr lang="en-US">
              <a:latin typeface="Arial" pitchFamily="34" charset="0"/>
            </a:endParaRPr>
          </a:p>
        </p:txBody>
      </p:sp>
    </p:spTree>
    <p:extLst>
      <p:ext uri="{BB962C8B-B14F-4D97-AF65-F5344CB8AC3E}">
        <p14:creationId xmlns:p14="http://schemas.microsoft.com/office/powerpoint/2010/main" val="10405597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7"/>
          <p:cNvSpPr>
            <a:spLocks noGrp="1" noChangeArrowheads="1"/>
          </p:cNvSpPr>
          <p:nvPr>
            <p:ph type="sldNum" sz="quarter" idx="5"/>
          </p:nvPr>
        </p:nvSpPr>
        <p:spPr/>
        <p:txBody>
          <a:bodyPr/>
          <a:lstStyle>
            <a:lvl1pPr defTabSz="913576" eaLnBrk="0" hangingPunct="0">
              <a:defRPr>
                <a:solidFill>
                  <a:schemeClr val="tx1"/>
                </a:solidFill>
                <a:latin typeface="Arial" pitchFamily="34" charset="0"/>
              </a:defRPr>
            </a:lvl1pPr>
            <a:lvl2pPr marL="735892" indent="-283035" defTabSz="913576" eaLnBrk="0" hangingPunct="0">
              <a:defRPr>
                <a:solidFill>
                  <a:schemeClr val="tx1"/>
                </a:solidFill>
                <a:latin typeface="Arial" pitchFamily="34" charset="0"/>
              </a:defRPr>
            </a:lvl2pPr>
            <a:lvl3pPr marL="1132142" indent="-226428" defTabSz="913576" eaLnBrk="0" hangingPunct="0">
              <a:defRPr>
                <a:solidFill>
                  <a:schemeClr val="tx1"/>
                </a:solidFill>
                <a:latin typeface="Arial" pitchFamily="34" charset="0"/>
              </a:defRPr>
            </a:lvl3pPr>
            <a:lvl4pPr marL="1584998" indent="-226428" defTabSz="913576" eaLnBrk="0" hangingPunct="0">
              <a:defRPr>
                <a:solidFill>
                  <a:schemeClr val="tx1"/>
                </a:solidFill>
                <a:latin typeface="Arial" pitchFamily="34" charset="0"/>
              </a:defRPr>
            </a:lvl4pPr>
            <a:lvl5pPr marL="2037855" indent="-226428" defTabSz="913576" eaLnBrk="0" hangingPunct="0">
              <a:defRPr>
                <a:solidFill>
                  <a:schemeClr val="tx1"/>
                </a:solidFill>
                <a:latin typeface="Arial" pitchFamily="34" charset="0"/>
              </a:defRPr>
            </a:lvl5pPr>
            <a:lvl6pPr marL="2490711" indent="-226428" defTabSz="913576" eaLnBrk="0" fontAlgn="base" hangingPunct="0">
              <a:spcBef>
                <a:spcPct val="0"/>
              </a:spcBef>
              <a:spcAft>
                <a:spcPct val="0"/>
              </a:spcAft>
              <a:defRPr>
                <a:solidFill>
                  <a:schemeClr val="tx1"/>
                </a:solidFill>
                <a:latin typeface="Arial" pitchFamily="34" charset="0"/>
              </a:defRPr>
            </a:lvl6pPr>
            <a:lvl7pPr marL="2943568" indent="-226428" defTabSz="913576" eaLnBrk="0" fontAlgn="base" hangingPunct="0">
              <a:spcBef>
                <a:spcPct val="0"/>
              </a:spcBef>
              <a:spcAft>
                <a:spcPct val="0"/>
              </a:spcAft>
              <a:defRPr>
                <a:solidFill>
                  <a:schemeClr val="tx1"/>
                </a:solidFill>
                <a:latin typeface="Arial" pitchFamily="34" charset="0"/>
              </a:defRPr>
            </a:lvl7pPr>
            <a:lvl8pPr marL="3396425" indent="-226428" defTabSz="913576" eaLnBrk="0" fontAlgn="base" hangingPunct="0">
              <a:spcBef>
                <a:spcPct val="0"/>
              </a:spcBef>
              <a:spcAft>
                <a:spcPct val="0"/>
              </a:spcAft>
              <a:defRPr>
                <a:solidFill>
                  <a:schemeClr val="tx1"/>
                </a:solidFill>
                <a:latin typeface="Arial" pitchFamily="34" charset="0"/>
              </a:defRPr>
            </a:lvl8pPr>
            <a:lvl9pPr marL="3849281" indent="-226428" defTabSz="913576" eaLnBrk="0" fontAlgn="base" hangingPunct="0">
              <a:spcBef>
                <a:spcPct val="0"/>
              </a:spcBef>
              <a:spcAft>
                <a:spcPct val="0"/>
              </a:spcAft>
              <a:defRPr>
                <a:solidFill>
                  <a:schemeClr val="tx1"/>
                </a:solidFill>
                <a:latin typeface="Arial" pitchFamily="34" charset="0"/>
              </a:defRPr>
            </a:lvl9pPr>
          </a:lstStyle>
          <a:p>
            <a:pPr eaLnBrk="1" hangingPunct="1">
              <a:defRPr/>
            </a:pPr>
            <a:fld id="{FF17D2DA-B0C4-4D75-BB02-A753A2BEC609}" type="slidenum">
              <a:rPr lang="en-US" smtClean="0">
                <a:solidFill>
                  <a:prstClr val="black"/>
                </a:solidFill>
              </a:rPr>
              <a:pPr eaLnBrk="1" hangingPunct="1">
                <a:defRPr/>
              </a:pPr>
              <a:t>4</a:t>
            </a:fld>
            <a:endParaRPr lang="en-US">
              <a:solidFill>
                <a:prstClr val="black"/>
              </a:solidFill>
            </a:endParaRPr>
          </a:p>
        </p:txBody>
      </p:sp>
      <p:sp>
        <p:nvSpPr>
          <p:cNvPr id="76803" name="Rectangle 2"/>
          <p:cNvSpPr>
            <a:spLocks noGrp="1" noRot="1" noChangeAspect="1" noChangeArrowheads="1" noTextEdit="1"/>
          </p:cNvSpPr>
          <p:nvPr>
            <p:ph type="sldImg"/>
          </p:nvPr>
        </p:nvSpPr>
        <p:spPr>
          <a:ln/>
        </p:spPr>
      </p:sp>
      <p:sp>
        <p:nvSpPr>
          <p:cNvPr id="76804" name="Rectangle 3"/>
          <p:cNvSpPr>
            <a:spLocks noGrp="1" noChangeArrowheads="1"/>
          </p:cNvSpPr>
          <p:nvPr>
            <p:ph type="body" idx="1"/>
          </p:nvPr>
        </p:nvSpPr>
        <p:spPr>
          <a:noFill/>
        </p:spPr>
        <p:txBody>
          <a:bodyPr/>
          <a:lstStyle/>
          <a:p>
            <a:pPr eaLnBrk="1" hangingPunct="1"/>
            <a:endParaRPr lang="en-US">
              <a:latin typeface="Arial" pitchFamily="34" charset="0"/>
            </a:endParaRPr>
          </a:p>
        </p:txBody>
      </p:sp>
    </p:spTree>
    <p:extLst>
      <p:ext uri="{BB962C8B-B14F-4D97-AF65-F5344CB8AC3E}">
        <p14:creationId xmlns:p14="http://schemas.microsoft.com/office/powerpoint/2010/main" val="20555221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7"/>
          <p:cNvSpPr>
            <a:spLocks noGrp="1" noChangeArrowheads="1"/>
          </p:cNvSpPr>
          <p:nvPr>
            <p:ph type="sldNum" sz="quarter" idx="5"/>
          </p:nvPr>
        </p:nvSpPr>
        <p:spPr/>
        <p:txBody>
          <a:bodyPr/>
          <a:lstStyle>
            <a:lvl1pPr defTabSz="913576" eaLnBrk="0" hangingPunct="0">
              <a:defRPr>
                <a:solidFill>
                  <a:schemeClr val="tx1"/>
                </a:solidFill>
                <a:latin typeface="Arial" pitchFamily="34" charset="0"/>
              </a:defRPr>
            </a:lvl1pPr>
            <a:lvl2pPr marL="735892" indent="-283035" defTabSz="913576" eaLnBrk="0" hangingPunct="0">
              <a:defRPr>
                <a:solidFill>
                  <a:schemeClr val="tx1"/>
                </a:solidFill>
                <a:latin typeface="Arial" pitchFamily="34" charset="0"/>
              </a:defRPr>
            </a:lvl2pPr>
            <a:lvl3pPr marL="1132142" indent="-226428" defTabSz="913576" eaLnBrk="0" hangingPunct="0">
              <a:defRPr>
                <a:solidFill>
                  <a:schemeClr val="tx1"/>
                </a:solidFill>
                <a:latin typeface="Arial" pitchFamily="34" charset="0"/>
              </a:defRPr>
            </a:lvl3pPr>
            <a:lvl4pPr marL="1584998" indent="-226428" defTabSz="913576" eaLnBrk="0" hangingPunct="0">
              <a:defRPr>
                <a:solidFill>
                  <a:schemeClr val="tx1"/>
                </a:solidFill>
                <a:latin typeface="Arial" pitchFamily="34" charset="0"/>
              </a:defRPr>
            </a:lvl4pPr>
            <a:lvl5pPr marL="2037855" indent="-226428" defTabSz="913576" eaLnBrk="0" hangingPunct="0">
              <a:defRPr>
                <a:solidFill>
                  <a:schemeClr val="tx1"/>
                </a:solidFill>
                <a:latin typeface="Arial" pitchFamily="34" charset="0"/>
              </a:defRPr>
            </a:lvl5pPr>
            <a:lvl6pPr marL="2490711" indent="-226428" defTabSz="913576" eaLnBrk="0" fontAlgn="base" hangingPunct="0">
              <a:spcBef>
                <a:spcPct val="0"/>
              </a:spcBef>
              <a:spcAft>
                <a:spcPct val="0"/>
              </a:spcAft>
              <a:defRPr>
                <a:solidFill>
                  <a:schemeClr val="tx1"/>
                </a:solidFill>
                <a:latin typeface="Arial" pitchFamily="34" charset="0"/>
              </a:defRPr>
            </a:lvl6pPr>
            <a:lvl7pPr marL="2943568" indent="-226428" defTabSz="913576" eaLnBrk="0" fontAlgn="base" hangingPunct="0">
              <a:spcBef>
                <a:spcPct val="0"/>
              </a:spcBef>
              <a:spcAft>
                <a:spcPct val="0"/>
              </a:spcAft>
              <a:defRPr>
                <a:solidFill>
                  <a:schemeClr val="tx1"/>
                </a:solidFill>
                <a:latin typeface="Arial" pitchFamily="34" charset="0"/>
              </a:defRPr>
            </a:lvl7pPr>
            <a:lvl8pPr marL="3396425" indent="-226428" defTabSz="913576" eaLnBrk="0" fontAlgn="base" hangingPunct="0">
              <a:spcBef>
                <a:spcPct val="0"/>
              </a:spcBef>
              <a:spcAft>
                <a:spcPct val="0"/>
              </a:spcAft>
              <a:defRPr>
                <a:solidFill>
                  <a:schemeClr val="tx1"/>
                </a:solidFill>
                <a:latin typeface="Arial" pitchFamily="34" charset="0"/>
              </a:defRPr>
            </a:lvl8pPr>
            <a:lvl9pPr marL="3849281" indent="-226428" defTabSz="913576" eaLnBrk="0" fontAlgn="base" hangingPunct="0">
              <a:spcBef>
                <a:spcPct val="0"/>
              </a:spcBef>
              <a:spcAft>
                <a:spcPct val="0"/>
              </a:spcAft>
              <a:defRPr>
                <a:solidFill>
                  <a:schemeClr val="tx1"/>
                </a:solidFill>
                <a:latin typeface="Arial" pitchFamily="34" charset="0"/>
              </a:defRPr>
            </a:lvl9pPr>
          </a:lstStyle>
          <a:p>
            <a:pPr eaLnBrk="1" hangingPunct="1">
              <a:defRPr/>
            </a:pPr>
            <a:fld id="{DEB7C26C-3424-4D9E-B6FC-6A04DABD9C60}" type="slidenum">
              <a:rPr lang="en-US" smtClean="0"/>
              <a:pPr eaLnBrk="1" hangingPunct="1">
                <a:defRPr/>
              </a:pPr>
              <a:t>5</a:t>
            </a:fld>
            <a:endParaRPr lang="en-US"/>
          </a:p>
        </p:txBody>
      </p:sp>
      <p:sp>
        <p:nvSpPr>
          <p:cNvPr id="83971" name="Rectangle 2"/>
          <p:cNvSpPr>
            <a:spLocks noGrp="1" noRot="1" noChangeAspect="1" noChangeArrowheads="1" noTextEdit="1"/>
          </p:cNvSpPr>
          <p:nvPr>
            <p:ph type="sldImg"/>
          </p:nvPr>
        </p:nvSpPr>
        <p:spPr>
          <a:ln/>
        </p:spPr>
      </p:sp>
      <p:sp>
        <p:nvSpPr>
          <p:cNvPr id="83972" name="Rectangle 3"/>
          <p:cNvSpPr>
            <a:spLocks noGrp="1" noChangeArrowheads="1"/>
          </p:cNvSpPr>
          <p:nvPr>
            <p:ph type="body" idx="1"/>
          </p:nvPr>
        </p:nvSpPr>
        <p:spPr>
          <a:noFill/>
        </p:spPr>
        <p:txBody>
          <a:bodyPr/>
          <a:lstStyle/>
          <a:p>
            <a:pPr eaLnBrk="1" hangingPunct="1"/>
            <a:endParaRPr lang="en-US">
              <a:latin typeface="Arial" pitchFamily="34" charset="0"/>
            </a:endParaRPr>
          </a:p>
        </p:txBody>
      </p:sp>
    </p:spTree>
    <p:extLst>
      <p:ext uri="{BB962C8B-B14F-4D97-AF65-F5344CB8AC3E}">
        <p14:creationId xmlns:p14="http://schemas.microsoft.com/office/powerpoint/2010/main" val="41970394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7"/>
          <p:cNvSpPr>
            <a:spLocks noGrp="1" noChangeArrowheads="1"/>
          </p:cNvSpPr>
          <p:nvPr>
            <p:ph type="sldNum" sz="quarter" idx="5"/>
          </p:nvPr>
        </p:nvSpPr>
        <p:spPr/>
        <p:txBody>
          <a:bodyPr/>
          <a:lstStyle>
            <a:lvl1pPr defTabSz="913576" eaLnBrk="0" hangingPunct="0">
              <a:defRPr>
                <a:solidFill>
                  <a:schemeClr val="tx1"/>
                </a:solidFill>
                <a:latin typeface="Arial" pitchFamily="34" charset="0"/>
              </a:defRPr>
            </a:lvl1pPr>
            <a:lvl2pPr marL="735892" indent="-283035" defTabSz="913576" eaLnBrk="0" hangingPunct="0">
              <a:defRPr>
                <a:solidFill>
                  <a:schemeClr val="tx1"/>
                </a:solidFill>
                <a:latin typeface="Arial" pitchFamily="34" charset="0"/>
              </a:defRPr>
            </a:lvl2pPr>
            <a:lvl3pPr marL="1132142" indent="-226428" defTabSz="913576" eaLnBrk="0" hangingPunct="0">
              <a:defRPr>
                <a:solidFill>
                  <a:schemeClr val="tx1"/>
                </a:solidFill>
                <a:latin typeface="Arial" pitchFamily="34" charset="0"/>
              </a:defRPr>
            </a:lvl3pPr>
            <a:lvl4pPr marL="1584998" indent="-226428" defTabSz="913576" eaLnBrk="0" hangingPunct="0">
              <a:defRPr>
                <a:solidFill>
                  <a:schemeClr val="tx1"/>
                </a:solidFill>
                <a:latin typeface="Arial" pitchFamily="34" charset="0"/>
              </a:defRPr>
            </a:lvl4pPr>
            <a:lvl5pPr marL="2037855" indent="-226428" defTabSz="913576" eaLnBrk="0" hangingPunct="0">
              <a:defRPr>
                <a:solidFill>
                  <a:schemeClr val="tx1"/>
                </a:solidFill>
                <a:latin typeface="Arial" pitchFamily="34" charset="0"/>
              </a:defRPr>
            </a:lvl5pPr>
            <a:lvl6pPr marL="2490711" indent="-226428" defTabSz="913576" eaLnBrk="0" fontAlgn="base" hangingPunct="0">
              <a:spcBef>
                <a:spcPct val="0"/>
              </a:spcBef>
              <a:spcAft>
                <a:spcPct val="0"/>
              </a:spcAft>
              <a:defRPr>
                <a:solidFill>
                  <a:schemeClr val="tx1"/>
                </a:solidFill>
                <a:latin typeface="Arial" pitchFamily="34" charset="0"/>
              </a:defRPr>
            </a:lvl6pPr>
            <a:lvl7pPr marL="2943568" indent="-226428" defTabSz="913576" eaLnBrk="0" fontAlgn="base" hangingPunct="0">
              <a:spcBef>
                <a:spcPct val="0"/>
              </a:spcBef>
              <a:spcAft>
                <a:spcPct val="0"/>
              </a:spcAft>
              <a:defRPr>
                <a:solidFill>
                  <a:schemeClr val="tx1"/>
                </a:solidFill>
                <a:latin typeface="Arial" pitchFamily="34" charset="0"/>
              </a:defRPr>
            </a:lvl7pPr>
            <a:lvl8pPr marL="3396425" indent="-226428" defTabSz="913576" eaLnBrk="0" fontAlgn="base" hangingPunct="0">
              <a:spcBef>
                <a:spcPct val="0"/>
              </a:spcBef>
              <a:spcAft>
                <a:spcPct val="0"/>
              </a:spcAft>
              <a:defRPr>
                <a:solidFill>
                  <a:schemeClr val="tx1"/>
                </a:solidFill>
                <a:latin typeface="Arial" pitchFamily="34" charset="0"/>
              </a:defRPr>
            </a:lvl8pPr>
            <a:lvl9pPr marL="3849281" indent="-226428" defTabSz="913576" eaLnBrk="0" fontAlgn="base" hangingPunct="0">
              <a:spcBef>
                <a:spcPct val="0"/>
              </a:spcBef>
              <a:spcAft>
                <a:spcPct val="0"/>
              </a:spcAft>
              <a:defRPr>
                <a:solidFill>
                  <a:schemeClr val="tx1"/>
                </a:solidFill>
                <a:latin typeface="Arial" pitchFamily="34" charset="0"/>
              </a:defRPr>
            </a:lvl9pPr>
          </a:lstStyle>
          <a:p>
            <a:pPr eaLnBrk="1" hangingPunct="1">
              <a:defRPr/>
            </a:pPr>
            <a:fld id="{5322D81C-9CBD-4482-B7EC-491D4D369C25}" type="slidenum">
              <a:rPr lang="en-US" smtClean="0">
                <a:solidFill>
                  <a:prstClr val="black"/>
                </a:solidFill>
              </a:rPr>
              <a:pPr eaLnBrk="1" hangingPunct="1">
                <a:defRPr/>
              </a:pPr>
              <a:t>6</a:t>
            </a:fld>
            <a:endParaRPr lang="en-US">
              <a:solidFill>
                <a:prstClr val="black"/>
              </a:solidFill>
            </a:endParaRPr>
          </a:p>
        </p:txBody>
      </p:sp>
      <p:sp>
        <p:nvSpPr>
          <p:cNvPr id="90115" name="Rectangle 2"/>
          <p:cNvSpPr>
            <a:spLocks noGrp="1" noRot="1" noChangeAspect="1" noChangeArrowheads="1" noTextEdit="1"/>
          </p:cNvSpPr>
          <p:nvPr>
            <p:ph type="sldImg"/>
          </p:nvPr>
        </p:nvSpPr>
        <p:spPr>
          <a:ln/>
        </p:spPr>
      </p:sp>
      <p:sp>
        <p:nvSpPr>
          <p:cNvPr id="90116" name="Rectangle 3"/>
          <p:cNvSpPr>
            <a:spLocks noGrp="1" noChangeArrowheads="1"/>
          </p:cNvSpPr>
          <p:nvPr>
            <p:ph type="body" idx="1"/>
          </p:nvPr>
        </p:nvSpPr>
        <p:spPr>
          <a:noFill/>
        </p:spPr>
        <p:txBody>
          <a:bodyPr/>
          <a:lstStyle/>
          <a:p>
            <a:pPr eaLnBrk="1" hangingPunct="1"/>
            <a:endParaRPr lang="en-US">
              <a:latin typeface="Arial" pitchFamily="34" charset="0"/>
            </a:endParaRPr>
          </a:p>
        </p:txBody>
      </p:sp>
    </p:spTree>
    <p:extLst>
      <p:ext uri="{BB962C8B-B14F-4D97-AF65-F5344CB8AC3E}">
        <p14:creationId xmlns:p14="http://schemas.microsoft.com/office/powerpoint/2010/main" val="208454539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7"/>
          <p:cNvSpPr>
            <a:spLocks noGrp="1" noChangeArrowheads="1"/>
          </p:cNvSpPr>
          <p:nvPr>
            <p:ph type="sldNum" sz="quarter" idx="5"/>
          </p:nvPr>
        </p:nvSpPr>
        <p:spPr/>
        <p:txBody>
          <a:bodyPr/>
          <a:lstStyle>
            <a:lvl1pPr defTabSz="913576" eaLnBrk="0" hangingPunct="0">
              <a:defRPr>
                <a:solidFill>
                  <a:schemeClr val="tx1"/>
                </a:solidFill>
                <a:latin typeface="Arial" pitchFamily="34" charset="0"/>
              </a:defRPr>
            </a:lvl1pPr>
            <a:lvl2pPr marL="735892" indent="-283035" defTabSz="913576" eaLnBrk="0" hangingPunct="0">
              <a:defRPr>
                <a:solidFill>
                  <a:schemeClr val="tx1"/>
                </a:solidFill>
                <a:latin typeface="Arial" pitchFamily="34" charset="0"/>
              </a:defRPr>
            </a:lvl2pPr>
            <a:lvl3pPr marL="1132142" indent="-226428" defTabSz="913576" eaLnBrk="0" hangingPunct="0">
              <a:defRPr>
                <a:solidFill>
                  <a:schemeClr val="tx1"/>
                </a:solidFill>
                <a:latin typeface="Arial" pitchFamily="34" charset="0"/>
              </a:defRPr>
            </a:lvl3pPr>
            <a:lvl4pPr marL="1584998" indent="-226428" defTabSz="913576" eaLnBrk="0" hangingPunct="0">
              <a:defRPr>
                <a:solidFill>
                  <a:schemeClr val="tx1"/>
                </a:solidFill>
                <a:latin typeface="Arial" pitchFamily="34" charset="0"/>
              </a:defRPr>
            </a:lvl4pPr>
            <a:lvl5pPr marL="2037855" indent="-226428" defTabSz="913576" eaLnBrk="0" hangingPunct="0">
              <a:defRPr>
                <a:solidFill>
                  <a:schemeClr val="tx1"/>
                </a:solidFill>
                <a:latin typeface="Arial" pitchFamily="34" charset="0"/>
              </a:defRPr>
            </a:lvl5pPr>
            <a:lvl6pPr marL="2490711" indent="-226428" defTabSz="913576" eaLnBrk="0" fontAlgn="base" hangingPunct="0">
              <a:spcBef>
                <a:spcPct val="0"/>
              </a:spcBef>
              <a:spcAft>
                <a:spcPct val="0"/>
              </a:spcAft>
              <a:defRPr>
                <a:solidFill>
                  <a:schemeClr val="tx1"/>
                </a:solidFill>
                <a:latin typeface="Arial" pitchFamily="34" charset="0"/>
              </a:defRPr>
            </a:lvl6pPr>
            <a:lvl7pPr marL="2943568" indent="-226428" defTabSz="913576" eaLnBrk="0" fontAlgn="base" hangingPunct="0">
              <a:spcBef>
                <a:spcPct val="0"/>
              </a:spcBef>
              <a:spcAft>
                <a:spcPct val="0"/>
              </a:spcAft>
              <a:defRPr>
                <a:solidFill>
                  <a:schemeClr val="tx1"/>
                </a:solidFill>
                <a:latin typeface="Arial" pitchFamily="34" charset="0"/>
              </a:defRPr>
            </a:lvl7pPr>
            <a:lvl8pPr marL="3396425" indent="-226428" defTabSz="913576" eaLnBrk="0" fontAlgn="base" hangingPunct="0">
              <a:spcBef>
                <a:spcPct val="0"/>
              </a:spcBef>
              <a:spcAft>
                <a:spcPct val="0"/>
              </a:spcAft>
              <a:defRPr>
                <a:solidFill>
                  <a:schemeClr val="tx1"/>
                </a:solidFill>
                <a:latin typeface="Arial" pitchFamily="34" charset="0"/>
              </a:defRPr>
            </a:lvl8pPr>
            <a:lvl9pPr marL="3849281" indent="-226428" defTabSz="913576" eaLnBrk="0" fontAlgn="base" hangingPunct="0">
              <a:spcBef>
                <a:spcPct val="0"/>
              </a:spcBef>
              <a:spcAft>
                <a:spcPct val="0"/>
              </a:spcAft>
              <a:defRPr>
                <a:solidFill>
                  <a:schemeClr val="tx1"/>
                </a:solidFill>
                <a:latin typeface="Arial" pitchFamily="34" charset="0"/>
              </a:defRPr>
            </a:lvl9pPr>
          </a:lstStyle>
          <a:p>
            <a:pPr eaLnBrk="1" hangingPunct="1">
              <a:defRPr/>
            </a:pPr>
            <a:fld id="{34E4FAA0-BCDA-46AC-AECE-6C121EF3CA90}" type="slidenum">
              <a:rPr lang="en-US" smtClean="0">
                <a:solidFill>
                  <a:prstClr val="black"/>
                </a:solidFill>
              </a:rPr>
              <a:pPr eaLnBrk="1" hangingPunct="1">
                <a:defRPr/>
              </a:pPr>
              <a:t>7</a:t>
            </a:fld>
            <a:endParaRPr lang="en-US">
              <a:solidFill>
                <a:prstClr val="black"/>
              </a:solidFill>
            </a:endParaRPr>
          </a:p>
        </p:txBody>
      </p:sp>
      <p:sp>
        <p:nvSpPr>
          <p:cNvPr id="112643" name="Rectangle 2"/>
          <p:cNvSpPr>
            <a:spLocks noGrp="1" noRot="1" noChangeAspect="1" noChangeArrowheads="1" noTextEdit="1"/>
          </p:cNvSpPr>
          <p:nvPr>
            <p:ph type="sldImg"/>
          </p:nvPr>
        </p:nvSpPr>
        <p:spPr>
          <a:xfrm>
            <a:off x="1116013" y="677863"/>
            <a:ext cx="4625975" cy="3470275"/>
          </a:xfrm>
          <a:ln/>
        </p:spPr>
      </p:sp>
      <p:sp>
        <p:nvSpPr>
          <p:cNvPr id="112644" name="Rectangle 3"/>
          <p:cNvSpPr>
            <a:spLocks noGrp="1" noChangeArrowheads="1"/>
          </p:cNvSpPr>
          <p:nvPr>
            <p:ph type="body" idx="1"/>
          </p:nvPr>
        </p:nvSpPr>
        <p:spPr>
          <a:noFill/>
        </p:spPr>
        <p:txBody>
          <a:bodyPr/>
          <a:lstStyle/>
          <a:p>
            <a:pPr eaLnBrk="1" hangingPunct="1"/>
            <a:endParaRPr lang="en-US">
              <a:latin typeface="Arial" pitchFamily="34" charset="0"/>
            </a:endParaRPr>
          </a:p>
        </p:txBody>
      </p:sp>
    </p:spTree>
    <p:extLst>
      <p:ext uri="{BB962C8B-B14F-4D97-AF65-F5344CB8AC3E}">
        <p14:creationId xmlns:p14="http://schemas.microsoft.com/office/powerpoint/2010/main" val="231211493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7"/>
          <p:cNvSpPr>
            <a:spLocks noGrp="1" noChangeArrowheads="1"/>
          </p:cNvSpPr>
          <p:nvPr>
            <p:ph type="sldNum" sz="quarter" idx="5"/>
          </p:nvPr>
        </p:nvSpPr>
        <p:spPr/>
        <p:txBody>
          <a:bodyPr/>
          <a:lstStyle>
            <a:lvl1pPr defTabSz="913576" eaLnBrk="0" hangingPunct="0">
              <a:defRPr>
                <a:solidFill>
                  <a:schemeClr val="tx1"/>
                </a:solidFill>
                <a:latin typeface="Arial" pitchFamily="34" charset="0"/>
              </a:defRPr>
            </a:lvl1pPr>
            <a:lvl2pPr marL="735892" indent="-283035" defTabSz="913576" eaLnBrk="0" hangingPunct="0">
              <a:defRPr>
                <a:solidFill>
                  <a:schemeClr val="tx1"/>
                </a:solidFill>
                <a:latin typeface="Arial" pitchFamily="34" charset="0"/>
              </a:defRPr>
            </a:lvl2pPr>
            <a:lvl3pPr marL="1132142" indent="-226428" defTabSz="913576" eaLnBrk="0" hangingPunct="0">
              <a:defRPr>
                <a:solidFill>
                  <a:schemeClr val="tx1"/>
                </a:solidFill>
                <a:latin typeface="Arial" pitchFamily="34" charset="0"/>
              </a:defRPr>
            </a:lvl3pPr>
            <a:lvl4pPr marL="1584998" indent="-226428" defTabSz="913576" eaLnBrk="0" hangingPunct="0">
              <a:defRPr>
                <a:solidFill>
                  <a:schemeClr val="tx1"/>
                </a:solidFill>
                <a:latin typeface="Arial" pitchFamily="34" charset="0"/>
              </a:defRPr>
            </a:lvl4pPr>
            <a:lvl5pPr marL="2037855" indent="-226428" defTabSz="913576" eaLnBrk="0" hangingPunct="0">
              <a:defRPr>
                <a:solidFill>
                  <a:schemeClr val="tx1"/>
                </a:solidFill>
                <a:latin typeface="Arial" pitchFamily="34" charset="0"/>
              </a:defRPr>
            </a:lvl5pPr>
            <a:lvl6pPr marL="2490711" indent="-226428" defTabSz="913576" eaLnBrk="0" fontAlgn="base" hangingPunct="0">
              <a:spcBef>
                <a:spcPct val="0"/>
              </a:spcBef>
              <a:spcAft>
                <a:spcPct val="0"/>
              </a:spcAft>
              <a:defRPr>
                <a:solidFill>
                  <a:schemeClr val="tx1"/>
                </a:solidFill>
                <a:latin typeface="Arial" pitchFamily="34" charset="0"/>
              </a:defRPr>
            </a:lvl6pPr>
            <a:lvl7pPr marL="2943568" indent="-226428" defTabSz="913576" eaLnBrk="0" fontAlgn="base" hangingPunct="0">
              <a:spcBef>
                <a:spcPct val="0"/>
              </a:spcBef>
              <a:spcAft>
                <a:spcPct val="0"/>
              </a:spcAft>
              <a:defRPr>
                <a:solidFill>
                  <a:schemeClr val="tx1"/>
                </a:solidFill>
                <a:latin typeface="Arial" pitchFamily="34" charset="0"/>
              </a:defRPr>
            </a:lvl7pPr>
            <a:lvl8pPr marL="3396425" indent="-226428" defTabSz="913576" eaLnBrk="0" fontAlgn="base" hangingPunct="0">
              <a:spcBef>
                <a:spcPct val="0"/>
              </a:spcBef>
              <a:spcAft>
                <a:spcPct val="0"/>
              </a:spcAft>
              <a:defRPr>
                <a:solidFill>
                  <a:schemeClr val="tx1"/>
                </a:solidFill>
                <a:latin typeface="Arial" pitchFamily="34" charset="0"/>
              </a:defRPr>
            </a:lvl8pPr>
            <a:lvl9pPr marL="3849281" indent="-226428" defTabSz="913576" eaLnBrk="0" fontAlgn="base" hangingPunct="0">
              <a:spcBef>
                <a:spcPct val="0"/>
              </a:spcBef>
              <a:spcAft>
                <a:spcPct val="0"/>
              </a:spcAft>
              <a:defRPr>
                <a:solidFill>
                  <a:schemeClr val="tx1"/>
                </a:solidFill>
                <a:latin typeface="Arial" pitchFamily="34" charset="0"/>
              </a:defRPr>
            </a:lvl9pPr>
          </a:lstStyle>
          <a:p>
            <a:pPr marL="0" marR="0" lvl="0" indent="0" algn="r" defTabSz="913576" rtl="0" eaLnBrk="1" fontAlgn="auto" latinLnBrk="0" hangingPunct="1">
              <a:lnSpc>
                <a:spcPct val="100000"/>
              </a:lnSpc>
              <a:spcBef>
                <a:spcPts val="0"/>
              </a:spcBef>
              <a:spcAft>
                <a:spcPts val="0"/>
              </a:spcAft>
              <a:buClrTx/>
              <a:buSzTx/>
              <a:buFontTx/>
              <a:buNone/>
              <a:tabLst/>
              <a:defRPr/>
            </a:pPr>
            <a:fld id="{FE4C5AE1-06C3-4D5A-A917-7B750518424B}" type="slidenum">
              <a:rPr kumimoji="0" lang="en-US" sz="1200" b="0" i="0" u="none" strike="noStrike" kern="1200" cap="none" spc="0" normalizeH="0" baseline="0" noProof="0" smtClean="0">
                <a:ln>
                  <a:noFill/>
                </a:ln>
                <a:solidFill>
                  <a:prstClr val="black"/>
                </a:solidFill>
                <a:effectLst/>
                <a:uLnTx/>
                <a:uFillTx/>
                <a:latin typeface="Arial" pitchFamily="34" charset="0"/>
                <a:ea typeface="+mn-ea"/>
                <a:cs typeface="+mn-cs"/>
              </a:rPr>
              <a:pPr marL="0" marR="0" lvl="0" indent="0" algn="r" defTabSz="913576"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Arial" pitchFamily="34" charset="0"/>
              <a:ea typeface="+mn-ea"/>
              <a:cs typeface="+mn-cs"/>
            </a:endParaRPr>
          </a:p>
        </p:txBody>
      </p:sp>
      <p:sp>
        <p:nvSpPr>
          <p:cNvPr id="117763" name="Rectangle 2"/>
          <p:cNvSpPr>
            <a:spLocks noGrp="1" noRot="1" noChangeAspect="1" noChangeArrowheads="1" noTextEdit="1"/>
          </p:cNvSpPr>
          <p:nvPr>
            <p:ph type="sldImg"/>
          </p:nvPr>
        </p:nvSpPr>
        <p:spPr>
          <a:xfrm>
            <a:off x="1116013" y="677863"/>
            <a:ext cx="4625975" cy="3470275"/>
          </a:xfrm>
          <a:ln/>
        </p:spPr>
      </p:sp>
      <p:sp>
        <p:nvSpPr>
          <p:cNvPr id="117764" name="Rectangle 3"/>
          <p:cNvSpPr>
            <a:spLocks noGrp="1" noChangeArrowheads="1"/>
          </p:cNvSpPr>
          <p:nvPr>
            <p:ph type="body" idx="1"/>
          </p:nvPr>
        </p:nvSpPr>
        <p:spPr>
          <a:noFill/>
        </p:spPr>
        <p:txBody>
          <a:bodyPr/>
          <a:lstStyle/>
          <a:p>
            <a:pPr eaLnBrk="1" hangingPunct="1"/>
            <a:endParaRPr lang="en-US">
              <a:latin typeface="Arial" pitchFamily="34" charset="0"/>
            </a:endParaRPr>
          </a:p>
        </p:txBody>
      </p:sp>
    </p:spTree>
    <p:extLst>
      <p:ext uri="{BB962C8B-B14F-4D97-AF65-F5344CB8AC3E}">
        <p14:creationId xmlns:p14="http://schemas.microsoft.com/office/powerpoint/2010/main" val="209831834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7"/>
          <p:cNvSpPr>
            <a:spLocks noGrp="1" noChangeArrowheads="1"/>
          </p:cNvSpPr>
          <p:nvPr>
            <p:ph type="sldNum" sz="quarter" idx="5"/>
          </p:nvPr>
        </p:nvSpPr>
        <p:spPr/>
        <p:txBody>
          <a:bodyPr/>
          <a:lstStyle>
            <a:lvl1pPr defTabSz="913576" eaLnBrk="0" hangingPunct="0">
              <a:defRPr>
                <a:solidFill>
                  <a:schemeClr val="tx1"/>
                </a:solidFill>
                <a:latin typeface="Arial" pitchFamily="34" charset="0"/>
              </a:defRPr>
            </a:lvl1pPr>
            <a:lvl2pPr marL="735892" indent="-283035" defTabSz="913576" eaLnBrk="0" hangingPunct="0">
              <a:defRPr>
                <a:solidFill>
                  <a:schemeClr val="tx1"/>
                </a:solidFill>
                <a:latin typeface="Arial" pitchFamily="34" charset="0"/>
              </a:defRPr>
            </a:lvl2pPr>
            <a:lvl3pPr marL="1132142" indent="-226428" defTabSz="913576" eaLnBrk="0" hangingPunct="0">
              <a:defRPr>
                <a:solidFill>
                  <a:schemeClr val="tx1"/>
                </a:solidFill>
                <a:latin typeface="Arial" pitchFamily="34" charset="0"/>
              </a:defRPr>
            </a:lvl3pPr>
            <a:lvl4pPr marL="1584998" indent="-226428" defTabSz="913576" eaLnBrk="0" hangingPunct="0">
              <a:defRPr>
                <a:solidFill>
                  <a:schemeClr val="tx1"/>
                </a:solidFill>
                <a:latin typeface="Arial" pitchFamily="34" charset="0"/>
              </a:defRPr>
            </a:lvl4pPr>
            <a:lvl5pPr marL="2037855" indent="-226428" defTabSz="913576" eaLnBrk="0" hangingPunct="0">
              <a:defRPr>
                <a:solidFill>
                  <a:schemeClr val="tx1"/>
                </a:solidFill>
                <a:latin typeface="Arial" pitchFamily="34" charset="0"/>
              </a:defRPr>
            </a:lvl5pPr>
            <a:lvl6pPr marL="2490711" indent="-226428" defTabSz="913576" eaLnBrk="0" fontAlgn="base" hangingPunct="0">
              <a:spcBef>
                <a:spcPct val="0"/>
              </a:spcBef>
              <a:spcAft>
                <a:spcPct val="0"/>
              </a:spcAft>
              <a:defRPr>
                <a:solidFill>
                  <a:schemeClr val="tx1"/>
                </a:solidFill>
                <a:latin typeface="Arial" pitchFamily="34" charset="0"/>
              </a:defRPr>
            </a:lvl6pPr>
            <a:lvl7pPr marL="2943568" indent="-226428" defTabSz="913576" eaLnBrk="0" fontAlgn="base" hangingPunct="0">
              <a:spcBef>
                <a:spcPct val="0"/>
              </a:spcBef>
              <a:spcAft>
                <a:spcPct val="0"/>
              </a:spcAft>
              <a:defRPr>
                <a:solidFill>
                  <a:schemeClr val="tx1"/>
                </a:solidFill>
                <a:latin typeface="Arial" pitchFamily="34" charset="0"/>
              </a:defRPr>
            </a:lvl7pPr>
            <a:lvl8pPr marL="3396425" indent="-226428" defTabSz="913576" eaLnBrk="0" fontAlgn="base" hangingPunct="0">
              <a:spcBef>
                <a:spcPct val="0"/>
              </a:spcBef>
              <a:spcAft>
                <a:spcPct val="0"/>
              </a:spcAft>
              <a:defRPr>
                <a:solidFill>
                  <a:schemeClr val="tx1"/>
                </a:solidFill>
                <a:latin typeface="Arial" pitchFamily="34" charset="0"/>
              </a:defRPr>
            </a:lvl8pPr>
            <a:lvl9pPr marL="3849281" indent="-226428" defTabSz="913576" eaLnBrk="0" fontAlgn="base" hangingPunct="0">
              <a:spcBef>
                <a:spcPct val="0"/>
              </a:spcBef>
              <a:spcAft>
                <a:spcPct val="0"/>
              </a:spcAft>
              <a:defRPr>
                <a:solidFill>
                  <a:schemeClr val="tx1"/>
                </a:solidFill>
                <a:latin typeface="Arial" pitchFamily="34" charset="0"/>
              </a:defRPr>
            </a:lvl9pPr>
          </a:lstStyle>
          <a:p>
            <a:pPr marL="0" marR="0" lvl="0" indent="0" algn="r" defTabSz="913576" rtl="0" eaLnBrk="1" fontAlgn="auto" latinLnBrk="0" hangingPunct="1">
              <a:lnSpc>
                <a:spcPct val="100000"/>
              </a:lnSpc>
              <a:spcBef>
                <a:spcPts val="0"/>
              </a:spcBef>
              <a:spcAft>
                <a:spcPts val="0"/>
              </a:spcAft>
              <a:buClrTx/>
              <a:buSzTx/>
              <a:buFontTx/>
              <a:buNone/>
              <a:tabLst/>
              <a:defRPr/>
            </a:pPr>
            <a:fld id="{7EF4476E-02C8-47CD-94F7-FBFAD418C27A}" type="slidenum">
              <a:rPr kumimoji="0" lang="en-US" sz="1200" b="0" i="0" u="none" strike="noStrike" kern="1200" cap="none" spc="0" normalizeH="0" baseline="0" noProof="0" smtClean="0">
                <a:ln>
                  <a:noFill/>
                </a:ln>
                <a:solidFill>
                  <a:prstClr val="black"/>
                </a:solidFill>
                <a:effectLst/>
                <a:uLnTx/>
                <a:uFillTx/>
                <a:latin typeface="Arial" pitchFamily="34" charset="0"/>
                <a:ea typeface="+mn-ea"/>
                <a:cs typeface="+mn-cs"/>
              </a:rPr>
              <a:pPr marL="0" marR="0" lvl="0" indent="0" algn="r" defTabSz="913576"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Arial" pitchFamily="34" charset="0"/>
              <a:ea typeface="+mn-ea"/>
              <a:cs typeface="+mn-cs"/>
            </a:endParaRPr>
          </a:p>
        </p:txBody>
      </p:sp>
      <p:sp>
        <p:nvSpPr>
          <p:cNvPr id="88067" name="Rectangle 2"/>
          <p:cNvSpPr>
            <a:spLocks noGrp="1" noRot="1" noChangeAspect="1" noChangeArrowheads="1" noTextEdit="1"/>
          </p:cNvSpPr>
          <p:nvPr>
            <p:ph type="sldImg"/>
          </p:nvPr>
        </p:nvSpPr>
        <p:spPr>
          <a:ln/>
        </p:spPr>
      </p:sp>
      <p:sp>
        <p:nvSpPr>
          <p:cNvPr id="88068" name="Rectangle 3"/>
          <p:cNvSpPr>
            <a:spLocks noGrp="1" noChangeArrowheads="1"/>
          </p:cNvSpPr>
          <p:nvPr>
            <p:ph type="body" idx="1"/>
          </p:nvPr>
        </p:nvSpPr>
        <p:spPr>
          <a:noFill/>
        </p:spPr>
        <p:txBody>
          <a:bodyPr/>
          <a:lstStyle/>
          <a:p>
            <a:pPr eaLnBrk="1" hangingPunct="1"/>
            <a:r>
              <a:rPr lang="en-US" dirty="0">
                <a:latin typeface="Arial" pitchFamily="34" charset="0"/>
              </a:rPr>
              <a:t>The 1984-2012 version of GNN had 36,607 plot observations (FCIDs) on 20,370 locations. These plots came from many different sources and used 3 different plot designs. The 1986-2017 GNN version has 26,719 FCIDs on 17,564 locations with 1 single plot design (FIA-Annual). The older plot data and designs were still used to inform the PNV map where the plots occur on the same location as the FIA-Annual plots used in the 2017 GNN version. </a:t>
            </a:r>
          </a:p>
        </p:txBody>
      </p:sp>
    </p:spTree>
    <p:extLst>
      <p:ext uri="{BB962C8B-B14F-4D97-AF65-F5344CB8AC3E}">
        <p14:creationId xmlns:p14="http://schemas.microsoft.com/office/powerpoint/2010/main" val="303672799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6" descr="pp_background_title"/>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0825" cy="685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3" name="Rectangle 3"/>
          <p:cNvSpPr>
            <a:spLocks noGrp="1" noChangeArrowheads="1"/>
          </p:cNvSpPr>
          <p:nvPr>
            <p:ph type="ctrTitle"/>
          </p:nvPr>
        </p:nvSpPr>
        <p:spPr>
          <a:xfrm>
            <a:off x="685800" y="2130425"/>
            <a:ext cx="7772400" cy="1470025"/>
          </a:xfrm>
        </p:spPr>
        <p:txBody>
          <a:bodyPr/>
          <a:lstStyle>
            <a:lvl1pPr>
              <a:defRPr/>
            </a:lvl1pPr>
          </a:lstStyle>
          <a:p>
            <a:pPr lvl="0"/>
            <a:r>
              <a:rPr lang="en-US" noProof="0"/>
              <a:t>Click to edit Master title style</a:t>
            </a:r>
          </a:p>
        </p:txBody>
      </p:sp>
      <p:sp>
        <p:nvSpPr>
          <p:cNvPr id="10244" name="Rectangle 4"/>
          <p:cNvSpPr>
            <a:spLocks noGrp="1" noChangeArrowheads="1"/>
          </p:cNvSpPr>
          <p:nvPr>
            <p:ph type="subTitle" idx="1"/>
          </p:nvPr>
        </p:nvSpPr>
        <p:spPr>
          <a:xfrm>
            <a:off x="1371600" y="3886200"/>
            <a:ext cx="6400800" cy="1752600"/>
          </a:xfrm>
        </p:spPr>
        <p:txBody>
          <a:bodyPr/>
          <a:lstStyle>
            <a:lvl1pPr marL="0" indent="0" algn="ctr">
              <a:buFont typeface="Wingdings" pitchFamily="2" charset="2"/>
              <a:buNone/>
              <a:defRPr/>
            </a:lvl1pPr>
          </a:lstStyle>
          <a:p>
            <a:pPr lvl="0"/>
            <a:r>
              <a:rPr lang="en-US" noProof="0"/>
              <a:t>Click to edit Master subtitle style</a:t>
            </a:r>
          </a:p>
        </p:txBody>
      </p:sp>
    </p:spTree>
    <p:extLst>
      <p:ext uri="{BB962C8B-B14F-4D97-AF65-F5344CB8AC3E}">
        <p14:creationId xmlns:p14="http://schemas.microsoft.com/office/powerpoint/2010/main" val="11628231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ftr" sz="quarter" idx="11"/>
          </p:nvPr>
        </p:nvSpPr>
        <p:spPr>
          <a:ln/>
        </p:spPr>
        <p:txBody>
          <a:bodyPr/>
          <a:lstStyle>
            <a:lvl1pPr>
              <a:defRPr/>
            </a:lvl1pPr>
          </a:lstStyle>
          <a:p>
            <a:pPr>
              <a:defRPr/>
            </a:pPr>
            <a:endParaRPr lang="en-US"/>
          </a:p>
        </p:txBody>
      </p:sp>
      <p:sp>
        <p:nvSpPr>
          <p:cNvPr id="6" name="Rectangle 7"/>
          <p:cNvSpPr>
            <a:spLocks noGrp="1" noChangeArrowheads="1"/>
          </p:cNvSpPr>
          <p:nvPr>
            <p:ph type="sldNum" sz="quarter" idx="12"/>
          </p:nvPr>
        </p:nvSpPr>
        <p:spPr>
          <a:ln/>
        </p:spPr>
        <p:txBody>
          <a:bodyPr/>
          <a:lstStyle>
            <a:lvl1pPr>
              <a:defRPr/>
            </a:lvl1pPr>
          </a:lstStyle>
          <a:p>
            <a:pPr>
              <a:defRPr/>
            </a:pPr>
            <a:fld id="{66F1E329-D59E-4483-A7AE-D3FDBAC1D3E7}" type="slidenum">
              <a:rPr lang="en-US"/>
              <a:pPr>
                <a:defRPr/>
              </a:pPr>
              <a:t>‹#›</a:t>
            </a:fld>
            <a:endParaRPr lang="en-US"/>
          </a:p>
        </p:txBody>
      </p:sp>
    </p:spTree>
    <p:extLst>
      <p:ext uri="{BB962C8B-B14F-4D97-AF65-F5344CB8AC3E}">
        <p14:creationId xmlns:p14="http://schemas.microsoft.com/office/powerpoint/2010/main" val="28061251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457200"/>
            <a:ext cx="2057400" cy="5410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457200"/>
            <a:ext cx="6019800" cy="5410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ftr" sz="quarter" idx="11"/>
          </p:nvPr>
        </p:nvSpPr>
        <p:spPr>
          <a:ln/>
        </p:spPr>
        <p:txBody>
          <a:bodyPr/>
          <a:lstStyle>
            <a:lvl1pPr>
              <a:defRPr/>
            </a:lvl1pPr>
          </a:lstStyle>
          <a:p>
            <a:pPr>
              <a:defRPr/>
            </a:pPr>
            <a:endParaRPr lang="en-US"/>
          </a:p>
        </p:txBody>
      </p:sp>
      <p:sp>
        <p:nvSpPr>
          <p:cNvPr id="6" name="Rectangle 7"/>
          <p:cNvSpPr>
            <a:spLocks noGrp="1" noChangeArrowheads="1"/>
          </p:cNvSpPr>
          <p:nvPr>
            <p:ph type="sldNum" sz="quarter" idx="12"/>
          </p:nvPr>
        </p:nvSpPr>
        <p:spPr>
          <a:ln/>
        </p:spPr>
        <p:txBody>
          <a:bodyPr/>
          <a:lstStyle>
            <a:lvl1pPr>
              <a:defRPr/>
            </a:lvl1pPr>
          </a:lstStyle>
          <a:p>
            <a:pPr>
              <a:defRPr/>
            </a:pPr>
            <a:fld id="{FCB891A2-637A-4228-B220-8056B38C734C}" type="slidenum">
              <a:rPr lang="en-US"/>
              <a:pPr>
                <a:defRPr/>
              </a:pPr>
              <a:t>‹#›</a:t>
            </a:fld>
            <a:endParaRPr lang="en-US"/>
          </a:p>
        </p:txBody>
      </p:sp>
    </p:spTree>
    <p:extLst>
      <p:ext uri="{BB962C8B-B14F-4D97-AF65-F5344CB8AC3E}">
        <p14:creationId xmlns:p14="http://schemas.microsoft.com/office/powerpoint/2010/main" val="365002688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132271917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7804980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400374732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2286000"/>
            <a:ext cx="4038600" cy="3581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2286000"/>
            <a:ext cx="4038600" cy="3581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7797439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8990328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49070116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59032384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42779990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ftr" sz="quarter" idx="11"/>
          </p:nvPr>
        </p:nvSpPr>
        <p:spPr>
          <a:ln/>
        </p:spPr>
        <p:txBody>
          <a:bodyPr/>
          <a:lstStyle>
            <a:lvl1pPr>
              <a:defRPr/>
            </a:lvl1pPr>
          </a:lstStyle>
          <a:p>
            <a:pPr>
              <a:defRPr/>
            </a:pPr>
            <a:endParaRPr lang="en-US"/>
          </a:p>
        </p:txBody>
      </p:sp>
      <p:sp>
        <p:nvSpPr>
          <p:cNvPr id="6" name="Rectangle 7"/>
          <p:cNvSpPr>
            <a:spLocks noGrp="1" noChangeArrowheads="1"/>
          </p:cNvSpPr>
          <p:nvPr>
            <p:ph type="sldNum" sz="quarter" idx="12"/>
          </p:nvPr>
        </p:nvSpPr>
        <p:spPr>
          <a:ln/>
        </p:spPr>
        <p:txBody>
          <a:bodyPr/>
          <a:lstStyle>
            <a:lvl1pPr>
              <a:defRPr/>
            </a:lvl1pPr>
          </a:lstStyle>
          <a:p>
            <a:pPr>
              <a:defRPr/>
            </a:pPr>
            <a:fld id="{ABC3A2D1-24E8-4F03-BB56-157E6AD2A5A4}" type="slidenum">
              <a:rPr lang="en-US"/>
              <a:pPr>
                <a:defRPr/>
              </a:pPr>
              <a:t>‹#›</a:t>
            </a:fld>
            <a:endParaRPr lang="en-US"/>
          </a:p>
        </p:txBody>
      </p:sp>
    </p:spTree>
    <p:extLst>
      <p:ext uri="{BB962C8B-B14F-4D97-AF65-F5344CB8AC3E}">
        <p14:creationId xmlns:p14="http://schemas.microsoft.com/office/powerpoint/2010/main" val="165022183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96635282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6366288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88150" y="295275"/>
            <a:ext cx="2209800" cy="55721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55575" y="295275"/>
            <a:ext cx="6480175" cy="55721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454963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6" descr="pp_background_title"/>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 y="2"/>
            <a:ext cx="9140825" cy="685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3" name="Rectangle 3"/>
          <p:cNvSpPr>
            <a:spLocks noGrp="1" noChangeArrowheads="1"/>
          </p:cNvSpPr>
          <p:nvPr>
            <p:ph type="ctrTitle"/>
          </p:nvPr>
        </p:nvSpPr>
        <p:spPr>
          <a:xfrm>
            <a:off x="685800" y="2130427"/>
            <a:ext cx="7772400" cy="1470025"/>
          </a:xfrm>
        </p:spPr>
        <p:txBody>
          <a:bodyPr/>
          <a:lstStyle>
            <a:lvl1pPr>
              <a:defRPr/>
            </a:lvl1pPr>
          </a:lstStyle>
          <a:p>
            <a:pPr lvl="0"/>
            <a:r>
              <a:rPr lang="en-US" noProof="0"/>
              <a:t>Click to edit Master title style</a:t>
            </a:r>
          </a:p>
        </p:txBody>
      </p:sp>
      <p:sp>
        <p:nvSpPr>
          <p:cNvPr id="10244" name="Rectangle 4"/>
          <p:cNvSpPr>
            <a:spLocks noGrp="1" noChangeArrowheads="1"/>
          </p:cNvSpPr>
          <p:nvPr>
            <p:ph type="subTitle" idx="1"/>
          </p:nvPr>
        </p:nvSpPr>
        <p:spPr>
          <a:xfrm>
            <a:off x="1371600" y="3886200"/>
            <a:ext cx="6400800" cy="1752600"/>
          </a:xfrm>
        </p:spPr>
        <p:txBody>
          <a:bodyPr/>
          <a:lstStyle>
            <a:lvl1pPr marL="0" indent="0" algn="ctr">
              <a:buFont typeface="Wingdings" pitchFamily="2" charset="2"/>
              <a:buNone/>
              <a:defRPr/>
            </a:lvl1pPr>
          </a:lstStyle>
          <a:p>
            <a:pPr lvl="0"/>
            <a:r>
              <a:rPr lang="en-US" noProof="0"/>
              <a:t>Click to edit Master subtitle style</a:t>
            </a:r>
          </a:p>
        </p:txBody>
      </p:sp>
    </p:spTree>
    <p:extLst>
      <p:ext uri="{BB962C8B-B14F-4D97-AF65-F5344CB8AC3E}">
        <p14:creationId xmlns:p14="http://schemas.microsoft.com/office/powerpoint/2010/main" val="405699934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ftr" sz="quarter" idx="11"/>
          </p:nvPr>
        </p:nvSpPr>
        <p:spPr>
          <a:ln/>
        </p:spPr>
        <p:txBody>
          <a:bodyPr/>
          <a:lstStyle>
            <a:lvl1pPr>
              <a:defRPr/>
            </a:lvl1pPr>
          </a:lstStyle>
          <a:p>
            <a:pPr>
              <a:defRPr/>
            </a:pPr>
            <a:endParaRPr lang="en-US"/>
          </a:p>
        </p:txBody>
      </p:sp>
      <p:sp>
        <p:nvSpPr>
          <p:cNvPr id="6" name="Rectangle 7"/>
          <p:cNvSpPr>
            <a:spLocks noGrp="1" noChangeArrowheads="1"/>
          </p:cNvSpPr>
          <p:nvPr>
            <p:ph type="sldNum" sz="quarter" idx="12"/>
          </p:nvPr>
        </p:nvSpPr>
        <p:spPr>
          <a:ln/>
        </p:spPr>
        <p:txBody>
          <a:bodyPr/>
          <a:lstStyle>
            <a:lvl1pPr>
              <a:defRPr/>
            </a:lvl1pPr>
          </a:lstStyle>
          <a:p>
            <a:pPr>
              <a:defRPr/>
            </a:pPr>
            <a:fld id="{ABC3A2D1-24E8-4F03-BB56-157E6AD2A5A4}" type="slidenum">
              <a:rPr lang="en-US"/>
              <a:pPr>
                <a:defRPr/>
              </a:pPr>
              <a:t>‹#›</a:t>
            </a:fld>
            <a:endParaRPr lang="en-US"/>
          </a:p>
        </p:txBody>
      </p:sp>
    </p:spTree>
    <p:extLst>
      <p:ext uri="{BB962C8B-B14F-4D97-AF65-F5344CB8AC3E}">
        <p14:creationId xmlns:p14="http://schemas.microsoft.com/office/powerpoint/2010/main" val="308647742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a:t>Click to edit Master text styles</a:t>
            </a:r>
          </a:p>
        </p:txBody>
      </p:sp>
      <p:sp>
        <p:nvSpPr>
          <p:cNvPr id="4" name="Rectangle 5"/>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ftr" sz="quarter" idx="11"/>
          </p:nvPr>
        </p:nvSpPr>
        <p:spPr>
          <a:ln/>
        </p:spPr>
        <p:txBody>
          <a:bodyPr/>
          <a:lstStyle>
            <a:lvl1pPr>
              <a:defRPr/>
            </a:lvl1pPr>
          </a:lstStyle>
          <a:p>
            <a:pPr>
              <a:defRPr/>
            </a:pPr>
            <a:endParaRPr lang="en-US"/>
          </a:p>
        </p:txBody>
      </p:sp>
      <p:sp>
        <p:nvSpPr>
          <p:cNvPr id="6" name="Rectangle 7"/>
          <p:cNvSpPr>
            <a:spLocks noGrp="1" noChangeArrowheads="1"/>
          </p:cNvSpPr>
          <p:nvPr>
            <p:ph type="sldNum" sz="quarter" idx="12"/>
          </p:nvPr>
        </p:nvSpPr>
        <p:spPr>
          <a:ln/>
        </p:spPr>
        <p:txBody>
          <a:bodyPr/>
          <a:lstStyle>
            <a:lvl1pPr>
              <a:defRPr/>
            </a:lvl1pPr>
          </a:lstStyle>
          <a:p>
            <a:pPr>
              <a:defRPr/>
            </a:pPr>
            <a:fld id="{37D28823-83DE-4A51-ABAC-28E3C10AFDC6}" type="slidenum">
              <a:rPr lang="en-US"/>
              <a:pPr>
                <a:defRPr/>
              </a:pPr>
              <a:t>‹#›</a:t>
            </a:fld>
            <a:endParaRPr lang="en-US"/>
          </a:p>
        </p:txBody>
      </p:sp>
    </p:spTree>
    <p:extLst>
      <p:ext uri="{BB962C8B-B14F-4D97-AF65-F5344CB8AC3E}">
        <p14:creationId xmlns:p14="http://schemas.microsoft.com/office/powerpoint/2010/main" val="255852457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2286000"/>
            <a:ext cx="4038600" cy="35814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2286000"/>
            <a:ext cx="4038600" cy="35814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dt" sz="half" idx="10"/>
          </p:nvPr>
        </p:nvSpPr>
        <p:spPr>
          <a:ln/>
        </p:spPr>
        <p:txBody>
          <a:bodyPr/>
          <a:lstStyle>
            <a:lvl1pPr>
              <a:defRPr/>
            </a:lvl1pPr>
          </a:lstStyle>
          <a:p>
            <a:pPr>
              <a:defRPr/>
            </a:pPr>
            <a:endParaRPr lang="en-US"/>
          </a:p>
        </p:txBody>
      </p:sp>
      <p:sp>
        <p:nvSpPr>
          <p:cNvPr id="6" name="Rectangle 6"/>
          <p:cNvSpPr>
            <a:spLocks noGrp="1" noChangeArrowheads="1"/>
          </p:cNvSpPr>
          <p:nvPr>
            <p:ph type="ftr" sz="quarter" idx="11"/>
          </p:nvPr>
        </p:nvSpPr>
        <p:spPr>
          <a:ln/>
        </p:spPr>
        <p:txBody>
          <a:bodyPr/>
          <a:lstStyle>
            <a:lvl1pPr>
              <a:defRPr/>
            </a:lvl1pPr>
          </a:lstStyle>
          <a:p>
            <a:pPr>
              <a:defRPr/>
            </a:pPr>
            <a:endParaRPr lang="en-US"/>
          </a:p>
        </p:txBody>
      </p:sp>
      <p:sp>
        <p:nvSpPr>
          <p:cNvPr id="7" name="Rectangle 7"/>
          <p:cNvSpPr>
            <a:spLocks noGrp="1" noChangeArrowheads="1"/>
          </p:cNvSpPr>
          <p:nvPr>
            <p:ph type="sldNum" sz="quarter" idx="12"/>
          </p:nvPr>
        </p:nvSpPr>
        <p:spPr>
          <a:ln/>
        </p:spPr>
        <p:txBody>
          <a:bodyPr/>
          <a:lstStyle>
            <a:lvl1pPr>
              <a:defRPr/>
            </a:lvl1pPr>
          </a:lstStyle>
          <a:p>
            <a:pPr>
              <a:defRPr/>
            </a:pPr>
            <a:fld id="{6CD2A4C9-02F7-4969-91B6-26ED36036F08}" type="slidenum">
              <a:rPr lang="en-US"/>
              <a:pPr>
                <a:defRPr/>
              </a:pPr>
              <a:t>‹#›</a:t>
            </a:fld>
            <a:endParaRPr lang="en-US"/>
          </a:p>
        </p:txBody>
      </p:sp>
    </p:spTree>
    <p:extLst>
      <p:ext uri="{BB962C8B-B14F-4D97-AF65-F5344CB8AC3E}">
        <p14:creationId xmlns:p14="http://schemas.microsoft.com/office/powerpoint/2010/main" val="68280762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5"/>
          <p:cNvSpPr>
            <a:spLocks noGrp="1" noChangeArrowheads="1"/>
          </p:cNvSpPr>
          <p:nvPr>
            <p:ph type="dt" sz="half" idx="10"/>
          </p:nvPr>
        </p:nvSpPr>
        <p:spPr>
          <a:ln/>
        </p:spPr>
        <p:txBody>
          <a:bodyPr/>
          <a:lstStyle>
            <a:lvl1pPr>
              <a:defRPr/>
            </a:lvl1pPr>
          </a:lstStyle>
          <a:p>
            <a:pPr>
              <a:defRPr/>
            </a:pPr>
            <a:endParaRPr lang="en-US"/>
          </a:p>
        </p:txBody>
      </p:sp>
      <p:sp>
        <p:nvSpPr>
          <p:cNvPr id="8" name="Rectangle 6"/>
          <p:cNvSpPr>
            <a:spLocks noGrp="1" noChangeArrowheads="1"/>
          </p:cNvSpPr>
          <p:nvPr>
            <p:ph type="ftr" sz="quarter" idx="11"/>
          </p:nvPr>
        </p:nvSpPr>
        <p:spPr>
          <a:ln/>
        </p:spPr>
        <p:txBody>
          <a:bodyPr/>
          <a:lstStyle>
            <a:lvl1pPr>
              <a:defRPr/>
            </a:lvl1pPr>
          </a:lstStyle>
          <a:p>
            <a:pPr>
              <a:defRPr/>
            </a:pPr>
            <a:endParaRPr lang="en-US"/>
          </a:p>
        </p:txBody>
      </p:sp>
      <p:sp>
        <p:nvSpPr>
          <p:cNvPr id="9" name="Rectangle 7"/>
          <p:cNvSpPr>
            <a:spLocks noGrp="1" noChangeArrowheads="1"/>
          </p:cNvSpPr>
          <p:nvPr>
            <p:ph type="sldNum" sz="quarter" idx="12"/>
          </p:nvPr>
        </p:nvSpPr>
        <p:spPr>
          <a:ln/>
        </p:spPr>
        <p:txBody>
          <a:bodyPr/>
          <a:lstStyle>
            <a:lvl1pPr>
              <a:defRPr/>
            </a:lvl1pPr>
          </a:lstStyle>
          <a:p>
            <a:pPr>
              <a:defRPr/>
            </a:pPr>
            <a:fld id="{FAFED52E-A56C-47CF-9F5A-B649AD607AE9}" type="slidenum">
              <a:rPr lang="en-US"/>
              <a:pPr>
                <a:defRPr/>
              </a:pPr>
              <a:t>‹#›</a:t>
            </a:fld>
            <a:endParaRPr lang="en-US"/>
          </a:p>
        </p:txBody>
      </p:sp>
    </p:spTree>
    <p:extLst>
      <p:ext uri="{BB962C8B-B14F-4D97-AF65-F5344CB8AC3E}">
        <p14:creationId xmlns:p14="http://schemas.microsoft.com/office/powerpoint/2010/main" val="199921037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5"/>
          <p:cNvSpPr>
            <a:spLocks noGrp="1" noChangeArrowheads="1"/>
          </p:cNvSpPr>
          <p:nvPr>
            <p:ph type="dt" sz="half" idx="10"/>
          </p:nvPr>
        </p:nvSpPr>
        <p:spPr>
          <a:ln/>
        </p:spPr>
        <p:txBody>
          <a:bodyPr/>
          <a:lstStyle>
            <a:lvl1pPr>
              <a:defRPr/>
            </a:lvl1pPr>
          </a:lstStyle>
          <a:p>
            <a:pPr>
              <a:defRPr/>
            </a:pPr>
            <a:endParaRPr lang="en-US"/>
          </a:p>
        </p:txBody>
      </p:sp>
      <p:sp>
        <p:nvSpPr>
          <p:cNvPr id="4" name="Rectangle 6"/>
          <p:cNvSpPr>
            <a:spLocks noGrp="1" noChangeArrowheads="1"/>
          </p:cNvSpPr>
          <p:nvPr>
            <p:ph type="ftr" sz="quarter" idx="11"/>
          </p:nvPr>
        </p:nvSpPr>
        <p:spPr>
          <a:ln/>
        </p:spPr>
        <p:txBody>
          <a:bodyPr/>
          <a:lstStyle>
            <a:lvl1pPr>
              <a:defRPr/>
            </a:lvl1pPr>
          </a:lstStyle>
          <a:p>
            <a:pPr>
              <a:defRPr/>
            </a:pPr>
            <a:endParaRPr lang="en-US"/>
          </a:p>
        </p:txBody>
      </p:sp>
      <p:sp>
        <p:nvSpPr>
          <p:cNvPr id="5" name="Rectangle 7"/>
          <p:cNvSpPr>
            <a:spLocks noGrp="1" noChangeArrowheads="1"/>
          </p:cNvSpPr>
          <p:nvPr>
            <p:ph type="sldNum" sz="quarter" idx="12"/>
          </p:nvPr>
        </p:nvSpPr>
        <p:spPr>
          <a:ln/>
        </p:spPr>
        <p:txBody>
          <a:bodyPr/>
          <a:lstStyle>
            <a:lvl1pPr>
              <a:defRPr/>
            </a:lvl1pPr>
          </a:lstStyle>
          <a:p>
            <a:pPr>
              <a:defRPr/>
            </a:pPr>
            <a:fld id="{F756B7F8-71D2-4DAA-935D-1F42C25B994F}" type="slidenum">
              <a:rPr lang="en-US"/>
              <a:pPr>
                <a:defRPr/>
              </a:pPr>
              <a:t>‹#›</a:t>
            </a:fld>
            <a:endParaRPr lang="en-US"/>
          </a:p>
        </p:txBody>
      </p:sp>
    </p:spTree>
    <p:extLst>
      <p:ext uri="{BB962C8B-B14F-4D97-AF65-F5344CB8AC3E}">
        <p14:creationId xmlns:p14="http://schemas.microsoft.com/office/powerpoint/2010/main" val="172404022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dt" sz="half" idx="10"/>
          </p:nvPr>
        </p:nvSpPr>
        <p:spPr>
          <a:ln/>
        </p:spPr>
        <p:txBody>
          <a:bodyPr/>
          <a:lstStyle>
            <a:lvl1pPr>
              <a:defRPr/>
            </a:lvl1pPr>
          </a:lstStyle>
          <a:p>
            <a:pPr>
              <a:defRPr/>
            </a:pPr>
            <a:endParaRPr lang="en-US"/>
          </a:p>
        </p:txBody>
      </p:sp>
      <p:sp>
        <p:nvSpPr>
          <p:cNvPr id="3" name="Rectangle 6"/>
          <p:cNvSpPr>
            <a:spLocks noGrp="1" noChangeArrowheads="1"/>
          </p:cNvSpPr>
          <p:nvPr>
            <p:ph type="ftr" sz="quarter" idx="11"/>
          </p:nvPr>
        </p:nvSpPr>
        <p:spPr>
          <a:ln/>
        </p:spPr>
        <p:txBody>
          <a:bodyPr/>
          <a:lstStyle>
            <a:lvl1pPr>
              <a:defRPr/>
            </a:lvl1pPr>
          </a:lstStyle>
          <a:p>
            <a:pPr>
              <a:defRPr/>
            </a:pPr>
            <a:endParaRPr lang="en-US"/>
          </a:p>
        </p:txBody>
      </p:sp>
      <p:sp>
        <p:nvSpPr>
          <p:cNvPr id="4" name="Rectangle 7"/>
          <p:cNvSpPr>
            <a:spLocks noGrp="1" noChangeArrowheads="1"/>
          </p:cNvSpPr>
          <p:nvPr>
            <p:ph type="sldNum" sz="quarter" idx="12"/>
          </p:nvPr>
        </p:nvSpPr>
        <p:spPr>
          <a:ln/>
        </p:spPr>
        <p:txBody>
          <a:bodyPr/>
          <a:lstStyle>
            <a:lvl1pPr>
              <a:defRPr/>
            </a:lvl1pPr>
          </a:lstStyle>
          <a:p>
            <a:pPr>
              <a:defRPr/>
            </a:pPr>
            <a:fld id="{035655B9-92F9-4712-9DBE-42312DAD6F85}" type="slidenum">
              <a:rPr lang="en-US"/>
              <a:pPr>
                <a:defRPr/>
              </a:pPr>
              <a:t>‹#›</a:t>
            </a:fld>
            <a:endParaRPr lang="en-US"/>
          </a:p>
        </p:txBody>
      </p:sp>
    </p:spTree>
    <p:extLst>
      <p:ext uri="{BB962C8B-B14F-4D97-AF65-F5344CB8AC3E}">
        <p14:creationId xmlns:p14="http://schemas.microsoft.com/office/powerpoint/2010/main" val="35957437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5"/>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ftr" sz="quarter" idx="11"/>
          </p:nvPr>
        </p:nvSpPr>
        <p:spPr>
          <a:ln/>
        </p:spPr>
        <p:txBody>
          <a:bodyPr/>
          <a:lstStyle>
            <a:lvl1pPr>
              <a:defRPr/>
            </a:lvl1pPr>
          </a:lstStyle>
          <a:p>
            <a:pPr>
              <a:defRPr/>
            </a:pPr>
            <a:endParaRPr lang="en-US"/>
          </a:p>
        </p:txBody>
      </p:sp>
      <p:sp>
        <p:nvSpPr>
          <p:cNvPr id="6" name="Rectangle 7"/>
          <p:cNvSpPr>
            <a:spLocks noGrp="1" noChangeArrowheads="1"/>
          </p:cNvSpPr>
          <p:nvPr>
            <p:ph type="sldNum" sz="quarter" idx="12"/>
          </p:nvPr>
        </p:nvSpPr>
        <p:spPr>
          <a:ln/>
        </p:spPr>
        <p:txBody>
          <a:bodyPr/>
          <a:lstStyle>
            <a:lvl1pPr>
              <a:defRPr/>
            </a:lvl1pPr>
          </a:lstStyle>
          <a:p>
            <a:pPr>
              <a:defRPr/>
            </a:pPr>
            <a:fld id="{37D28823-83DE-4A51-ABAC-28E3C10AFDC6}" type="slidenum">
              <a:rPr lang="en-US"/>
              <a:pPr>
                <a:defRPr/>
              </a:pPr>
              <a:t>‹#›</a:t>
            </a:fld>
            <a:endParaRPr lang="en-US"/>
          </a:p>
        </p:txBody>
      </p:sp>
    </p:spTree>
    <p:extLst>
      <p:ext uri="{BB962C8B-B14F-4D97-AF65-F5344CB8AC3E}">
        <p14:creationId xmlns:p14="http://schemas.microsoft.com/office/powerpoint/2010/main" val="121467731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3575050" y="273052"/>
            <a:ext cx="5111750"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2"/>
            <a:ext cx="3008313"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endParaRPr lang="en-US"/>
          </a:p>
        </p:txBody>
      </p:sp>
      <p:sp>
        <p:nvSpPr>
          <p:cNvPr id="6" name="Rectangle 6"/>
          <p:cNvSpPr>
            <a:spLocks noGrp="1" noChangeArrowheads="1"/>
          </p:cNvSpPr>
          <p:nvPr>
            <p:ph type="ftr" sz="quarter" idx="11"/>
          </p:nvPr>
        </p:nvSpPr>
        <p:spPr>
          <a:ln/>
        </p:spPr>
        <p:txBody>
          <a:bodyPr/>
          <a:lstStyle>
            <a:lvl1pPr>
              <a:defRPr/>
            </a:lvl1pPr>
          </a:lstStyle>
          <a:p>
            <a:pPr>
              <a:defRPr/>
            </a:pPr>
            <a:endParaRPr lang="en-US"/>
          </a:p>
        </p:txBody>
      </p:sp>
      <p:sp>
        <p:nvSpPr>
          <p:cNvPr id="7" name="Rectangle 7"/>
          <p:cNvSpPr>
            <a:spLocks noGrp="1" noChangeArrowheads="1"/>
          </p:cNvSpPr>
          <p:nvPr>
            <p:ph type="sldNum" sz="quarter" idx="12"/>
          </p:nvPr>
        </p:nvSpPr>
        <p:spPr>
          <a:ln/>
        </p:spPr>
        <p:txBody>
          <a:bodyPr/>
          <a:lstStyle>
            <a:lvl1pPr>
              <a:defRPr/>
            </a:lvl1pPr>
          </a:lstStyle>
          <a:p>
            <a:pPr>
              <a:defRPr/>
            </a:pPr>
            <a:fld id="{2C0E6BCE-6099-4F86-91D1-8CC0E994E102}" type="slidenum">
              <a:rPr lang="en-US"/>
              <a:pPr>
                <a:defRPr/>
              </a:pPr>
              <a:t>‹#›</a:t>
            </a:fld>
            <a:endParaRPr lang="en-US"/>
          </a:p>
        </p:txBody>
      </p:sp>
    </p:spTree>
    <p:extLst>
      <p:ext uri="{BB962C8B-B14F-4D97-AF65-F5344CB8AC3E}">
        <p14:creationId xmlns:p14="http://schemas.microsoft.com/office/powerpoint/2010/main" val="177260818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endParaRPr lang="en-US"/>
          </a:p>
        </p:txBody>
      </p:sp>
      <p:sp>
        <p:nvSpPr>
          <p:cNvPr id="6" name="Rectangle 6"/>
          <p:cNvSpPr>
            <a:spLocks noGrp="1" noChangeArrowheads="1"/>
          </p:cNvSpPr>
          <p:nvPr>
            <p:ph type="ftr" sz="quarter" idx="11"/>
          </p:nvPr>
        </p:nvSpPr>
        <p:spPr>
          <a:ln/>
        </p:spPr>
        <p:txBody>
          <a:bodyPr/>
          <a:lstStyle>
            <a:lvl1pPr>
              <a:defRPr/>
            </a:lvl1pPr>
          </a:lstStyle>
          <a:p>
            <a:pPr>
              <a:defRPr/>
            </a:pPr>
            <a:endParaRPr lang="en-US"/>
          </a:p>
        </p:txBody>
      </p:sp>
      <p:sp>
        <p:nvSpPr>
          <p:cNvPr id="7" name="Rectangle 7"/>
          <p:cNvSpPr>
            <a:spLocks noGrp="1" noChangeArrowheads="1"/>
          </p:cNvSpPr>
          <p:nvPr>
            <p:ph type="sldNum" sz="quarter" idx="12"/>
          </p:nvPr>
        </p:nvSpPr>
        <p:spPr>
          <a:ln/>
        </p:spPr>
        <p:txBody>
          <a:bodyPr/>
          <a:lstStyle>
            <a:lvl1pPr>
              <a:defRPr/>
            </a:lvl1pPr>
          </a:lstStyle>
          <a:p>
            <a:pPr>
              <a:defRPr/>
            </a:pPr>
            <a:fld id="{F16EF1EF-FD76-4D75-AC92-AD23D14D3C00}" type="slidenum">
              <a:rPr lang="en-US"/>
              <a:pPr>
                <a:defRPr/>
              </a:pPr>
              <a:t>‹#›</a:t>
            </a:fld>
            <a:endParaRPr lang="en-US"/>
          </a:p>
        </p:txBody>
      </p:sp>
    </p:spTree>
    <p:extLst>
      <p:ext uri="{BB962C8B-B14F-4D97-AF65-F5344CB8AC3E}">
        <p14:creationId xmlns:p14="http://schemas.microsoft.com/office/powerpoint/2010/main" val="100587365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ftr" sz="quarter" idx="11"/>
          </p:nvPr>
        </p:nvSpPr>
        <p:spPr>
          <a:ln/>
        </p:spPr>
        <p:txBody>
          <a:bodyPr/>
          <a:lstStyle>
            <a:lvl1pPr>
              <a:defRPr/>
            </a:lvl1pPr>
          </a:lstStyle>
          <a:p>
            <a:pPr>
              <a:defRPr/>
            </a:pPr>
            <a:endParaRPr lang="en-US"/>
          </a:p>
        </p:txBody>
      </p:sp>
      <p:sp>
        <p:nvSpPr>
          <p:cNvPr id="6" name="Rectangle 7"/>
          <p:cNvSpPr>
            <a:spLocks noGrp="1" noChangeArrowheads="1"/>
          </p:cNvSpPr>
          <p:nvPr>
            <p:ph type="sldNum" sz="quarter" idx="12"/>
          </p:nvPr>
        </p:nvSpPr>
        <p:spPr>
          <a:ln/>
        </p:spPr>
        <p:txBody>
          <a:bodyPr/>
          <a:lstStyle>
            <a:lvl1pPr>
              <a:defRPr/>
            </a:lvl1pPr>
          </a:lstStyle>
          <a:p>
            <a:pPr>
              <a:defRPr/>
            </a:pPr>
            <a:fld id="{66F1E329-D59E-4483-A7AE-D3FDBAC1D3E7}" type="slidenum">
              <a:rPr lang="en-US"/>
              <a:pPr>
                <a:defRPr/>
              </a:pPr>
              <a:t>‹#›</a:t>
            </a:fld>
            <a:endParaRPr lang="en-US"/>
          </a:p>
        </p:txBody>
      </p:sp>
    </p:spTree>
    <p:extLst>
      <p:ext uri="{BB962C8B-B14F-4D97-AF65-F5344CB8AC3E}">
        <p14:creationId xmlns:p14="http://schemas.microsoft.com/office/powerpoint/2010/main" val="4977131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457200"/>
            <a:ext cx="2057400" cy="5410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457200"/>
            <a:ext cx="6019800" cy="5410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ftr" sz="quarter" idx="11"/>
          </p:nvPr>
        </p:nvSpPr>
        <p:spPr>
          <a:ln/>
        </p:spPr>
        <p:txBody>
          <a:bodyPr/>
          <a:lstStyle>
            <a:lvl1pPr>
              <a:defRPr/>
            </a:lvl1pPr>
          </a:lstStyle>
          <a:p>
            <a:pPr>
              <a:defRPr/>
            </a:pPr>
            <a:endParaRPr lang="en-US"/>
          </a:p>
        </p:txBody>
      </p:sp>
      <p:sp>
        <p:nvSpPr>
          <p:cNvPr id="6" name="Rectangle 7"/>
          <p:cNvSpPr>
            <a:spLocks noGrp="1" noChangeArrowheads="1"/>
          </p:cNvSpPr>
          <p:nvPr>
            <p:ph type="sldNum" sz="quarter" idx="12"/>
          </p:nvPr>
        </p:nvSpPr>
        <p:spPr>
          <a:ln/>
        </p:spPr>
        <p:txBody>
          <a:bodyPr/>
          <a:lstStyle>
            <a:lvl1pPr>
              <a:defRPr/>
            </a:lvl1pPr>
          </a:lstStyle>
          <a:p>
            <a:pPr>
              <a:defRPr/>
            </a:pPr>
            <a:fld id="{FCB891A2-637A-4228-B220-8056B38C734C}" type="slidenum">
              <a:rPr lang="en-US"/>
              <a:pPr>
                <a:defRPr/>
              </a:pPr>
              <a:t>‹#›</a:t>
            </a:fld>
            <a:endParaRPr lang="en-US"/>
          </a:p>
        </p:txBody>
      </p:sp>
    </p:spTree>
    <p:extLst>
      <p:ext uri="{BB962C8B-B14F-4D97-AF65-F5344CB8AC3E}">
        <p14:creationId xmlns:p14="http://schemas.microsoft.com/office/powerpoint/2010/main" val="10205182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2286000"/>
            <a:ext cx="4038600" cy="3581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2286000"/>
            <a:ext cx="4038600" cy="3581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dt" sz="half" idx="10"/>
          </p:nvPr>
        </p:nvSpPr>
        <p:spPr>
          <a:ln/>
        </p:spPr>
        <p:txBody>
          <a:bodyPr/>
          <a:lstStyle>
            <a:lvl1pPr>
              <a:defRPr/>
            </a:lvl1pPr>
          </a:lstStyle>
          <a:p>
            <a:pPr>
              <a:defRPr/>
            </a:pPr>
            <a:endParaRPr lang="en-US"/>
          </a:p>
        </p:txBody>
      </p:sp>
      <p:sp>
        <p:nvSpPr>
          <p:cNvPr id="6" name="Rectangle 6"/>
          <p:cNvSpPr>
            <a:spLocks noGrp="1" noChangeArrowheads="1"/>
          </p:cNvSpPr>
          <p:nvPr>
            <p:ph type="ftr" sz="quarter" idx="11"/>
          </p:nvPr>
        </p:nvSpPr>
        <p:spPr>
          <a:ln/>
        </p:spPr>
        <p:txBody>
          <a:bodyPr/>
          <a:lstStyle>
            <a:lvl1pPr>
              <a:defRPr/>
            </a:lvl1pPr>
          </a:lstStyle>
          <a:p>
            <a:pPr>
              <a:defRPr/>
            </a:pPr>
            <a:endParaRPr lang="en-US"/>
          </a:p>
        </p:txBody>
      </p:sp>
      <p:sp>
        <p:nvSpPr>
          <p:cNvPr id="7" name="Rectangle 7"/>
          <p:cNvSpPr>
            <a:spLocks noGrp="1" noChangeArrowheads="1"/>
          </p:cNvSpPr>
          <p:nvPr>
            <p:ph type="sldNum" sz="quarter" idx="12"/>
          </p:nvPr>
        </p:nvSpPr>
        <p:spPr>
          <a:ln/>
        </p:spPr>
        <p:txBody>
          <a:bodyPr/>
          <a:lstStyle>
            <a:lvl1pPr>
              <a:defRPr/>
            </a:lvl1pPr>
          </a:lstStyle>
          <a:p>
            <a:pPr>
              <a:defRPr/>
            </a:pPr>
            <a:fld id="{6CD2A4C9-02F7-4969-91B6-26ED36036F08}" type="slidenum">
              <a:rPr lang="en-US"/>
              <a:pPr>
                <a:defRPr/>
              </a:pPr>
              <a:t>‹#›</a:t>
            </a:fld>
            <a:endParaRPr lang="en-US"/>
          </a:p>
        </p:txBody>
      </p:sp>
    </p:spTree>
    <p:extLst>
      <p:ext uri="{BB962C8B-B14F-4D97-AF65-F5344CB8AC3E}">
        <p14:creationId xmlns:p14="http://schemas.microsoft.com/office/powerpoint/2010/main" val="23256909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5"/>
          <p:cNvSpPr>
            <a:spLocks noGrp="1" noChangeArrowheads="1"/>
          </p:cNvSpPr>
          <p:nvPr>
            <p:ph type="dt" sz="half" idx="10"/>
          </p:nvPr>
        </p:nvSpPr>
        <p:spPr>
          <a:ln/>
        </p:spPr>
        <p:txBody>
          <a:bodyPr/>
          <a:lstStyle>
            <a:lvl1pPr>
              <a:defRPr/>
            </a:lvl1pPr>
          </a:lstStyle>
          <a:p>
            <a:pPr>
              <a:defRPr/>
            </a:pPr>
            <a:endParaRPr lang="en-US"/>
          </a:p>
        </p:txBody>
      </p:sp>
      <p:sp>
        <p:nvSpPr>
          <p:cNvPr id="8" name="Rectangle 6"/>
          <p:cNvSpPr>
            <a:spLocks noGrp="1" noChangeArrowheads="1"/>
          </p:cNvSpPr>
          <p:nvPr>
            <p:ph type="ftr" sz="quarter" idx="11"/>
          </p:nvPr>
        </p:nvSpPr>
        <p:spPr>
          <a:ln/>
        </p:spPr>
        <p:txBody>
          <a:bodyPr/>
          <a:lstStyle>
            <a:lvl1pPr>
              <a:defRPr/>
            </a:lvl1pPr>
          </a:lstStyle>
          <a:p>
            <a:pPr>
              <a:defRPr/>
            </a:pPr>
            <a:endParaRPr lang="en-US"/>
          </a:p>
        </p:txBody>
      </p:sp>
      <p:sp>
        <p:nvSpPr>
          <p:cNvPr id="9" name="Rectangle 7"/>
          <p:cNvSpPr>
            <a:spLocks noGrp="1" noChangeArrowheads="1"/>
          </p:cNvSpPr>
          <p:nvPr>
            <p:ph type="sldNum" sz="quarter" idx="12"/>
          </p:nvPr>
        </p:nvSpPr>
        <p:spPr>
          <a:ln/>
        </p:spPr>
        <p:txBody>
          <a:bodyPr/>
          <a:lstStyle>
            <a:lvl1pPr>
              <a:defRPr/>
            </a:lvl1pPr>
          </a:lstStyle>
          <a:p>
            <a:pPr>
              <a:defRPr/>
            </a:pPr>
            <a:fld id="{FAFED52E-A56C-47CF-9F5A-B649AD607AE9}" type="slidenum">
              <a:rPr lang="en-US"/>
              <a:pPr>
                <a:defRPr/>
              </a:pPr>
              <a:t>‹#›</a:t>
            </a:fld>
            <a:endParaRPr lang="en-US"/>
          </a:p>
        </p:txBody>
      </p:sp>
    </p:spTree>
    <p:extLst>
      <p:ext uri="{BB962C8B-B14F-4D97-AF65-F5344CB8AC3E}">
        <p14:creationId xmlns:p14="http://schemas.microsoft.com/office/powerpoint/2010/main" val="23139554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5"/>
          <p:cNvSpPr>
            <a:spLocks noGrp="1" noChangeArrowheads="1"/>
          </p:cNvSpPr>
          <p:nvPr>
            <p:ph type="dt" sz="half" idx="10"/>
          </p:nvPr>
        </p:nvSpPr>
        <p:spPr>
          <a:ln/>
        </p:spPr>
        <p:txBody>
          <a:bodyPr/>
          <a:lstStyle>
            <a:lvl1pPr>
              <a:defRPr/>
            </a:lvl1pPr>
          </a:lstStyle>
          <a:p>
            <a:pPr>
              <a:defRPr/>
            </a:pPr>
            <a:endParaRPr lang="en-US"/>
          </a:p>
        </p:txBody>
      </p:sp>
      <p:sp>
        <p:nvSpPr>
          <p:cNvPr id="4" name="Rectangle 6"/>
          <p:cNvSpPr>
            <a:spLocks noGrp="1" noChangeArrowheads="1"/>
          </p:cNvSpPr>
          <p:nvPr>
            <p:ph type="ftr" sz="quarter" idx="11"/>
          </p:nvPr>
        </p:nvSpPr>
        <p:spPr>
          <a:ln/>
        </p:spPr>
        <p:txBody>
          <a:bodyPr/>
          <a:lstStyle>
            <a:lvl1pPr>
              <a:defRPr/>
            </a:lvl1pPr>
          </a:lstStyle>
          <a:p>
            <a:pPr>
              <a:defRPr/>
            </a:pPr>
            <a:endParaRPr lang="en-US"/>
          </a:p>
        </p:txBody>
      </p:sp>
      <p:sp>
        <p:nvSpPr>
          <p:cNvPr id="5" name="Rectangle 7"/>
          <p:cNvSpPr>
            <a:spLocks noGrp="1" noChangeArrowheads="1"/>
          </p:cNvSpPr>
          <p:nvPr>
            <p:ph type="sldNum" sz="quarter" idx="12"/>
          </p:nvPr>
        </p:nvSpPr>
        <p:spPr>
          <a:ln/>
        </p:spPr>
        <p:txBody>
          <a:bodyPr/>
          <a:lstStyle>
            <a:lvl1pPr>
              <a:defRPr/>
            </a:lvl1pPr>
          </a:lstStyle>
          <a:p>
            <a:pPr>
              <a:defRPr/>
            </a:pPr>
            <a:fld id="{F756B7F8-71D2-4DAA-935D-1F42C25B994F}" type="slidenum">
              <a:rPr lang="en-US"/>
              <a:pPr>
                <a:defRPr/>
              </a:pPr>
              <a:t>‹#›</a:t>
            </a:fld>
            <a:endParaRPr lang="en-US"/>
          </a:p>
        </p:txBody>
      </p:sp>
    </p:spTree>
    <p:extLst>
      <p:ext uri="{BB962C8B-B14F-4D97-AF65-F5344CB8AC3E}">
        <p14:creationId xmlns:p14="http://schemas.microsoft.com/office/powerpoint/2010/main" val="12965930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dt" sz="half" idx="10"/>
          </p:nvPr>
        </p:nvSpPr>
        <p:spPr>
          <a:ln/>
        </p:spPr>
        <p:txBody>
          <a:bodyPr/>
          <a:lstStyle>
            <a:lvl1pPr>
              <a:defRPr/>
            </a:lvl1pPr>
          </a:lstStyle>
          <a:p>
            <a:pPr>
              <a:defRPr/>
            </a:pPr>
            <a:endParaRPr lang="en-US"/>
          </a:p>
        </p:txBody>
      </p:sp>
      <p:sp>
        <p:nvSpPr>
          <p:cNvPr id="3" name="Rectangle 6"/>
          <p:cNvSpPr>
            <a:spLocks noGrp="1" noChangeArrowheads="1"/>
          </p:cNvSpPr>
          <p:nvPr>
            <p:ph type="ftr" sz="quarter" idx="11"/>
          </p:nvPr>
        </p:nvSpPr>
        <p:spPr>
          <a:ln/>
        </p:spPr>
        <p:txBody>
          <a:bodyPr/>
          <a:lstStyle>
            <a:lvl1pPr>
              <a:defRPr/>
            </a:lvl1pPr>
          </a:lstStyle>
          <a:p>
            <a:pPr>
              <a:defRPr/>
            </a:pPr>
            <a:endParaRPr lang="en-US"/>
          </a:p>
        </p:txBody>
      </p:sp>
      <p:sp>
        <p:nvSpPr>
          <p:cNvPr id="4" name="Rectangle 7"/>
          <p:cNvSpPr>
            <a:spLocks noGrp="1" noChangeArrowheads="1"/>
          </p:cNvSpPr>
          <p:nvPr>
            <p:ph type="sldNum" sz="quarter" idx="12"/>
          </p:nvPr>
        </p:nvSpPr>
        <p:spPr>
          <a:ln/>
        </p:spPr>
        <p:txBody>
          <a:bodyPr/>
          <a:lstStyle>
            <a:lvl1pPr>
              <a:defRPr/>
            </a:lvl1pPr>
          </a:lstStyle>
          <a:p>
            <a:pPr>
              <a:defRPr/>
            </a:pPr>
            <a:fld id="{035655B9-92F9-4712-9DBE-42312DAD6F85}" type="slidenum">
              <a:rPr lang="en-US"/>
              <a:pPr>
                <a:defRPr/>
              </a:pPr>
              <a:t>‹#›</a:t>
            </a:fld>
            <a:endParaRPr lang="en-US"/>
          </a:p>
        </p:txBody>
      </p:sp>
    </p:spTree>
    <p:extLst>
      <p:ext uri="{BB962C8B-B14F-4D97-AF65-F5344CB8AC3E}">
        <p14:creationId xmlns:p14="http://schemas.microsoft.com/office/powerpoint/2010/main" val="38089638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endParaRPr lang="en-US"/>
          </a:p>
        </p:txBody>
      </p:sp>
      <p:sp>
        <p:nvSpPr>
          <p:cNvPr id="6" name="Rectangle 6"/>
          <p:cNvSpPr>
            <a:spLocks noGrp="1" noChangeArrowheads="1"/>
          </p:cNvSpPr>
          <p:nvPr>
            <p:ph type="ftr" sz="quarter" idx="11"/>
          </p:nvPr>
        </p:nvSpPr>
        <p:spPr>
          <a:ln/>
        </p:spPr>
        <p:txBody>
          <a:bodyPr/>
          <a:lstStyle>
            <a:lvl1pPr>
              <a:defRPr/>
            </a:lvl1pPr>
          </a:lstStyle>
          <a:p>
            <a:pPr>
              <a:defRPr/>
            </a:pPr>
            <a:endParaRPr lang="en-US"/>
          </a:p>
        </p:txBody>
      </p:sp>
      <p:sp>
        <p:nvSpPr>
          <p:cNvPr id="7" name="Rectangle 7"/>
          <p:cNvSpPr>
            <a:spLocks noGrp="1" noChangeArrowheads="1"/>
          </p:cNvSpPr>
          <p:nvPr>
            <p:ph type="sldNum" sz="quarter" idx="12"/>
          </p:nvPr>
        </p:nvSpPr>
        <p:spPr>
          <a:ln/>
        </p:spPr>
        <p:txBody>
          <a:bodyPr/>
          <a:lstStyle>
            <a:lvl1pPr>
              <a:defRPr/>
            </a:lvl1pPr>
          </a:lstStyle>
          <a:p>
            <a:pPr>
              <a:defRPr/>
            </a:pPr>
            <a:fld id="{2C0E6BCE-6099-4F86-91D1-8CC0E994E102}" type="slidenum">
              <a:rPr lang="en-US"/>
              <a:pPr>
                <a:defRPr/>
              </a:pPr>
              <a:t>‹#›</a:t>
            </a:fld>
            <a:endParaRPr lang="en-US"/>
          </a:p>
        </p:txBody>
      </p:sp>
    </p:spTree>
    <p:extLst>
      <p:ext uri="{BB962C8B-B14F-4D97-AF65-F5344CB8AC3E}">
        <p14:creationId xmlns:p14="http://schemas.microsoft.com/office/powerpoint/2010/main" val="7085275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endParaRPr lang="en-US"/>
          </a:p>
        </p:txBody>
      </p:sp>
      <p:sp>
        <p:nvSpPr>
          <p:cNvPr id="6" name="Rectangle 6"/>
          <p:cNvSpPr>
            <a:spLocks noGrp="1" noChangeArrowheads="1"/>
          </p:cNvSpPr>
          <p:nvPr>
            <p:ph type="ftr" sz="quarter" idx="11"/>
          </p:nvPr>
        </p:nvSpPr>
        <p:spPr>
          <a:ln/>
        </p:spPr>
        <p:txBody>
          <a:bodyPr/>
          <a:lstStyle>
            <a:lvl1pPr>
              <a:defRPr/>
            </a:lvl1pPr>
          </a:lstStyle>
          <a:p>
            <a:pPr>
              <a:defRPr/>
            </a:pPr>
            <a:endParaRPr lang="en-US"/>
          </a:p>
        </p:txBody>
      </p:sp>
      <p:sp>
        <p:nvSpPr>
          <p:cNvPr id="7" name="Rectangle 7"/>
          <p:cNvSpPr>
            <a:spLocks noGrp="1" noChangeArrowheads="1"/>
          </p:cNvSpPr>
          <p:nvPr>
            <p:ph type="sldNum" sz="quarter" idx="12"/>
          </p:nvPr>
        </p:nvSpPr>
        <p:spPr>
          <a:ln/>
        </p:spPr>
        <p:txBody>
          <a:bodyPr/>
          <a:lstStyle>
            <a:lvl1pPr>
              <a:defRPr/>
            </a:lvl1pPr>
          </a:lstStyle>
          <a:p>
            <a:pPr>
              <a:defRPr/>
            </a:pPr>
            <a:fld id="{F16EF1EF-FD76-4D75-AC92-AD23D14D3C00}" type="slidenum">
              <a:rPr lang="en-US"/>
              <a:pPr>
                <a:defRPr/>
              </a:pPr>
              <a:t>‹#›</a:t>
            </a:fld>
            <a:endParaRPr lang="en-US"/>
          </a:p>
        </p:txBody>
      </p:sp>
    </p:spTree>
    <p:extLst>
      <p:ext uri="{BB962C8B-B14F-4D97-AF65-F5344CB8AC3E}">
        <p14:creationId xmlns:p14="http://schemas.microsoft.com/office/powerpoint/2010/main" val="30385584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3.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8" descr="pp_background"/>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0" y="0"/>
            <a:ext cx="9140825" cy="685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Rectangle 3"/>
          <p:cNvSpPr>
            <a:spLocks noGrp="1" noChangeArrowheads="1"/>
          </p:cNvSpPr>
          <p:nvPr>
            <p:ph type="title"/>
          </p:nvPr>
        </p:nvSpPr>
        <p:spPr bwMode="auto">
          <a:xfrm>
            <a:off x="2286000" y="457200"/>
            <a:ext cx="6400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8" name="Rectangle 4"/>
          <p:cNvSpPr>
            <a:spLocks noGrp="1" noChangeArrowheads="1"/>
          </p:cNvSpPr>
          <p:nvPr>
            <p:ph type="body" idx="1"/>
          </p:nvPr>
        </p:nvSpPr>
        <p:spPr bwMode="auto">
          <a:xfrm>
            <a:off x="457200" y="2286000"/>
            <a:ext cx="8229600" cy="3581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221" name="Rectangle 5"/>
          <p:cNvSpPr>
            <a:spLocks noGrp="1" noChangeArrowheads="1"/>
          </p:cNvSpPr>
          <p:nvPr>
            <p:ph type="dt" sz="half" idx="2"/>
          </p:nvPr>
        </p:nvSpPr>
        <p:spPr bwMode="auto">
          <a:xfrm>
            <a:off x="457200" y="60928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solidFill>
                  <a:srgbClr val="E6E9DB"/>
                </a:solidFill>
                <a:latin typeface="+mn-lt"/>
                <a:cs typeface="+mn-cs"/>
              </a:defRPr>
            </a:lvl1pPr>
          </a:lstStyle>
          <a:p>
            <a:pPr fontAlgn="base">
              <a:spcBef>
                <a:spcPct val="0"/>
              </a:spcBef>
              <a:spcAft>
                <a:spcPct val="0"/>
              </a:spcAft>
              <a:defRPr/>
            </a:pPr>
            <a:endParaRPr lang="en-US"/>
          </a:p>
        </p:txBody>
      </p:sp>
      <p:sp>
        <p:nvSpPr>
          <p:cNvPr id="9222" name="Rectangle 6"/>
          <p:cNvSpPr>
            <a:spLocks noGrp="1" noChangeArrowheads="1"/>
          </p:cNvSpPr>
          <p:nvPr>
            <p:ph type="ftr" sz="quarter" idx="3"/>
          </p:nvPr>
        </p:nvSpPr>
        <p:spPr bwMode="auto">
          <a:xfrm>
            <a:off x="3124200" y="60928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solidFill>
                  <a:srgbClr val="E6E9DB"/>
                </a:solidFill>
                <a:latin typeface="+mn-lt"/>
                <a:cs typeface="+mn-cs"/>
              </a:defRPr>
            </a:lvl1pPr>
          </a:lstStyle>
          <a:p>
            <a:pPr fontAlgn="base">
              <a:spcBef>
                <a:spcPct val="0"/>
              </a:spcBef>
              <a:spcAft>
                <a:spcPct val="0"/>
              </a:spcAft>
              <a:defRPr/>
            </a:pPr>
            <a:endParaRPr lang="en-US"/>
          </a:p>
        </p:txBody>
      </p:sp>
      <p:sp>
        <p:nvSpPr>
          <p:cNvPr id="9223" name="Rectangle 7"/>
          <p:cNvSpPr>
            <a:spLocks noGrp="1" noChangeArrowheads="1"/>
          </p:cNvSpPr>
          <p:nvPr>
            <p:ph type="sldNum" sz="quarter" idx="4"/>
          </p:nvPr>
        </p:nvSpPr>
        <p:spPr bwMode="auto">
          <a:xfrm>
            <a:off x="6553200" y="60928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solidFill>
                  <a:srgbClr val="E6E9DB"/>
                </a:solidFill>
                <a:latin typeface="+mn-lt"/>
                <a:cs typeface="+mn-cs"/>
              </a:defRPr>
            </a:lvl1pPr>
          </a:lstStyle>
          <a:p>
            <a:pPr fontAlgn="base">
              <a:spcBef>
                <a:spcPct val="0"/>
              </a:spcBef>
              <a:spcAft>
                <a:spcPct val="0"/>
              </a:spcAft>
              <a:defRPr/>
            </a:pPr>
            <a:fld id="{2F9ACE14-0777-455B-A0C8-02FA37149E26}" type="slidenum">
              <a:rPr lang="en-US"/>
              <a:pPr fontAlgn="base">
                <a:spcBef>
                  <a:spcPct val="0"/>
                </a:spcBef>
                <a:spcAft>
                  <a:spcPct val="0"/>
                </a:spcAft>
                <a:defRPr/>
              </a:pPr>
              <a:t>‹#›</a:t>
            </a:fld>
            <a:endParaRPr lang="en-US"/>
          </a:p>
        </p:txBody>
      </p:sp>
    </p:spTree>
    <p:extLst>
      <p:ext uri="{BB962C8B-B14F-4D97-AF65-F5344CB8AC3E}">
        <p14:creationId xmlns:p14="http://schemas.microsoft.com/office/powerpoint/2010/main" val="212740217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rtl="0" eaLnBrk="0" fontAlgn="base" hangingPunct="0">
        <a:spcBef>
          <a:spcPct val="0"/>
        </a:spcBef>
        <a:spcAft>
          <a:spcPct val="0"/>
        </a:spcAft>
        <a:defRPr sz="3800" b="1">
          <a:solidFill>
            <a:srgbClr val="E6E9DB"/>
          </a:solidFill>
          <a:latin typeface="+mj-lt"/>
          <a:ea typeface="+mj-ea"/>
          <a:cs typeface="+mj-cs"/>
        </a:defRPr>
      </a:lvl1pPr>
      <a:lvl2pPr algn="ctr" rtl="0" eaLnBrk="0" fontAlgn="base" hangingPunct="0">
        <a:spcBef>
          <a:spcPct val="0"/>
        </a:spcBef>
        <a:spcAft>
          <a:spcPct val="0"/>
        </a:spcAft>
        <a:defRPr sz="3800" b="1">
          <a:solidFill>
            <a:srgbClr val="E6E9DB"/>
          </a:solidFill>
          <a:latin typeface="Adobe Garamond Pro" pitchFamily="18" charset="0"/>
        </a:defRPr>
      </a:lvl2pPr>
      <a:lvl3pPr algn="ctr" rtl="0" eaLnBrk="0" fontAlgn="base" hangingPunct="0">
        <a:spcBef>
          <a:spcPct val="0"/>
        </a:spcBef>
        <a:spcAft>
          <a:spcPct val="0"/>
        </a:spcAft>
        <a:defRPr sz="3800" b="1">
          <a:solidFill>
            <a:srgbClr val="E6E9DB"/>
          </a:solidFill>
          <a:latin typeface="Adobe Garamond Pro" pitchFamily="18" charset="0"/>
        </a:defRPr>
      </a:lvl3pPr>
      <a:lvl4pPr algn="ctr" rtl="0" eaLnBrk="0" fontAlgn="base" hangingPunct="0">
        <a:spcBef>
          <a:spcPct val="0"/>
        </a:spcBef>
        <a:spcAft>
          <a:spcPct val="0"/>
        </a:spcAft>
        <a:defRPr sz="3800" b="1">
          <a:solidFill>
            <a:srgbClr val="E6E9DB"/>
          </a:solidFill>
          <a:latin typeface="Adobe Garamond Pro" pitchFamily="18" charset="0"/>
        </a:defRPr>
      </a:lvl4pPr>
      <a:lvl5pPr algn="ctr" rtl="0" eaLnBrk="0" fontAlgn="base" hangingPunct="0">
        <a:spcBef>
          <a:spcPct val="0"/>
        </a:spcBef>
        <a:spcAft>
          <a:spcPct val="0"/>
        </a:spcAft>
        <a:defRPr sz="3800" b="1">
          <a:solidFill>
            <a:srgbClr val="E6E9DB"/>
          </a:solidFill>
          <a:latin typeface="Adobe Garamond Pro" pitchFamily="18" charset="0"/>
        </a:defRPr>
      </a:lvl5pPr>
      <a:lvl6pPr marL="457200" algn="ctr" rtl="0" fontAlgn="base">
        <a:spcBef>
          <a:spcPct val="0"/>
        </a:spcBef>
        <a:spcAft>
          <a:spcPct val="0"/>
        </a:spcAft>
        <a:defRPr sz="3800" b="1">
          <a:solidFill>
            <a:srgbClr val="E6E9DB"/>
          </a:solidFill>
          <a:latin typeface="Adobe Garamond Pro" pitchFamily="18" charset="0"/>
        </a:defRPr>
      </a:lvl6pPr>
      <a:lvl7pPr marL="914400" algn="ctr" rtl="0" fontAlgn="base">
        <a:spcBef>
          <a:spcPct val="0"/>
        </a:spcBef>
        <a:spcAft>
          <a:spcPct val="0"/>
        </a:spcAft>
        <a:defRPr sz="3800" b="1">
          <a:solidFill>
            <a:srgbClr val="E6E9DB"/>
          </a:solidFill>
          <a:latin typeface="Adobe Garamond Pro" pitchFamily="18" charset="0"/>
        </a:defRPr>
      </a:lvl7pPr>
      <a:lvl8pPr marL="1371600" algn="ctr" rtl="0" fontAlgn="base">
        <a:spcBef>
          <a:spcPct val="0"/>
        </a:spcBef>
        <a:spcAft>
          <a:spcPct val="0"/>
        </a:spcAft>
        <a:defRPr sz="3800" b="1">
          <a:solidFill>
            <a:srgbClr val="E6E9DB"/>
          </a:solidFill>
          <a:latin typeface="Adobe Garamond Pro" pitchFamily="18" charset="0"/>
        </a:defRPr>
      </a:lvl8pPr>
      <a:lvl9pPr marL="1828800" algn="ctr" rtl="0" fontAlgn="base">
        <a:spcBef>
          <a:spcPct val="0"/>
        </a:spcBef>
        <a:spcAft>
          <a:spcPct val="0"/>
        </a:spcAft>
        <a:defRPr sz="3800" b="1">
          <a:solidFill>
            <a:srgbClr val="E6E9DB"/>
          </a:solidFill>
          <a:latin typeface="Adobe Garamond Pro" pitchFamily="18" charset="0"/>
        </a:defRPr>
      </a:lvl9pPr>
    </p:titleStyle>
    <p:bodyStyle>
      <a:lvl1pPr marL="342900" indent="-342900" algn="l" rtl="0" eaLnBrk="0" fontAlgn="base" hangingPunct="0">
        <a:spcBef>
          <a:spcPct val="20000"/>
        </a:spcBef>
        <a:spcAft>
          <a:spcPct val="0"/>
        </a:spcAft>
        <a:buClr>
          <a:srgbClr val="CCCBB4"/>
        </a:buClr>
        <a:buSzPct val="75000"/>
        <a:buFont typeface="Wingdings" pitchFamily="2" charset="2"/>
        <a:buChar char="v"/>
        <a:defRPr sz="3200">
          <a:solidFill>
            <a:srgbClr val="E6E9DB"/>
          </a:solidFill>
          <a:latin typeface="+mn-lt"/>
          <a:ea typeface="+mn-ea"/>
          <a:cs typeface="+mn-cs"/>
        </a:defRPr>
      </a:lvl1pPr>
      <a:lvl2pPr marL="742950" indent="-285750" algn="l" rtl="0" eaLnBrk="0" fontAlgn="base" hangingPunct="0">
        <a:spcBef>
          <a:spcPct val="20000"/>
        </a:spcBef>
        <a:spcAft>
          <a:spcPct val="0"/>
        </a:spcAft>
        <a:buClr>
          <a:srgbClr val="CCCBB4"/>
        </a:buClr>
        <a:buSzPct val="75000"/>
        <a:buFont typeface="Wingdings" pitchFamily="2" charset="2"/>
        <a:buChar char="v"/>
        <a:defRPr sz="2800">
          <a:solidFill>
            <a:srgbClr val="E6E9DB"/>
          </a:solidFill>
          <a:latin typeface="+mn-lt"/>
        </a:defRPr>
      </a:lvl2pPr>
      <a:lvl3pPr marL="1143000" indent="-228600" algn="l" rtl="0" eaLnBrk="0" fontAlgn="base" hangingPunct="0">
        <a:spcBef>
          <a:spcPct val="20000"/>
        </a:spcBef>
        <a:spcAft>
          <a:spcPct val="0"/>
        </a:spcAft>
        <a:buChar char="•"/>
        <a:defRPr sz="2400">
          <a:solidFill>
            <a:srgbClr val="E6E9DB"/>
          </a:solidFill>
          <a:latin typeface="+mn-lt"/>
        </a:defRPr>
      </a:lvl3pPr>
      <a:lvl4pPr marL="1600200" indent="-228600" algn="l" rtl="0" eaLnBrk="0" fontAlgn="base" hangingPunct="0">
        <a:spcBef>
          <a:spcPct val="20000"/>
        </a:spcBef>
        <a:spcAft>
          <a:spcPct val="0"/>
        </a:spcAft>
        <a:buChar char="–"/>
        <a:defRPr sz="2000">
          <a:solidFill>
            <a:srgbClr val="E6E9DB"/>
          </a:solidFill>
          <a:latin typeface="+mn-lt"/>
        </a:defRPr>
      </a:lvl4pPr>
      <a:lvl5pPr marL="2057400" indent="-228600" algn="l" rtl="0" eaLnBrk="0" fontAlgn="base" hangingPunct="0">
        <a:spcBef>
          <a:spcPct val="20000"/>
        </a:spcBef>
        <a:spcAft>
          <a:spcPct val="0"/>
        </a:spcAft>
        <a:buChar char="»"/>
        <a:defRPr sz="2000">
          <a:solidFill>
            <a:srgbClr val="E6E9DB"/>
          </a:solidFill>
          <a:latin typeface="+mn-lt"/>
        </a:defRPr>
      </a:lvl5pPr>
      <a:lvl6pPr marL="2514600" indent="-228600" algn="l" rtl="0" fontAlgn="base">
        <a:spcBef>
          <a:spcPct val="20000"/>
        </a:spcBef>
        <a:spcAft>
          <a:spcPct val="0"/>
        </a:spcAft>
        <a:buChar char="»"/>
        <a:defRPr sz="2000">
          <a:solidFill>
            <a:srgbClr val="E6E9DB"/>
          </a:solidFill>
          <a:latin typeface="+mn-lt"/>
        </a:defRPr>
      </a:lvl6pPr>
      <a:lvl7pPr marL="2971800" indent="-228600" algn="l" rtl="0" fontAlgn="base">
        <a:spcBef>
          <a:spcPct val="20000"/>
        </a:spcBef>
        <a:spcAft>
          <a:spcPct val="0"/>
        </a:spcAft>
        <a:buChar char="»"/>
        <a:defRPr sz="2000">
          <a:solidFill>
            <a:srgbClr val="E6E9DB"/>
          </a:solidFill>
          <a:latin typeface="+mn-lt"/>
        </a:defRPr>
      </a:lvl7pPr>
      <a:lvl8pPr marL="3429000" indent="-228600" algn="l" rtl="0" fontAlgn="base">
        <a:spcBef>
          <a:spcPct val="20000"/>
        </a:spcBef>
        <a:spcAft>
          <a:spcPct val="0"/>
        </a:spcAft>
        <a:buChar char="»"/>
        <a:defRPr sz="2000">
          <a:solidFill>
            <a:srgbClr val="E6E9DB"/>
          </a:solidFill>
          <a:latin typeface="+mn-lt"/>
        </a:defRPr>
      </a:lvl8pPr>
      <a:lvl9pPr marL="3886200" indent="-228600" algn="l" rtl="0" fontAlgn="base">
        <a:spcBef>
          <a:spcPct val="20000"/>
        </a:spcBef>
        <a:spcAft>
          <a:spcPct val="0"/>
        </a:spcAft>
        <a:buChar char="»"/>
        <a:defRPr sz="2000">
          <a:solidFill>
            <a:srgbClr val="E6E9DB"/>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050" name="Picture 7" descr="pp_background_nologo"/>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0" y="0"/>
            <a:ext cx="9140825" cy="685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1" name="Rectangle 8"/>
          <p:cNvSpPr>
            <a:spLocks noGrp="1" noChangeArrowheads="1"/>
          </p:cNvSpPr>
          <p:nvPr>
            <p:ph type="title"/>
          </p:nvPr>
        </p:nvSpPr>
        <p:spPr bwMode="auto">
          <a:xfrm>
            <a:off x="155575" y="295275"/>
            <a:ext cx="8842375" cy="842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052" name="Rectangle 10"/>
          <p:cNvSpPr>
            <a:spLocks noGrp="1" noChangeArrowheads="1"/>
          </p:cNvSpPr>
          <p:nvPr>
            <p:ph type="body" idx="1"/>
          </p:nvPr>
        </p:nvSpPr>
        <p:spPr bwMode="auto">
          <a:xfrm>
            <a:off x="457200" y="2286000"/>
            <a:ext cx="8229600" cy="3581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7548955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rtl="0" eaLnBrk="0" fontAlgn="base" hangingPunct="0">
        <a:spcBef>
          <a:spcPct val="0"/>
        </a:spcBef>
        <a:spcAft>
          <a:spcPct val="0"/>
        </a:spcAft>
        <a:defRPr sz="3800" b="1">
          <a:solidFill>
            <a:srgbClr val="F0F0E6"/>
          </a:solidFill>
          <a:latin typeface="+mj-lt"/>
          <a:ea typeface="+mj-ea"/>
          <a:cs typeface="+mj-cs"/>
        </a:defRPr>
      </a:lvl1pPr>
      <a:lvl2pPr algn="ctr" rtl="0" eaLnBrk="0" fontAlgn="base" hangingPunct="0">
        <a:spcBef>
          <a:spcPct val="0"/>
        </a:spcBef>
        <a:spcAft>
          <a:spcPct val="0"/>
        </a:spcAft>
        <a:defRPr sz="3800" b="1">
          <a:solidFill>
            <a:srgbClr val="F0F0E6"/>
          </a:solidFill>
          <a:latin typeface="Adobe Garamond Pro" pitchFamily="18" charset="0"/>
        </a:defRPr>
      </a:lvl2pPr>
      <a:lvl3pPr algn="ctr" rtl="0" eaLnBrk="0" fontAlgn="base" hangingPunct="0">
        <a:spcBef>
          <a:spcPct val="0"/>
        </a:spcBef>
        <a:spcAft>
          <a:spcPct val="0"/>
        </a:spcAft>
        <a:defRPr sz="3800" b="1">
          <a:solidFill>
            <a:srgbClr val="F0F0E6"/>
          </a:solidFill>
          <a:latin typeface="Adobe Garamond Pro" pitchFamily="18" charset="0"/>
        </a:defRPr>
      </a:lvl3pPr>
      <a:lvl4pPr algn="ctr" rtl="0" eaLnBrk="0" fontAlgn="base" hangingPunct="0">
        <a:spcBef>
          <a:spcPct val="0"/>
        </a:spcBef>
        <a:spcAft>
          <a:spcPct val="0"/>
        </a:spcAft>
        <a:defRPr sz="3800" b="1">
          <a:solidFill>
            <a:srgbClr val="F0F0E6"/>
          </a:solidFill>
          <a:latin typeface="Adobe Garamond Pro" pitchFamily="18" charset="0"/>
        </a:defRPr>
      </a:lvl4pPr>
      <a:lvl5pPr algn="ctr" rtl="0" eaLnBrk="0" fontAlgn="base" hangingPunct="0">
        <a:spcBef>
          <a:spcPct val="0"/>
        </a:spcBef>
        <a:spcAft>
          <a:spcPct val="0"/>
        </a:spcAft>
        <a:defRPr sz="3800" b="1">
          <a:solidFill>
            <a:srgbClr val="F0F0E6"/>
          </a:solidFill>
          <a:latin typeface="Adobe Garamond Pro" pitchFamily="18" charset="0"/>
        </a:defRPr>
      </a:lvl5pPr>
      <a:lvl6pPr marL="457200" algn="ctr" rtl="0" fontAlgn="base">
        <a:spcBef>
          <a:spcPct val="0"/>
        </a:spcBef>
        <a:spcAft>
          <a:spcPct val="0"/>
        </a:spcAft>
        <a:defRPr sz="3800" b="1">
          <a:solidFill>
            <a:srgbClr val="F0F0E6"/>
          </a:solidFill>
          <a:latin typeface="Adobe Garamond Pro" pitchFamily="18" charset="0"/>
        </a:defRPr>
      </a:lvl6pPr>
      <a:lvl7pPr marL="914400" algn="ctr" rtl="0" fontAlgn="base">
        <a:spcBef>
          <a:spcPct val="0"/>
        </a:spcBef>
        <a:spcAft>
          <a:spcPct val="0"/>
        </a:spcAft>
        <a:defRPr sz="3800" b="1">
          <a:solidFill>
            <a:srgbClr val="F0F0E6"/>
          </a:solidFill>
          <a:latin typeface="Adobe Garamond Pro" pitchFamily="18" charset="0"/>
        </a:defRPr>
      </a:lvl7pPr>
      <a:lvl8pPr marL="1371600" algn="ctr" rtl="0" fontAlgn="base">
        <a:spcBef>
          <a:spcPct val="0"/>
        </a:spcBef>
        <a:spcAft>
          <a:spcPct val="0"/>
        </a:spcAft>
        <a:defRPr sz="3800" b="1">
          <a:solidFill>
            <a:srgbClr val="F0F0E6"/>
          </a:solidFill>
          <a:latin typeface="Adobe Garamond Pro" pitchFamily="18" charset="0"/>
        </a:defRPr>
      </a:lvl8pPr>
      <a:lvl9pPr marL="1828800" algn="ctr" rtl="0" fontAlgn="base">
        <a:spcBef>
          <a:spcPct val="0"/>
        </a:spcBef>
        <a:spcAft>
          <a:spcPct val="0"/>
        </a:spcAft>
        <a:defRPr sz="3800" b="1">
          <a:solidFill>
            <a:srgbClr val="F0F0E6"/>
          </a:solidFill>
          <a:latin typeface="Adobe Garamond Pro" pitchFamily="18" charset="0"/>
        </a:defRPr>
      </a:lvl9pPr>
    </p:titleStyle>
    <p:bodyStyle>
      <a:lvl1pPr marL="342900" indent="-342900" algn="l" rtl="0" eaLnBrk="0" fontAlgn="base" hangingPunct="0">
        <a:spcBef>
          <a:spcPct val="20000"/>
        </a:spcBef>
        <a:spcAft>
          <a:spcPct val="0"/>
        </a:spcAft>
        <a:buClr>
          <a:srgbClr val="CCCBB4"/>
        </a:buClr>
        <a:buSzPct val="75000"/>
        <a:buFont typeface="Wingdings" pitchFamily="2" charset="2"/>
        <a:buChar char="v"/>
        <a:defRPr sz="3200">
          <a:solidFill>
            <a:srgbClr val="F0F0E6"/>
          </a:solidFill>
          <a:latin typeface="+mn-lt"/>
          <a:ea typeface="+mn-ea"/>
          <a:cs typeface="+mn-cs"/>
        </a:defRPr>
      </a:lvl1pPr>
      <a:lvl2pPr marL="742950" indent="-285750" algn="l" rtl="0" eaLnBrk="0" fontAlgn="base" hangingPunct="0">
        <a:spcBef>
          <a:spcPct val="20000"/>
        </a:spcBef>
        <a:spcAft>
          <a:spcPct val="0"/>
        </a:spcAft>
        <a:buClr>
          <a:srgbClr val="CCCBB4"/>
        </a:buClr>
        <a:buSzPct val="75000"/>
        <a:buFont typeface="Wingdings" pitchFamily="2" charset="2"/>
        <a:buChar char="v"/>
        <a:defRPr sz="2800">
          <a:solidFill>
            <a:srgbClr val="F0F0E6"/>
          </a:solidFill>
          <a:latin typeface="+mn-lt"/>
        </a:defRPr>
      </a:lvl2pPr>
      <a:lvl3pPr marL="1143000" indent="-228600" algn="l" rtl="0" eaLnBrk="0" fontAlgn="base" hangingPunct="0">
        <a:spcBef>
          <a:spcPct val="20000"/>
        </a:spcBef>
        <a:spcAft>
          <a:spcPct val="0"/>
        </a:spcAft>
        <a:buChar char="•"/>
        <a:defRPr sz="2400">
          <a:solidFill>
            <a:srgbClr val="F0F0E6"/>
          </a:solidFill>
          <a:latin typeface="+mn-lt"/>
        </a:defRPr>
      </a:lvl3pPr>
      <a:lvl4pPr marL="1600200" indent="-228600" algn="l" rtl="0" eaLnBrk="0" fontAlgn="base" hangingPunct="0">
        <a:spcBef>
          <a:spcPct val="20000"/>
        </a:spcBef>
        <a:spcAft>
          <a:spcPct val="0"/>
        </a:spcAft>
        <a:buChar char="–"/>
        <a:defRPr sz="2000">
          <a:solidFill>
            <a:srgbClr val="F0F0E6"/>
          </a:solidFill>
          <a:latin typeface="+mn-lt"/>
        </a:defRPr>
      </a:lvl4pPr>
      <a:lvl5pPr marL="2057400" indent="-228600" algn="l" rtl="0" eaLnBrk="0" fontAlgn="base" hangingPunct="0">
        <a:spcBef>
          <a:spcPct val="20000"/>
        </a:spcBef>
        <a:spcAft>
          <a:spcPct val="0"/>
        </a:spcAft>
        <a:buChar char="»"/>
        <a:defRPr sz="2000">
          <a:solidFill>
            <a:srgbClr val="F0F0E6"/>
          </a:solidFill>
          <a:latin typeface="+mn-lt"/>
        </a:defRPr>
      </a:lvl5pPr>
      <a:lvl6pPr marL="2514600" indent="-228600" algn="l" rtl="0" fontAlgn="base">
        <a:spcBef>
          <a:spcPct val="20000"/>
        </a:spcBef>
        <a:spcAft>
          <a:spcPct val="0"/>
        </a:spcAft>
        <a:buChar char="»"/>
        <a:defRPr sz="2000">
          <a:solidFill>
            <a:srgbClr val="F0F0E6"/>
          </a:solidFill>
          <a:latin typeface="+mn-lt"/>
        </a:defRPr>
      </a:lvl6pPr>
      <a:lvl7pPr marL="2971800" indent="-228600" algn="l" rtl="0" fontAlgn="base">
        <a:spcBef>
          <a:spcPct val="20000"/>
        </a:spcBef>
        <a:spcAft>
          <a:spcPct val="0"/>
        </a:spcAft>
        <a:buChar char="»"/>
        <a:defRPr sz="2000">
          <a:solidFill>
            <a:srgbClr val="F0F0E6"/>
          </a:solidFill>
          <a:latin typeface="+mn-lt"/>
        </a:defRPr>
      </a:lvl7pPr>
      <a:lvl8pPr marL="3429000" indent="-228600" algn="l" rtl="0" fontAlgn="base">
        <a:spcBef>
          <a:spcPct val="20000"/>
        </a:spcBef>
        <a:spcAft>
          <a:spcPct val="0"/>
        </a:spcAft>
        <a:buChar char="»"/>
        <a:defRPr sz="2000">
          <a:solidFill>
            <a:srgbClr val="F0F0E6"/>
          </a:solidFill>
          <a:latin typeface="+mn-lt"/>
        </a:defRPr>
      </a:lvl8pPr>
      <a:lvl9pPr marL="3886200" indent="-228600" algn="l" rtl="0" fontAlgn="base">
        <a:spcBef>
          <a:spcPct val="20000"/>
        </a:spcBef>
        <a:spcAft>
          <a:spcPct val="0"/>
        </a:spcAft>
        <a:buChar char="»"/>
        <a:defRPr sz="2000">
          <a:solidFill>
            <a:srgbClr val="F0F0E6"/>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8" descr="pp_background"/>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1" y="2"/>
            <a:ext cx="9140825" cy="685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Rectangle 3"/>
          <p:cNvSpPr>
            <a:spLocks noGrp="1" noChangeArrowheads="1"/>
          </p:cNvSpPr>
          <p:nvPr>
            <p:ph type="title"/>
          </p:nvPr>
        </p:nvSpPr>
        <p:spPr bwMode="auto">
          <a:xfrm>
            <a:off x="2286000" y="457200"/>
            <a:ext cx="6400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8" name="Rectangle 4"/>
          <p:cNvSpPr>
            <a:spLocks noGrp="1" noChangeArrowheads="1"/>
          </p:cNvSpPr>
          <p:nvPr>
            <p:ph type="body" idx="1"/>
          </p:nvPr>
        </p:nvSpPr>
        <p:spPr bwMode="auto">
          <a:xfrm>
            <a:off x="457200" y="2286000"/>
            <a:ext cx="8229600" cy="3581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221" name="Rectangle 5"/>
          <p:cNvSpPr>
            <a:spLocks noGrp="1" noChangeArrowheads="1"/>
          </p:cNvSpPr>
          <p:nvPr>
            <p:ph type="dt" sz="half" idx="2"/>
          </p:nvPr>
        </p:nvSpPr>
        <p:spPr bwMode="auto">
          <a:xfrm>
            <a:off x="457200" y="60928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050">
                <a:solidFill>
                  <a:srgbClr val="E6E9DB"/>
                </a:solidFill>
                <a:latin typeface="+mn-lt"/>
                <a:cs typeface="+mn-cs"/>
              </a:defRPr>
            </a:lvl1pPr>
          </a:lstStyle>
          <a:p>
            <a:pPr fontAlgn="base">
              <a:spcBef>
                <a:spcPct val="0"/>
              </a:spcBef>
              <a:spcAft>
                <a:spcPct val="0"/>
              </a:spcAft>
              <a:defRPr/>
            </a:pPr>
            <a:endParaRPr lang="en-US"/>
          </a:p>
        </p:txBody>
      </p:sp>
      <p:sp>
        <p:nvSpPr>
          <p:cNvPr id="9222" name="Rectangle 6"/>
          <p:cNvSpPr>
            <a:spLocks noGrp="1" noChangeArrowheads="1"/>
          </p:cNvSpPr>
          <p:nvPr>
            <p:ph type="ftr" sz="quarter" idx="3"/>
          </p:nvPr>
        </p:nvSpPr>
        <p:spPr bwMode="auto">
          <a:xfrm>
            <a:off x="3124200" y="60928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050">
                <a:solidFill>
                  <a:srgbClr val="E6E9DB"/>
                </a:solidFill>
                <a:latin typeface="+mn-lt"/>
                <a:cs typeface="+mn-cs"/>
              </a:defRPr>
            </a:lvl1pPr>
          </a:lstStyle>
          <a:p>
            <a:pPr fontAlgn="base">
              <a:spcBef>
                <a:spcPct val="0"/>
              </a:spcBef>
              <a:spcAft>
                <a:spcPct val="0"/>
              </a:spcAft>
              <a:defRPr/>
            </a:pPr>
            <a:endParaRPr lang="en-US"/>
          </a:p>
        </p:txBody>
      </p:sp>
      <p:sp>
        <p:nvSpPr>
          <p:cNvPr id="9223" name="Rectangle 7"/>
          <p:cNvSpPr>
            <a:spLocks noGrp="1" noChangeArrowheads="1"/>
          </p:cNvSpPr>
          <p:nvPr>
            <p:ph type="sldNum" sz="quarter" idx="4"/>
          </p:nvPr>
        </p:nvSpPr>
        <p:spPr bwMode="auto">
          <a:xfrm>
            <a:off x="6553200" y="60928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050">
                <a:solidFill>
                  <a:srgbClr val="E6E9DB"/>
                </a:solidFill>
                <a:latin typeface="+mn-lt"/>
                <a:cs typeface="+mn-cs"/>
              </a:defRPr>
            </a:lvl1pPr>
          </a:lstStyle>
          <a:p>
            <a:pPr fontAlgn="base">
              <a:spcBef>
                <a:spcPct val="0"/>
              </a:spcBef>
              <a:spcAft>
                <a:spcPct val="0"/>
              </a:spcAft>
              <a:defRPr/>
            </a:pPr>
            <a:fld id="{2F9ACE14-0777-455B-A0C8-02FA37149E26}" type="slidenum">
              <a:rPr lang="en-US"/>
              <a:pPr fontAlgn="base">
                <a:spcBef>
                  <a:spcPct val="0"/>
                </a:spcBef>
                <a:spcAft>
                  <a:spcPct val="0"/>
                </a:spcAft>
                <a:defRPr/>
              </a:pPr>
              <a:t>‹#›</a:t>
            </a:fld>
            <a:endParaRPr lang="en-US"/>
          </a:p>
        </p:txBody>
      </p:sp>
    </p:spTree>
    <p:extLst>
      <p:ext uri="{BB962C8B-B14F-4D97-AF65-F5344CB8AC3E}">
        <p14:creationId xmlns:p14="http://schemas.microsoft.com/office/powerpoint/2010/main" val="420648761"/>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rtl="0" eaLnBrk="0" fontAlgn="base" hangingPunct="0">
        <a:spcBef>
          <a:spcPct val="0"/>
        </a:spcBef>
        <a:spcAft>
          <a:spcPct val="0"/>
        </a:spcAft>
        <a:defRPr sz="2850" b="1">
          <a:solidFill>
            <a:srgbClr val="E6E9DB"/>
          </a:solidFill>
          <a:latin typeface="+mj-lt"/>
          <a:ea typeface="+mj-ea"/>
          <a:cs typeface="+mj-cs"/>
        </a:defRPr>
      </a:lvl1pPr>
      <a:lvl2pPr algn="ctr" rtl="0" eaLnBrk="0" fontAlgn="base" hangingPunct="0">
        <a:spcBef>
          <a:spcPct val="0"/>
        </a:spcBef>
        <a:spcAft>
          <a:spcPct val="0"/>
        </a:spcAft>
        <a:defRPr sz="2850" b="1">
          <a:solidFill>
            <a:srgbClr val="E6E9DB"/>
          </a:solidFill>
          <a:latin typeface="Adobe Garamond Pro" pitchFamily="18" charset="0"/>
        </a:defRPr>
      </a:lvl2pPr>
      <a:lvl3pPr algn="ctr" rtl="0" eaLnBrk="0" fontAlgn="base" hangingPunct="0">
        <a:spcBef>
          <a:spcPct val="0"/>
        </a:spcBef>
        <a:spcAft>
          <a:spcPct val="0"/>
        </a:spcAft>
        <a:defRPr sz="2850" b="1">
          <a:solidFill>
            <a:srgbClr val="E6E9DB"/>
          </a:solidFill>
          <a:latin typeface="Adobe Garamond Pro" pitchFamily="18" charset="0"/>
        </a:defRPr>
      </a:lvl3pPr>
      <a:lvl4pPr algn="ctr" rtl="0" eaLnBrk="0" fontAlgn="base" hangingPunct="0">
        <a:spcBef>
          <a:spcPct val="0"/>
        </a:spcBef>
        <a:spcAft>
          <a:spcPct val="0"/>
        </a:spcAft>
        <a:defRPr sz="2850" b="1">
          <a:solidFill>
            <a:srgbClr val="E6E9DB"/>
          </a:solidFill>
          <a:latin typeface="Adobe Garamond Pro" pitchFamily="18" charset="0"/>
        </a:defRPr>
      </a:lvl4pPr>
      <a:lvl5pPr algn="ctr" rtl="0" eaLnBrk="0" fontAlgn="base" hangingPunct="0">
        <a:spcBef>
          <a:spcPct val="0"/>
        </a:spcBef>
        <a:spcAft>
          <a:spcPct val="0"/>
        </a:spcAft>
        <a:defRPr sz="2850" b="1">
          <a:solidFill>
            <a:srgbClr val="E6E9DB"/>
          </a:solidFill>
          <a:latin typeface="Adobe Garamond Pro" pitchFamily="18" charset="0"/>
        </a:defRPr>
      </a:lvl5pPr>
      <a:lvl6pPr marL="342900" algn="ctr" rtl="0" fontAlgn="base">
        <a:spcBef>
          <a:spcPct val="0"/>
        </a:spcBef>
        <a:spcAft>
          <a:spcPct val="0"/>
        </a:spcAft>
        <a:defRPr sz="2850" b="1">
          <a:solidFill>
            <a:srgbClr val="E6E9DB"/>
          </a:solidFill>
          <a:latin typeface="Adobe Garamond Pro" pitchFamily="18" charset="0"/>
        </a:defRPr>
      </a:lvl6pPr>
      <a:lvl7pPr marL="685800" algn="ctr" rtl="0" fontAlgn="base">
        <a:spcBef>
          <a:spcPct val="0"/>
        </a:spcBef>
        <a:spcAft>
          <a:spcPct val="0"/>
        </a:spcAft>
        <a:defRPr sz="2850" b="1">
          <a:solidFill>
            <a:srgbClr val="E6E9DB"/>
          </a:solidFill>
          <a:latin typeface="Adobe Garamond Pro" pitchFamily="18" charset="0"/>
        </a:defRPr>
      </a:lvl7pPr>
      <a:lvl8pPr marL="1028700" algn="ctr" rtl="0" fontAlgn="base">
        <a:spcBef>
          <a:spcPct val="0"/>
        </a:spcBef>
        <a:spcAft>
          <a:spcPct val="0"/>
        </a:spcAft>
        <a:defRPr sz="2850" b="1">
          <a:solidFill>
            <a:srgbClr val="E6E9DB"/>
          </a:solidFill>
          <a:latin typeface="Adobe Garamond Pro" pitchFamily="18" charset="0"/>
        </a:defRPr>
      </a:lvl8pPr>
      <a:lvl9pPr marL="1371600" algn="ctr" rtl="0" fontAlgn="base">
        <a:spcBef>
          <a:spcPct val="0"/>
        </a:spcBef>
        <a:spcAft>
          <a:spcPct val="0"/>
        </a:spcAft>
        <a:defRPr sz="2850" b="1">
          <a:solidFill>
            <a:srgbClr val="E6E9DB"/>
          </a:solidFill>
          <a:latin typeface="Adobe Garamond Pro" pitchFamily="18" charset="0"/>
        </a:defRPr>
      </a:lvl9pPr>
    </p:titleStyle>
    <p:bodyStyle>
      <a:lvl1pPr marL="257175" indent="-257175" algn="l" rtl="0" eaLnBrk="0" fontAlgn="base" hangingPunct="0">
        <a:spcBef>
          <a:spcPct val="20000"/>
        </a:spcBef>
        <a:spcAft>
          <a:spcPct val="0"/>
        </a:spcAft>
        <a:buClr>
          <a:srgbClr val="CCCBB4"/>
        </a:buClr>
        <a:buSzPct val="75000"/>
        <a:buFont typeface="Wingdings" pitchFamily="2" charset="2"/>
        <a:buChar char="v"/>
        <a:defRPr sz="2400">
          <a:solidFill>
            <a:srgbClr val="E6E9DB"/>
          </a:solidFill>
          <a:latin typeface="+mn-lt"/>
          <a:ea typeface="+mn-ea"/>
          <a:cs typeface="+mn-cs"/>
        </a:defRPr>
      </a:lvl1pPr>
      <a:lvl2pPr marL="557213" indent="-214313" algn="l" rtl="0" eaLnBrk="0" fontAlgn="base" hangingPunct="0">
        <a:spcBef>
          <a:spcPct val="20000"/>
        </a:spcBef>
        <a:spcAft>
          <a:spcPct val="0"/>
        </a:spcAft>
        <a:buClr>
          <a:srgbClr val="CCCBB4"/>
        </a:buClr>
        <a:buSzPct val="75000"/>
        <a:buFont typeface="Wingdings" pitchFamily="2" charset="2"/>
        <a:buChar char="v"/>
        <a:defRPr sz="2100">
          <a:solidFill>
            <a:srgbClr val="E6E9DB"/>
          </a:solidFill>
          <a:latin typeface="+mn-lt"/>
        </a:defRPr>
      </a:lvl2pPr>
      <a:lvl3pPr marL="857250" indent="-171450" algn="l" rtl="0" eaLnBrk="0" fontAlgn="base" hangingPunct="0">
        <a:spcBef>
          <a:spcPct val="20000"/>
        </a:spcBef>
        <a:spcAft>
          <a:spcPct val="0"/>
        </a:spcAft>
        <a:buChar char="•"/>
        <a:defRPr sz="1800">
          <a:solidFill>
            <a:srgbClr val="E6E9DB"/>
          </a:solidFill>
          <a:latin typeface="+mn-lt"/>
        </a:defRPr>
      </a:lvl3pPr>
      <a:lvl4pPr marL="1200150" indent="-171450" algn="l" rtl="0" eaLnBrk="0" fontAlgn="base" hangingPunct="0">
        <a:spcBef>
          <a:spcPct val="20000"/>
        </a:spcBef>
        <a:spcAft>
          <a:spcPct val="0"/>
        </a:spcAft>
        <a:buChar char="–"/>
        <a:defRPr sz="1500">
          <a:solidFill>
            <a:srgbClr val="E6E9DB"/>
          </a:solidFill>
          <a:latin typeface="+mn-lt"/>
        </a:defRPr>
      </a:lvl4pPr>
      <a:lvl5pPr marL="1543050" indent="-171450" algn="l" rtl="0" eaLnBrk="0" fontAlgn="base" hangingPunct="0">
        <a:spcBef>
          <a:spcPct val="20000"/>
        </a:spcBef>
        <a:spcAft>
          <a:spcPct val="0"/>
        </a:spcAft>
        <a:buChar char="»"/>
        <a:defRPr sz="1500">
          <a:solidFill>
            <a:srgbClr val="E6E9DB"/>
          </a:solidFill>
          <a:latin typeface="+mn-lt"/>
        </a:defRPr>
      </a:lvl5pPr>
      <a:lvl6pPr marL="1885950" indent="-171450" algn="l" rtl="0" fontAlgn="base">
        <a:spcBef>
          <a:spcPct val="20000"/>
        </a:spcBef>
        <a:spcAft>
          <a:spcPct val="0"/>
        </a:spcAft>
        <a:buChar char="»"/>
        <a:defRPr sz="1500">
          <a:solidFill>
            <a:srgbClr val="E6E9DB"/>
          </a:solidFill>
          <a:latin typeface="+mn-lt"/>
        </a:defRPr>
      </a:lvl6pPr>
      <a:lvl7pPr marL="2228850" indent="-171450" algn="l" rtl="0" fontAlgn="base">
        <a:spcBef>
          <a:spcPct val="20000"/>
        </a:spcBef>
        <a:spcAft>
          <a:spcPct val="0"/>
        </a:spcAft>
        <a:buChar char="»"/>
        <a:defRPr sz="1500">
          <a:solidFill>
            <a:srgbClr val="E6E9DB"/>
          </a:solidFill>
          <a:latin typeface="+mn-lt"/>
        </a:defRPr>
      </a:lvl7pPr>
      <a:lvl8pPr marL="2571750" indent="-171450" algn="l" rtl="0" fontAlgn="base">
        <a:spcBef>
          <a:spcPct val="20000"/>
        </a:spcBef>
        <a:spcAft>
          <a:spcPct val="0"/>
        </a:spcAft>
        <a:buChar char="»"/>
        <a:defRPr sz="1500">
          <a:solidFill>
            <a:srgbClr val="E6E9DB"/>
          </a:solidFill>
          <a:latin typeface="+mn-lt"/>
        </a:defRPr>
      </a:lvl8pPr>
      <a:lvl9pPr marL="2914650" indent="-171450" algn="l" rtl="0" fontAlgn="base">
        <a:spcBef>
          <a:spcPct val="20000"/>
        </a:spcBef>
        <a:spcAft>
          <a:spcPct val="0"/>
        </a:spcAft>
        <a:buChar char="»"/>
        <a:defRPr sz="1500">
          <a:solidFill>
            <a:srgbClr val="E6E9DB"/>
          </a:solidFill>
          <a:latin typeface="+mn-lt"/>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4.xml"/></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7.xml"/></Relationships>
</file>

<file path=ppt/slides/_rels/slide1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7.xml"/></Relationships>
</file>

<file path=ppt/slides/_rels/slide1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2.xml"/><Relationship Id="rId1" Type="http://schemas.openxmlformats.org/officeDocument/2006/relationships/slideLayout" Target="../slideLayouts/slideLayout17.xml"/></Relationships>
</file>

<file path=ppt/slides/_rels/slide1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6.xml"/></Relationships>
</file>

<file path=ppt/slides/_rels/slide1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6.xml"/></Relationships>
</file>

<file path=ppt/slides/_rels/slide1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6.xml"/></Relationships>
</file>

<file path=ppt/slides/_rels/slide1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3.xml"/><Relationship Id="rId1" Type="http://schemas.openxmlformats.org/officeDocument/2006/relationships/slideLayout" Target="../slideLayouts/slideLayout1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7.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7.xml"/><Relationship Id="rId1" Type="http://schemas.openxmlformats.org/officeDocument/2006/relationships/vmlDrawing" Target="../drawings/vmlDrawing1.vml"/><Relationship Id="rId5" Type="http://schemas.openxmlformats.org/officeDocument/2006/relationships/image" Target="../media/image29.emf"/><Relationship Id="rId4" Type="http://schemas.openxmlformats.org/officeDocument/2006/relationships/package" Target="../embeddings/Microsoft_Excel_Worksheet.xlsx"/></Relationships>
</file>

<file path=ppt/slides/_rels/slide2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6.xml"/><Relationship Id="rId1" Type="http://schemas.openxmlformats.org/officeDocument/2006/relationships/slideLayout" Target="../slideLayouts/slideLayout17.xml"/><Relationship Id="rId4" Type="http://schemas.microsoft.com/office/2007/relationships/hdphoto" Target="../media/hdphoto1.wdp"/></Relationships>
</file>

<file path=ppt/slides/_rels/slide2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7.xml"/><Relationship Id="rId1" Type="http://schemas.openxmlformats.org/officeDocument/2006/relationships/slideLayout" Target="../slideLayouts/slideLayout17.xml"/></Relationships>
</file>

<file path=ppt/slides/_rels/slide27.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18.xml"/><Relationship Id="rId1" Type="http://schemas.openxmlformats.org/officeDocument/2006/relationships/slideLayout" Target="../slideLayouts/slideLayout17.xml"/></Relationships>
</file>

<file path=ppt/slides/_rels/slide28.xml.rels><?xml version="1.0" encoding="UTF-8" standalone="yes"?>
<Relationships xmlns="http://schemas.openxmlformats.org/package/2006/relationships"><Relationship Id="rId3" Type="http://schemas.openxmlformats.org/officeDocument/2006/relationships/image" Target="../media/image36.gif"/><Relationship Id="rId2" Type="http://schemas.openxmlformats.org/officeDocument/2006/relationships/notesSlide" Target="../notesSlides/notesSlide19.xml"/><Relationship Id="rId1" Type="http://schemas.openxmlformats.org/officeDocument/2006/relationships/slideLayout" Target="../slideLayouts/slideLayout17.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7.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1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4.png"/><Relationship Id="rId7"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13.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4.xml"/></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ctrTitle"/>
          </p:nvPr>
        </p:nvSpPr>
        <p:spPr>
          <a:xfrm>
            <a:off x="4776951" y="1168317"/>
            <a:ext cx="4062247" cy="2862322"/>
          </a:xfrm>
        </p:spPr>
        <p:txBody>
          <a:bodyPr wrap="square">
            <a:spAutoFit/>
          </a:bodyPr>
          <a:lstStyle/>
          <a:p>
            <a:pPr eaLnBrk="1" hangingPunct="1"/>
            <a:r>
              <a:rPr lang="en-US" sz="3000" dirty="0"/>
              <a:t>Gradient Nearest Neighbor methods for regional-scale forest vegetation mapping in the Pacific Northwest</a:t>
            </a:r>
          </a:p>
        </p:txBody>
      </p:sp>
      <p:sp>
        <p:nvSpPr>
          <p:cNvPr id="4099" name="Rectangle 3"/>
          <p:cNvSpPr>
            <a:spLocks noGrp="1" noChangeArrowheads="1"/>
          </p:cNvSpPr>
          <p:nvPr>
            <p:ph type="subTitle" idx="1"/>
          </p:nvPr>
        </p:nvSpPr>
        <p:spPr>
          <a:xfrm>
            <a:off x="4327634" y="5176673"/>
            <a:ext cx="4435366" cy="1274195"/>
          </a:xfrm>
        </p:spPr>
        <p:txBody>
          <a:bodyPr wrap="square">
            <a:spAutoFit/>
          </a:bodyPr>
          <a:lstStyle/>
          <a:p>
            <a:pPr eaLnBrk="1" hangingPunct="1"/>
            <a:r>
              <a:rPr lang="en-US" sz="2400" dirty="0"/>
              <a:t>Janet Ohmann, Matt Gregory, Heather Roberts, and </a:t>
            </a:r>
          </a:p>
          <a:p>
            <a:pPr eaLnBrk="1" hangingPunct="1"/>
            <a:r>
              <a:rPr lang="en-US" sz="2400" dirty="0"/>
              <a:t>Emilie Henderson</a:t>
            </a:r>
          </a:p>
        </p:txBody>
      </p:sp>
    </p:spTree>
    <p:extLst>
      <p:ext uri="{BB962C8B-B14F-4D97-AF65-F5344CB8AC3E}">
        <p14:creationId xmlns:p14="http://schemas.microsoft.com/office/powerpoint/2010/main" val="376852143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p:txBody>
          <a:bodyPr/>
          <a:lstStyle/>
          <a:p>
            <a:pPr eaLnBrk="1" hangingPunct="1"/>
            <a:r>
              <a:rPr lang="en-US" dirty="0"/>
              <a:t>Explanatory variables in GNN</a:t>
            </a:r>
          </a:p>
        </p:txBody>
      </p:sp>
      <p:sp>
        <p:nvSpPr>
          <p:cNvPr id="22531" name="Rectangle 3"/>
          <p:cNvSpPr>
            <a:spLocks noGrp="1" noChangeArrowheads="1"/>
          </p:cNvSpPr>
          <p:nvPr>
            <p:ph type="body" idx="1"/>
          </p:nvPr>
        </p:nvSpPr>
        <p:spPr>
          <a:xfrm>
            <a:off x="548640" y="2560320"/>
            <a:ext cx="3108960" cy="3131344"/>
          </a:xfrm>
        </p:spPr>
        <p:txBody>
          <a:bodyPr/>
          <a:lstStyle/>
          <a:p>
            <a:pPr eaLnBrk="1" hangingPunct="1"/>
            <a:r>
              <a:rPr lang="en-US" sz="2000" dirty="0"/>
              <a:t>&gt;100 </a:t>
            </a:r>
            <a:r>
              <a:rPr lang="en-US" sz="2000" dirty="0" err="1"/>
              <a:t>rasters</a:t>
            </a:r>
            <a:endParaRPr lang="en-US" sz="2000" dirty="0"/>
          </a:p>
          <a:p>
            <a:pPr eaLnBrk="1" hangingPunct="1"/>
            <a:r>
              <a:rPr lang="en-US" sz="2000" dirty="0"/>
              <a:t>Source data vary:</a:t>
            </a:r>
          </a:p>
          <a:p>
            <a:pPr marL="617220" indent="-342900" eaLnBrk="1" hangingPunct="1">
              <a:buFont typeface="Arial" panose="020B0604020202020204" pitchFamily="34" charset="0"/>
              <a:buChar char="•"/>
            </a:pPr>
            <a:r>
              <a:rPr lang="en-US" sz="2000" dirty="0">
                <a:solidFill>
                  <a:srgbClr val="FF0000"/>
                </a:solidFill>
              </a:rPr>
              <a:t>spatial resolution</a:t>
            </a:r>
          </a:p>
          <a:p>
            <a:pPr marL="617220" indent="-342900" eaLnBrk="1" hangingPunct="1">
              <a:buFont typeface="Arial" panose="020B0604020202020204" pitchFamily="34" charset="0"/>
              <a:buChar char="•"/>
            </a:pPr>
            <a:r>
              <a:rPr lang="en-US" sz="2000" dirty="0"/>
              <a:t>extent and accuracy</a:t>
            </a:r>
          </a:p>
          <a:p>
            <a:pPr marL="617220" indent="-342900" eaLnBrk="1" hangingPunct="1">
              <a:buFont typeface="Arial" panose="020B0604020202020204" pitchFamily="34" charset="0"/>
              <a:buChar char="•"/>
            </a:pPr>
            <a:r>
              <a:rPr lang="en-US" sz="2000" dirty="0"/>
              <a:t>relevance to hypotheses</a:t>
            </a:r>
          </a:p>
          <a:p>
            <a:pPr eaLnBrk="1" hangingPunct="1"/>
            <a:r>
              <a:rPr lang="en-US" sz="2000" dirty="0"/>
              <a:t>Resample to 30 m x 30 m resolution</a:t>
            </a:r>
          </a:p>
          <a:p>
            <a:pPr eaLnBrk="1" hangingPunct="1"/>
            <a:endParaRPr lang="en-US" sz="1800" dirty="0"/>
          </a:p>
        </p:txBody>
      </p:sp>
      <p:graphicFrame>
        <p:nvGraphicFramePr>
          <p:cNvPr id="116768" name="Group 32"/>
          <p:cNvGraphicFramePr>
            <a:graphicFrameLocks noGrp="1" noChangeAspect="1"/>
          </p:cNvGraphicFramePr>
          <p:nvPr>
            <p:extLst>
              <p:ext uri="{D42A27DB-BD31-4B8C-83A1-F6EECF244321}">
                <p14:modId xmlns:p14="http://schemas.microsoft.com/office/powerpoint/2010/main" val="3553631542"/>
              </p:ext>
            </p:extLst>
          </p:nvPr>
        </p:nvGraphicFramePr>
        <p:xfrm>
          <a:off x="3840480" y="1828800"/>
          <a:ext cx="4465320" cy="4343401"/>
        </p:xfrm>
        <a:graphic>
          <a:graphicData uri="http://schemas.openxmlformats.org/drawingml/2006/table">
            <a:tbl>
              <a:tblPr/>
              <a:tblGrid>
                <a:gridCol w="1424380">
                  <a:extLst>
                    <a:ext uri="{9D8B030D-6E8A-4147-A177-3AD203B41FA5}">
                      <a16:colId xmlns:a16="http://schemas.microsoft.com/office/drawing/2014/main" val="20000"/>
                    </a:ext>
                  </a:extLst>
                </a:gridCol>
                <a:gridCol w="3040940">
                  <a:extLst>
                    <a:ext uri="{9D8B030D-6E8A-4147-A177-3AD203B41FA5}">
                      <a16:colId xmlns:a16="http://schemas.microsoft.com/office/drawing/2014/main" val="20001"/>
                    </a:ext>
                  </a:extLst>
                </a:gridCol>
              </a:tblGrid>
              <a:tr h="789784">
                <a:tc>
                  <a:txBody>
                    <a:bodyPr/>
                    <a:lstStyle/>
                    <a:p>
                      <a:pPr marL="0" marR="0" lvl="0" indent="0" algn="ctr" defTabSz="820738" rtl="0" eaLnBrk="1" fontAlgn="base" latinLnBrk="0" hangingPunct="1">
                        <a:lnSpc>
                          <a:spcPct val="100000"/>
                        </a:lnSpc>
                        <a:spcBef>
                          <a:spcPct val="20000"/>
                        </a:spcBef>
                        <a:spcAft>
                          <a:spcPct val="0"/>
                        </a:spcAft>
                        <a:buClrTx/>
                        <a:buSzPct val="75000"/>
                        <a:buFontTx/>
                        <a:buNone/>
                        <a:tabLst/>
                      </a:pPr>
                      <a:r>
                        <a:rPr kumimoji="0" lang="en-US" sz="1400" b="0" i="0" u="none" strike="noStrike" cap="none" normalizeH="0" baseline="0" dirty="0">
                          <a:ln>
                            <a:noFill/>
                          </a:ln>
                          <a:solidFill>
                            <a:schemeClr val="tx1"/>
                          </a:solidFill>
                          <a:effectLst/>
                          <a:latin typeface="Adobe Garamond Pro" pitchFamily="18" charset="0"/>
                        </a:rPr>
                        <a:t>Landsat</a:t>
                      </a:r>
                    </a:p>
                    <a:p>
                      <a:pPr marL="0" marR="0" lvl="0" indent="0" algn="ctr" defTabSz="820738" rtl="0" eaLnBrk="1" fontAlgn="base" latinLnBrk="0" hangingPunct="1">
                        <a:lnSpc>
                          <a:spcPct val="100000"/>
                        </a:lnSpc>
                        <a:spcBef>
                          <a:spcPct val="20000"/>
                        </a:spcBef>
                        <a:spcAft>
                          <a:spcPct val="0"/>
                        </a:spcAft>
                        <a:buClrTx/>
                        <a:buSzPct val="75000"/>
                        <a:buFontTx/>
                        <a:buNone/>
                        <a:tabLst/>
                      </a:pPr>
                      <a:r>
                        <a:rPr kumimoji="0" lang="en-US" sz="1400" b="0" i="0" u="none" strike="noStrike" cap="none" normalizeH="0" baseline="0" dirty="0">
                          <a:ln>
                            <a:noFill/>
                          </a:ln>
                          <a:solidFill>
                            <a:srgbClr val="FF0000"/>
                          </a:solidFill>
                          <a:effectLst/>
                          <a:latin typeface="Adobe Garamond Pro" pitchFamily="18" charset="0"/>
                        </a:rPr>
                        <a:t>30m</a:t>
                      </a:r>
                    </a:p>
                  </a:txBody>
                  <a:tcPr marL="68141" marR="68141" marT="34073" marB="34073"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0F0E6"/>
                    </a:solidFill>
                  </a:tcPr>
                </a:tc>
                <a:tc>
                  <a:txBody>
                    <a:bodyPr/>
                    <a:lstStyle/>
                    <a:p>
                      <a:pPr marL="0" marR="0" lvl="0" indent="0" algn="ctr" defTabSz="820738" rtl="0" eaLnBrk="1" fontAlgn="base" latinLnBrk="0" hangingPunct="1">
                        <a:lnSpc>
                          <a:spcPct val="100000"/>
                        </a:lnSpc>
                        <a:spcBef>
                          <a:spcPct val="20000"/>
                        </a:spcBef>
                        <a:spcAft>
                          <a:spcPct val="0"/>
                        </a:spcAft>
                        <a:buClrTx/>
                        <a:buSzPct val="75000"/>
                        <a:buFontTx/>
                        <a:buNone/>
                        <a:tabLst/>
                      </a:pPr>
                      <a:r>
                        <a:rPr kumimoji="0" lang="en-US" sz="1400" b="0" i="0" u="none" strike="noStrike" cap="none" normalizeH="0" baseline="0" dirty="0">
                          <a:ln>
                            <a:noFill/>
                          </a:ln>
                          <a:solidFill>
                            <a:schemeClr val="tx1"/>
                          </a:solidFill>
                          <a:effectLst/>
                          <a:latin typeface="Adobe Garamond Pro" pitchFamily="18" charset="0"/>
                        </a:rPr>
                        <a:t>TC transformations </a:t>
                      </a:r>
                    </a:p>
                    <a:p>
                      <a:pPr marL="0" marR="0" lvl="0" indent="0" algn="ctr" defTabSz="820738" rtl="0" eaLnBrk="1" fontAlgn="base" latinLnBrk="0" hangingPunct="1">
                        <a:lnSpc>
                          <a:spcPct val="100000"/>
                        </a:lnSpc>
                        <a:spcBef>
                          <a:spcPct val="20000"/>
                        </a:spcBef>
                        <a:spcAft>
                          <a:spcPct val="0"/>
                        </a:spcAft>
                        <a:buClrTx/>
                        <a:buSzPct val="75000"/>
                        <a:buFontTx/>
                        <a:buNone/>
                        <a:tabLst/>
                      </a:pPr>
                      <a:r>
                        <a:rPr kumimoji="0" lang="en-US" sz="1100" b="0" i="0" u="none" strike="noStrike" cap="none" normalizeH="0" baseline="0" dirty="0">
                          <a:ln>
                            <a:noFill/>
                          </a:ln>
                          <a:solidFill>
                            <a:schemeClr val="tx1"/>
                          </a:solidFill>
                          <a:effectLst/>
                          <a:latin typeface="Adobe Garamond Pro" pitchFamily="18" charset="0"/>
                        </a:rPr>
                        <a:t>(TC1-Brightness, TC2-Greenness, </a:t>
                      </a:r>
                    </a:p>
                    <a:p>
                      <a:pPr marL="0" marR="0" lvl="0" indent="0" algn="ctr" defTabSz="820738" rtl="0" eaLnBrk="1" fontAlgn="base" latinLnBrk="0" hangingPunct="1">
                        <a:lnSpc>
                          <a:spcPct val="100000"/>
                        </a:lnSpc>
                        <a:spcBef>
                          <a:spcPct val="20000"/>
                        </a:spcBef>
                        <a:spcAft>
                          <a:spcPct val="0"/>
                        </a:spcAft>
                        <a:buClrTx/>
                        <a:buSzPct val="75000"/>
                        <a:buFontTx/>
                        <a:buNone/>
                        <a:tabLst/>
                      </a:pPr>
                      <a:r>
                        <a:rPr kumimoji="0" lang="en-US" sz="1100" b="0" i="0" u="none" strike="noStrike" cap="none" normalizeH="0" baseline="0" dirty="0">
                          <a:ln>
                            <a:noFill/>
                          </a:ln>
                          <a:solidFill>
                            <a:schemeClr val="tx1"/>
                          </a:solidFill>
                          <a:effectLst/>
                          <a:latin typeface="Adobe Garamond Pro" pitchFamily="18" charset="0"/>
                        </a:rPr>
                        <a:t>TC-Wetness)</a:t>
                      </a:r>
                    </a:p>
                  </a:txBody>
                  <a:tcPr marL="68141" marR="68141" marT="34073" marB="34073"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0F0E6"/>
                    </a:solidFill>
                  </a:tcPr>
                </a:tc>
                <a:extLst>
                  <a:ext uri="{0D108BD9-81ED-4DB2-BD59-A6C34878D82A}">
                    <a16:rowId xmlns:a16="http://schemas.microsoft.com/office/drawing/2014/main" val="10000"/>
                  </a:ext>
                </a:extLst>
              </a:tr>
              <a:tr h="824987">
                <a:tc>
                  <a:txBody>
                    <a:bodyPr/>
                    <a:lstStyle/>
                    <a:p>
                      <a:pPr marL="0" marR="0" lvl="0" indent="0" algn="ctr" defTabSz="820738" rtl="0" eaLnBrk="1" fontAlgn="base" latinLnBrk="0" hangingPunct="1">
                        <a:lnSpc>
                          <a:spcPct val="100000"/>
                        </a:lnSpc>
                        <a:spcBef>
                          <a:spcPct val="20000"/>
                        </a:spcBef>
                        <a:spcAft>
                          <a:spcPct val="0"/>
                        </a:spcAft>
                        <a:buClrTx/>
                        <a:buSzPct val="75000"/>
                        <a:buFontTx/>
                        <a:buNone/>
                        <a:tabLst/>
                      </a:pPr>
                      <a:r>
                        <a:rPr kumimoji="0" lang="en-US" sz="1400" b="0" i="0" u="none" strike="noStrike" cap="none" normalizeH="0" baseline="0" dirty="0">
                          <a:ln>
                            <a:noFill/>
                          </a:ln>
                          <a:solidFill>
                            <a:schemeClr val="tx1"/>
                          </a:solidFill>
                          <a:effectLst/>
                          <a:latin typeface="Adobe Garamond Pro" pitchFamily="18" charset="0"/>
                        </a:rPr>
                        <a:t>Climate</a:t>
                      </a:r>
                    </a:p>
                    <a:p>
                      <a:pPr marL="0" marR="0" lvl="0" indent="0" algn="ctr" defTabSz="820738" rtl="0" eaLnBrk="1" fontAlgn="base" latinLnBrk="0" hangingPunct="1">
                        <a:lnSpc>
                          <a:spcPct val="100000"/>
                        </a:lnSpc>
                        <a:spcBef>
                          <a:spcPct val="20000"/>
                        </a:spcBef>
                        <a:spcAft>
                          <a:spcPct val="0"/>
                        </a:spcAft>
                        <a:buClrTx/>
                        <a:buSzPct val="75000"/>
                        <a:buFontTx/>
                        <a:buNone/>
                        <a:tabLst/>
                      </a:pPr>
                      <a:r>
                        <a:rPr kumimoji="0" lang="en-US" sz="1200" b="0" i="0" u="none" strike="noStrike" cap="none" normalizeH="0" baseline="0" dirty="0">
                          <a:ln>
                            <a:noFill/>
                          </a:ln>
                          <a:solidFill>
                            <a:srgbClr val="FF0000"/>
                          </a:solidFill>
                          <a:effectLst/>
                          <a:latin typeface="Adobe Garamond Pro" pitchFamily="18" charset="0"/>
                        </a:rPr>
                        <a:t>Raw Prism Data </a:t>
                      </a:r>
                      <a:r>
                        <a:rPr kumimoji="0" lang="en-US" sz="1400" b="0" i="0" u="none" strike="noStrike" cap="none" normalizeH="0" baseline="0" dirty="0">
                          <a:ln>
                            <a:noFill/>
                          </a:ln>
                          <a:solidFill>
                            <a:srgbClr val="FF0000"/>
                          </a:solidFill>
                          <a:effectLst/>
                          <a:latin typeface="Adobe Garamond Pro" pitchFamily="18" charset="0"/>
                        </a:rPr>
                        <a:t>800m</a:t>
                      </a:r>
                    </a:p>
                  </a:txBody>
                  <a:tcPr marL="68141" marR="68141" marT="34073" marB="34073"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0F0E6"/>
                    </a:solidFill>
                  </a:tcPr>
                </a:tc>
                <a:tc>
                  <a:txBody>
                    <a:bodyPr/>
                    <a:lstStyle/>
                    <a:p>
                      <a:pPr marL="0" marR="0" lvl="0" indent="0" algn="ctr" defTabSz="820738" rtl="0" eaLnBrk="1" fontAlgn="base" latinLnBrk="0" hangingPunct="1">
                        <a:lnSpc>
                          <a:spcPct val="100000"/>
                        </a:lnSpc>
                        <a:spcBef>
                          <a:spcPct val="20000"/>
                        </a:spcBef>
                        <a:spcAft>
                          <a:spcPct val="0"/>
                        </a:spcAft>
                        <a:buClrTx/>
                        <a:buSzPct val="75000"/>
                        <a:buFontTx/>
                        <a:buNone/>
                        <a:tabLst/>
                      </a:pPr>
                      <a:r>
                        <a:rPr kumimoji="0" lang="en-US" sz="1400" b="0" i="0" u="none" strike="noStrike" cap="none" normalizeH="0" baseline="0" dirty="0">
                          <a:ln>
                            <a:noFill/>
                          </a:ln>
                          <a:solidFill>
                            <a:schemeClr val="tx1"/>
                          </a:solidFill>
                          <a:effectLst/>
                          <a:latin typeface="Adobe Garamond Pro" pitchFamily="18" charset="0"/>
                        </a:rPr>
                        <a:t>Means, seasonal variability</a:t>
                      </a:r>
                    </a:p>
                    <a:p>
                      <a:pPr marL="0" marR="0" lvl="0" indent="0" algn="ctr" defTabSz="820738" rtl="0" eaLnBrk="1" fontAlgn="base" latinLnBrk="0" hangingPunct="1">
                        <a:lnSpc>
                          <a:spcPct val="100000"/>
                        </a:lnSpc>
                        <a:spcBef>
                          <a:spcPct val="20000"/>
                        </a:spcBef>
                        <a:spcAft>
                          <a:spcPct val="0"/>
                        </a:spcAft>
                        <a:buClrTx/>
                        <a:buSzPct val="75000"/>
                        <a:buFontTx/>
                        <a:buNone/>
                        <a:tabLst/>
                      </a:pPr>
                      <a:r>
                        <a:rPr kumimoji="0" lang="en-US" sz="1100" b="0" i="0" u="none" strike="noStrike" cap="none" normalizeH="0" baseline="0" dirty="0">
                          <a:ln>
                            <a:noFill/>
                          </a:ln>
                          <a:solidFill>
                            <a:schemeClr val="tx1"/>
                          </a:solidFill>
                          <a:effectLst/>
                          <a:latin typeface="Adobe Garamond Pro" pitchFamily="18" charset="0"/>
                        </a:rPr>
                        <a:t>(Precipitation, Temperature)</a:t>
                      </a:r>
                    </a:p>
                  </a:txBody>
                  <a:tcPr marL="68141" marR="68141" marT="34073" marB="34073"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0F0E6"/>
                    </a:solidFill>
                  </a:tcPr>
                </a:tc>
                <a:extLst>
                  <a:ext uri="{0D108BD9-81ED-4DB2-BD59-A6C34878D82A}">
                    <a16:rowId xmlns:a16="http://schemas.microsoft.com/office/drawing/2014/main" val="10001"/>
                  </a:ext>
                </a:extLst>
              </a:tr>
              <a:tr h="620815">
                <a:tc>
                  <a:txBody>
                    <a:bodyPr/>
                    <a:lstStyle/>
                    <a:p>
                      <a:pPr marL="0" marR="0" lvl="0" indent="0" algn="ctr" defTabSz="820738" rtl="0" eaLnBrk="1" fontAlgn="base" latinLnBrk="0" hangingPunct="1">
                        <a:lnSpc>
                          <a:spcPct val="100000"/>
                        </a:lnSpc>
                        <a:spcBef>
                          <a:spcPct val="20000"/>
                        </a:spcBef>
                        <a:spcAft>
                          <a:spcPct val="0"/>
                        </a:spcAft>
                        <a:buClrTx/>
                        <a:buSzPct val="75000"/>
                        <a:buFontTx/>
                        <a:buNone/>
                        <a:tabLst/>
                      </a:pPr>
                      <a:r>
                        <a:rPr kumimoji="0" lang="en-US" sz="1400" b="0" i="0" u="none" strike="noStrike" cap="none" normalizeH="0" baseline="0" dirty="0">
                          <a:ln>
                            <a:noFill/>
                          </a:ln>
                          <a:solidFill>
                            <a:schemeClr val="tx1"/>
                          </a:solidFill>
                          <a:effectLst/>
                          <a:latin typeface="Adobe Garamond Pro" pitchFamily="18" charset="0"/>
                        </a:rPr>
                        <a:t>Topography</a:t>
                      </a:r>
                    </a:p>
                    <a:p>
                      <a:pPr marL="0" marR="0" lvl="0" indent="0" algn="ctr" defTabSz="820738" rtl="0" eaLnBrk="1" fontAlgn="base" latinLnBrk="0" hangingPunct="1">
                        <a:lnSpc>
                          <a:spcPct val="100000"/>
                        </a:lnSpc>
                        <a:spcBef>
                          <a:spcPct val="20000"/>
                        </a:spcBef>
                        <a:spcAft>
                          <a:spcPct val="0"/>
                        </a:spcAft>
                        <a:buClrTx/>
                        <a:buSzPct val="75000"/>
                        <a:buFontTx/>
                        <a:buNone/>
                        <a:tabLst/>
                      </a:pPr>
                      <a:r>
                        <a:rPr kumimoji="0" lang="en-US" sz="1400" b="0" i="0" u="none" strike="noStrike" cap="none" normalizeH="0" baseline="0" dirty="0">
                          <a:ln>
                            <a:noFill/>
                          </a:ln>
                          <a:solidFill>
                            <a:srgbClr val="FF0000"/>
                          </a:solidFill>
                          <a:effectLst/>
                          <a:latin typeface="Adobe Garamond Pro" pitchFamily="18" charset="0"/>
                        </a:rPr>
                        <a:t>10m DEM</a:t>
                      </a:r>
                    </a:p>
                  </a:txBody>
                  <a:tcPr marL="68141" marR="68141" marT="34073" marB="34073"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0F0E6"/>
                    </a:solidFill>
                  </a:tcPr>
                </a:tc>
                <a:tc>
                  <a:txBody>
                    <a:bodyPr/>
                    <a:lstStyle/>
                    <a:p>
                      <a:pPr marL="0" marR="0" lvl="0" indent="0" algn="ctr" defTabSz="820738" rtl="0" eaLnBrk="1" fontAlgn="base" latinLnBrk="0" hangingPunct="1">
                        <a:lnSpc>
                          <a:spcPct val="100000"/>
                        </a:lnSpc>
                        <a:spcBef>
                          <a:spcPct val="20000"/>
                        </a:spcBef>
                        <a:spcAft>
                          <a:spcPct val="0"/>
                        </a:spcAft>
                        <a:buClrTx/>
                        <a:buSzPct val="75000"/>
                        <a:buFontTx/>
                        <a:buNone/>
                        <a:tabLst/>
                      </a:pPr>
                      <a:r>
                        <a:rPr kumimoji="0" lang="en-US" sz="1400" b="0" i="0" u="none" strike="noStrike" cap="none" normalizeH="0" baseline="0" dirty="0">
                          <a:ln>
                            <a:noFill/>
                          </a:ln>
                          <a:solidFill>
                            <a:schemeClr val="tx1"/>
                          </a:solidFill>
                          <a:effectLst/>
                          <a:latin typeface="Adobe Garamond Pro" pitchFamily="18" charset="0"/>
                        </a:rPr>
                        <a:t>Elevation, slope, aspect, solar</a:t>
                      </a:r>
                    </a:p>
                  </a:txBody>
                  <a:tcPr marL="68141" marR="68141" marT="34073" marB="34073"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0F0E6"/>
                    </a:solidFill>
                  </a:tcPr>
                </a:tc>
                <a:extLst>
                  <a:ext uri="{0D108BD9-81ED-4DB2-BD59-A6C34878D82A}">
                    <a16:rowId xmlns:a16="http://schemas.microsoft.com/office/drawing/2014/main" val="10002"/>
                  </a:ext>
                </a:extLst>
              </a:tr>
              <a:tr h="506861">
                <a:tc>
                  <a:txBody>
                    <a:bodyPr/>
                    <a:lstStyle/>
                    <a:p>
                      <a:pPr marL="0" marR="0" lvl="0" indent="0" algn="ctr" defTabSz="820738" rtl="0" eaLnBrk="1" fontAlgn="base" latinLnBrk="0" hangingPunct="1">
                        <a:lnSpc>
                          <a:spcPct val="100000"/>
                        </a:lnSpc>
                        <a:spcBef>
                          <a:spcPct val="20000"/>
                        </a:spcBef>
                        <a:spcAft>
                          <a:spcPct val="0"/>
                        </a:spcAft>
                        <a:buClrTx/>
                        <a:buSzPct val="75000"/>
                        <a:buFontTx/>
                        <a:buNone/>
                        <a:tabLst/>
                      </a:pPr>
                      <a:r>
                        <a:rPr kumimoji="0" lang="en-US" sz="1400" b="0" i="0" u="none" strike="noStrike" cap="none" normalizeH="0" baseline="0" dirty="0">
                          <a:ln>
                            <a:noFill/>
                          </a:ln>
                          <a:solidFill>
                            <a:schemeClr val="tx1"/>
                          </a:solidFill>
                          <a:effectLst/>
                          <a:latin typeface="Adobe Garamond Pro" pitchFamily="18" charset="0"/>
                        </a:rPr>
                        <a:t>Disturbance</a:t>
                      </a:r>
                    </a:p>
                  </a:txBody>
                  <a:tcPr marL="68141" marR="68141" marT="34073" marB="34073"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0F0E6"/>
                    </a:solidFill>
                  </a:tcPr>
                </a:tc>
                <a:tc>
                  <a:txBody>
                    <a:bodyPr/>
                    <a:lstStyle/>
                    <a:p>
                      <a:pPr marL="0" marR="0" lvl="0" indent="0" algn="ctr" defTabSz="820738" rtl="0" eaLnBrk="1" fontAlgn="base" latinLnBrk="0" hangingPunct="1">
                        <a:lnSpc>
                          <a:spcPct val="100000"/>
                        </a:lnSpc>
                        <a:spcBef>
                          <a:spcPct val="20000"/>
                        </a:spcBef>
                        <a:spcAft>
                          <a:spcPct val="0"/>
                        </a:spcAft>
                        <a:buClrTx/>
                        <a:buSzPct val="75000"/>
                        <a:buFontTx/>
                        <a:buNone/>
                        <a:tabLst/>
                      </a:pPr>
                      <a:r>
                        <a:rPr kumimoji="0" lang="en-US" sz="1400" b="0" i="0" u="none" strike="noStrike" cap="none" normalizeH="0" baseline="0" dirty="0">
                          <a:ln>
                            <a:noFill/>
                          </a:ln>
                          <a:solidFill>
                            <a:schemeClr val="tx1"/>
                          </a:solidFill>
                          <a:effectLst/>
                          <a:latin typeface="Adobe Garamond Pro" pitchFamily="18" charset="0"/>
                        </a:rPr>
                        <a:t>Past fires, harvest, I&amp;D</a:t>
                      </a:r>
                    </a:p>
                  </a:txBody>
                  <a:tcPr marL="68141" marR="68141" marT="34073" marB="34073"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0F0E6"/>
                    </a:solidFill>
                  </a:tcPr>
                </a:tc>
                <a:extLst>
                  <a:ext uri="{0D108BD9-81ED-4DB2-BD59-A6C34878D82A}">
                    <a16:rowId xmlns:a16="http://schemas.microsoft.com/office/drawing/2014/main" val="10003"/>
                  </a:ext>
                </a:extLst>
              </a:tr>
              <a:tr h="508157">
                <a:tc>
                  <a:txBody>
                    <a:bodyPr/>
                    <a:lstStyle/>
                    <a:p>
                      <a:pPr marL="0" marR="0" lvl="0" indent="0" algn="ctr" defTabSz="820738" rtl="0" eaLnBrk="1" fontAlgn="base" latinLnBrk="0" hangingPunct="1">
                        <a:lnSpc>
                          <a:spcPct val="100000"/>
                        </a:lnSpc>
                        <a:spcBef>
                          <a:spcPct val="20000"/>
                        </a:spcBef>
                        <a:spcAft>
                          <a:spcPct val="0"/>
                        </a:spcAft>
                        <a:buClrTx/>
                        <a:buSzPct val="75000"/>
                        <a:buFontTx/>
                        <a:buNone/>
                        <a:tabLst/>
                      </a:pPr>
                      <a:r>
                        <a:rPr kumimoji="0" lang="en-US" sz="1400" b="0" i="0" u="none" strike="noStrike" cap="none" normalizeH="0" baseline="0">
                          <a:ln>
                            <a:noFill/>
                          </a:ln>
                          <a:solidFill>
                            <a:schemeClr val="tx1"/>
                          </a:solidFill>
                          <a:effectLst/>
                          <a:latin typeface="Adobe Garamond Pro" pitchFamily="18" charset="0"/>
                        </a:rPr>
                        <a:t>Soils</a:t>
                      </a:r>
                    </a:p>
                  </a:txBody>
                  <a:tcPr marL="68141" marR="68141" marT="34073" marB="34073"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0F0E6"/>
                    </a:solidFill>
                  </a:tcPr>
                </a:tc>
                <a:tc>
                  <a:txBody>
                    <a:bodyPr/>
                    <a:lstStyle/>
                    <a:p>
                      <a:pPr marL="0" marR="0" lvl="0" indent="0" algn="ctr" defTabSz="820738" rtl="0" eaLnBrk="1" fontAlgn="base" latinLnBrk="0" hangingPunct="1">
                        <a:lnSpc>
                          <a:spcPct val="100000"/>
                        </a:lnSpc>
                        <a:spcBef>
                          <a:spcPct val="20000"/>
                        </a:spcBef>
                        <a:spcAft>
                          <a:spcPct val="0"/>
                        </a:spcAft>
                        <a:buClrTx/>
                        <a:buSzPct val="75000"/>
                        <a:buFontTx/>
                        <a:buNone/>
                        <a:tabLst/>
                      </a:pPr>
                      <a:r>
                        <a:rPr kumimoji="0" lang="en-US" sz="1400" b="0" i="0" u="none" strike="noStrike" cap="none" normalizeH="0" baseline="0">
                          <a:ln>
                            <a:noFill/>
                          </a:ln>
                          <a:solidFill>
                            <a:schemeClr val="tx1"/>
                          </a:solidFill>
                          <a:effectLst/>
                          <a:latin typeface="Adobe Garamond Pro" pitchFamily="18" charset="0"/>
                        </a:rPr>
                        <a:t>Parent materials</a:t>
                      </a:r>
                    </a:p>
                  </a:txBody>
                  <a:tcPr marL="68141" marR="68141" marT="34073" marB="34073"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0F0E6"/>
                    </a:solidFill>
                  </a:tcPr>
                </a:tc>
                <a:extLst>
                  <a:ext uri="{0D108BD9-81ED-4DB2-BD59-A6C34878D82A}">
                    <a16:rowId xmlns:a16="http://schemas.microsoft.com/office/drawing/2014/main" val="10004"/>
                  </a:ext>
                </a:extLst>
              </a:tr>
              <a:tr h="508157">
                <a:tc>
                  <a:txBody>
                    <a:bodyPr/>
                    <a:lstStyle/>
                    <a:p>
                      <a:pPr marL="0" marR="0" lvl="0" indent="0" algn="ctr" defTabSz="820738" rtl="0" eaLnBrk="1" fontAlgn="base" latinLnBrk="0" hangingPunct="1">
                        <a:lnSpc>
                          <a:spcPct val="100000"/>
                        </a:lnSpc>
                        <a:spcBef>
                          <a:spcPct val="20000"/>
                        </a:spcBef>
                        <a:spcAft>
                          <a:spcPct val="0"/>
                        </a:spcAft>
                        <a:buClrTx/>
                        <a:buSzPct val="75000"/>
                        <a:buFontTx/>
                        <a:buNone/>
                        <a:tabLst/>
                      </a:pPr>
                      <a:r>
                        <a:rPr kumimoji="0" lang="en-US" sz="1400" b="0" i="0" u="none" strike="noStrike" cap="none" normalizeH="0" baseline="0">
                          <a:ln>
                            <a:noFill/>
                          </a:ln>
                          <a:solidFill>
                            <a:schemeClr val="tx1"/>
                          </a:solidFill>
                          <a:effectLst/>
                          <a:latin typeface="Adobe Garamond Pro" pitchFamily="18" charset="0"/>
                        </a:rPr>
                        <a:t>Location</a:t>
                      </a:r>
                    </a:p>
                  </a:txBody>
                  <a:tcPr marL="68141" marR="68141" marT="34073" marB="34073"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0F0E6"/>
                    </a:solidFill>
                  </a:tcPr>
                </a:tc>
                <a:tc>
                  <a:txBody>
                    <a:bodyPr/>
                    <a:lstStyle/>
                    <a:p>
                      <a:pPr marL="0" marR="0" lvl="0" indent="0" algn="ctr" defTabSz="820738" rtl="0" eaLnBrk="1" fontAlgn="base" latinLnBrk="0" hangingPunct="1">
                        <a:lnSpc>
                          <a:spcPct val="100000"/>
                        </a:lnSpc>
                        <a:spcBef>
                          <a:spcPct val="20000"/>
                        </a:spcBef>
                        <a:spcAft>
                          <a:spcPct val="0"/>
                        </a:spcAft>
                        <a:buClrTx/>
                        <a:buSzPct val="75000"/>
                        <a:buFontTx/>
                        <a:buNone/>
                        <a:tabLst/>
                      </a:pPr>
                      <a:r>
                        <a:rPr kumimoji="0" lang="en-US" sz="1400" b="0" i="0" u="none" strike="noStrike" cap="none" normalizeH="0" baseline="0">
                          <a:ln>
                            <a:noFill/>
                          </a:ln>
                          <a:solidFill>
                            <a:schemeClr val="tx1"/>
                          </a:solidFill>
                          <a:effectLst/>
                          <a:latin typeface="Adobe Garamond Pro" pitchFamily="18" charset="0"/>
                        </a:rPr>
                        <a:t>X, Y</a:t>
                      </a:r>
                    </a:p>
                  </a:txBody>
                  <a:tcPr marL="68141" marR="68141" marT="34073" marB="34073"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0F0E6"/>
                    </a:solidFill>
                  </a:tcPr>
                </a:tc>
                <a:extLst>
                  <a:ext uri="{0D108BD9-81ED-4DB2-BD59-A6C34878D82A}">
                    <a16:rowId xmlns:a16="http://schemas.microsoft.com/office/drawing/2014/main" val="10005"/>
                  </a:ext>
                </a:extLst>
              </a:tr>
              <a:tr h="584640">
                <a:tc>
                  <a:txBody>
                    <a:bodyPr/>
                    <a:lstStyle/>
                    <a:p>
                      <a:pPr marL="0" marR="0" lvl="0" indent="0" algn="ctr" defTabSz="820738" rtl="0" eaLnBrk="1" fontAlgn="base" latinLnBrk="0" hangingPunct="1">
                        <a:lnSpc>
                          <a:spcPct val="100000"/>
                        </a:lnSpc>
                        <a:spcBef>
                          <a:spcPct val="20000"/>
                        </a:spcBef>
                        <a:spcAft>
                          <a:spcPct val="0"/>
                        </a:spcAft>
                        <a:buClrTx/>
                        <a:buSzPct val="75000"/>
                        <a:buFontTx/>
                        <a:buNone/>
                        <a:tabLst/>
                      </a:pPr>
                      <a:r>
                        <a:rPr kumimoji="0" lang="en-US" sz="1400" b="0" i="0" u="none" strike="noStrike" cap="none" normalizeH="0" baseline="0">
                          <a:ln>
                            <a:noFill/>
                          </a:ln>
                          <a:solidFill>
                            <a:schemeClr val="tx1"/>
                          </a:solidFill>
                          <a:effectLst/>
                          <a:latin typeface="Adobe Garamond Pro" pitchFamily="18" charset="0"/>
                        </a:rPr>
                        <a:t>Ownership</a:t>
                      </a:r>
                    </a:p>
                  </a:txBody>
                  <a:tcPr marL="68141" marR="68141" marT="34073" marB="34073"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0F0E6"/>
                    </a:solidFill>
                  </a:tcPr>
                </a:tc>
                <a:tc>
                  <a:txBody>
                    <a:bodyPr/>
                    <a:lstStyle/>
                    <a:p>
                      <a:pPr marL="0" marR="0" lvl="0" indent="0" algn="ctr" defTabSz="820738" rtl="0" eaLnBrk="1" fontAlgn="base" latinLnBrk="0" hangingPunct="1">
                        <a:lnSpc>
                          <a:spcPct val="100000"/>
                        </a:lnSpc>
                        <a:spcBef>
                          <a:spcPct val="20000"/>
                        </a:spcBef>
                        <a:spcAft>
                          <a:spcPct val="0"/>
                        </a:spcAft>
                        <a:buClrTx/>
                        <a:buSzPct val="75000"/>
                        <a:buFontTx/>
                        <a:buNone/>
                        <a:tabLst/>
                      </a:pPr>
                      <a:r>
                        <a:rPr kumimoji="0" lang="en-US" sz="1400" b="0" i="0" u="none" strike="noStrike" cap="none" normalizeH="0" baseline="0" dirty="0">
                          <a:ln>
                            <a:noFill/>
                          </a:ln>
                          <a:solidFill>
                            <a:schemeClr val="tx1"/>
                          </a:solidFill>
                          <a:effectLst/>
                          <a:latin typeface="Adobe Garamond Pro" pitchFamily="18" charset="0"/>
                        </a:rPr>
                        <a:t>Federal, state, forest industry,   other private</a:t>
                      </a:r>
                    </a:p>
                  </a:txBody>
                  <a:tcPr marL="68141" marR="68141" marT="34073" marB="34073"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0F0E6"/>
                    </a:solidFill>
                  </a:tcP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310395082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457200" y="685800"/>
            <a:ext cx="8001000" cy="857250"/>
          </a:xfrm>
        </p:spPr>
        <p:txBody>
          <a:bodyPr/>
          <a:lstStyle/>
          <a:p>
            <a:pPr algn="ctr" eaLnBrk="1" hangingPunct="1"/>
            <a:r>
              <a:rPr lang="en-US" altLang="en-US" sz="3200" dirty="0">
                <a:ea typeface="ＭＳ Ｐゴシック" panose="020B0600070205080204" pitchFamily="34" charset="-128"/>
              </a:rPr>
              <a:t>Landsat Detection of Trends in Disturbance and Recovery (</a:t>
            </a:r>
            <a:r>
              <a:rPr lang="en-US" altLang="en-US" sz="3200" dirty="0" err="1">
                <a:ea typeface="ＭＳ Ｐゴシック" panose="020B0600070205080204" pitchFamily="34" charset="-128"/>
              </a:rPr>
              <a:t>LandTrendr</a:t>
            </a:r>
            <a:r>
              <a:rPr lang="en-US" altLang="en-US" sz="3200" dirty="0">
                <a:ea typeface="ＭＳ Ｐゴシック" panose="020B0600070205080204" pitchFamily="34" charset="-128"/>
              </a:rPr>
              <a:t>)*</a:t>
            </a:r>
          </a:p>
        </p:txBody>
      </p:sp>
      <p:sp>
        <p:nvSpPr>
          <p:cNvPr id="8195" name="Rectangle 6"/>
          <p:cNvSpPr>
            <a:spLocks noGrp="1" noChangeArrowheads="1"/>
          </p:cNvSpPr>
          <p:nvPr>
            <p:ph idx="1"/>
          </p:nvPr>
        </p:nvSpPr>
        <p:spPr>
          <a:xfrm>
            <a:off x="5829300" y="2057400"/>
            <a:ext cx="2890840" cy="3371850"/>
          </a:xfrm>
        </p:spPr>
        <p:txBody>
          <a:bodyPr/>
          <a:lstStyle/>
          <a:p>
            <a:pPr eaLnBrk="1" hangingPunct="1">
              <a:lnSpc>
                <a:spcPct val="90000"/>
              </a:lnSpc>
            </a:pPr>
            <a:r>
              <a:rPr lang="en-US" altLang="en-US" sz="2000" dirty="0">
                <a:ea typeface="ＭＳ Ｐゴシック" panose="020B0600070205080204" pitchFamily="34" charset="-128"/>
              </a:rPr>
              <a:t>Temporal normalization and segmentation </a:t>
            </a:r>
            <a:br>
              <a:rPr lang="en-US" altLang="en-US" sz="2000" dirty="0">
                <a:ea typeface="ＭＳ Ｐゴシック" panose="020B0600070205080204" pitchFamily="34" charset="-128"/>
              </a:rPr>
            </a:br>
            <a:r>
              <a:rPr lang="en-US" altLang="en-US" sz="2000" dirty="0">
                <a:ea typeface="ＭＳ Ｐゴシック" panose="020B0600070205080204" pitchFamily="34" charset="-128"/>
              </a:rPr>
              <a:t>at pixel level</a:t>
            </a:r>
          </a:p>
          <a:p>
            <a:pPr eaLnBrk="1" hangingPunct="1">
              <a:lnSpc>
                <a:spcPct val="90000"/>
              </a:lnSpc>
            </a:pPr>
            <a:r>
              <a:rPr lang="en-US" altLang="en-US" sz="2000" dirty="0">
                <a:ea typeface="ＭＳ Ｐゴシック" panose="020B0600070205080204" pitchFamily="34" charset="-128"/>
              </a:rPr>
              <a:t>Minimizes noise from sun angle, phenology</a:t>
            </a:r>
          </a:p>
          <a:p>
            <a:pPr eaLnBrk="1" hangingPunct="1">
              <a:lnSpc>
                <a:spcPct val="90000"/>
              </a:lnSpc>
            </a:pPr>
            <a:r>
              <a:rPr lang="en-US" altLang="en-US" sz="2000" dirty="0">
                <a:ea typeface="ＭＳ Ｐゴシック" panose="020B0600070205080204" pitchFamily="34" charset="-128"/>
              </a:rPr>
              <a:t>Segments describe sequences of disturbance, regrowth</a:t>
            </a:r>
          </a:p>
          <a:p>
            <a:pPr eaLnBrk="1" hangingPunct="1">
              <a:lnSpc>
                <a:spcPct val="90000"/>
              </a:lnSpc>
            </a:pPr>
            <a:r>
              <a:rPr lang="en-US" altLang="en-US" sz="2000" dirty="0">
                <a:ea typeface="ＭＳ Ｐゴシック" panose="020B0600070205080204" pitchFamily="34" charset="-128"/>
              </a:rPr>
              <a:t>Normalized imagery for multiple years for GNN modeling</a:t>
            </a:r>
          </a:p>
        </p:txBody>
      </p:sp>
      <p:sp>
        <p:nvSpPr>
          <p:cNvPr id="8196" name="TextBox 4"/>
          <p:cNvSpPr txBox="1">
            <a:spLocks noChangeArrowheads="1"/>
          </p:cNvSpPr>
          <p:nvPr/>
        </p:nvSpPr>
        <p:spPr bwMode="auto">
          <a:xfrm>
            <a:off x="4952405" y="5760720"/>
            <a:ext cx="2890840" cy="2539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72" tIns="34286" rIns="68572" bIns="34286">
            <a:spAutoFit/>
          </a:bodyPr>
          <a:lstStyle>
            <a:lvl1pPr algn="ctr" eaLnBrk="0" hangingPunct="0">
              <a:defRPr sz="2000" b="1">
                <a:solidFill>
                  <a:schemeClr val="tx1"/>
                </a:solidFill>
                <a:latin typeface="Tahoma" panose="020B0604030504040204" pitchFamily="34" charset="0"/>
                <a:ea typeface="ＭＳ Ｐゴシック" panose="020B0600070205080204" pitchFamily="34" charset="-128"/>
              </a:defRPr>
            </a:lvl1pPr>
            <a:lvl2pPr marL="742950" indent="-285750" algn="ctr" eaLnBrk="0" hangingPunct="0">
              <a:defRPr sz="2000" b="1">
                <a:solidFill>
                  <a:schemeClr val="tx1"/>
                </a:solidFill>
                <a:latin typeface="Tahoma" panose="020B0604030504040204" pitchFamily="34" charset="0"/>
                <a:ea typeface="ＭＳ Ｐゴシック" panose="020B0600070205080204" pitchFamily="34" charset="-128"/>
              </a:defRPr>
            </a:lvl2pPr>
            <a:lvl3pPr marL="1143000" indent="-228600" algn="ctr" eaLnBrk="0" hangingPunct="0">
              <a:defRPr sz="2000" b="1">
                <a:solidFill>
                  <a:schemeClr val="tx1"/>
                </a:solidFill>
                <a:latin typeface="Tahoma" panose="020B0604030504040204" pitchFamily="34" charset="0"/>
                <a:ea typeface="ＭＳ Ｐゴシック" panose="020B0600070205080204" pitchFamily="34" charset="-128"/>
              </a:defRPr>
            </a:lvl3pPr>
            <a:lvl4pPr marL="1600200" indent="-228600" algn="ctr" eaLnBrk="0" hangingPunct="0">
              <a:defRPr sz="2000" b="1">
                <a:solidFill>
                  <a:schemeClr val="tx1"/>
                </a:solidFill>
                <a:latin typeface="Tahoma" panose="020B0604030504040204" pitchFamily="34" charset="0"/>
                <a:ea typeface="ＭＳ Ｐゴシック" panose="020B0600070205080204" pitchFamily="34" charset="-128"/>
              </a:defRPr>
            </a:lvl4pPr>
            <a:lvl5pPr marL="2057400" indent="-228600" algn="ctr" eaLnBrk="0" hangingPunct="0">
              <a:defRPr sz="2000" b="1">
                <a:solidFill>
                  <a:schemeClr val="tx1"/>
                </a:solidFill>
                <a:latin typeface="Tahoma" panose="020B0604030504040204" pitchFamily="34"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Tahoma" panose="020B0604030504040204" pitchFamily="34"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Tahoma" panose="020B0604030504040204" pitchFamily="34"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Tahoma" panose="020B0604030504040204" pitchFamily="34"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Tahoma" panose="020B0604030504040204" pitchFamily="34" charset="0"/>
                <a:ea typeface="ＭＳ Ｐゴシック" panose="020B0600070205080204" pitchFamily="34" charset="-128"/>
              </a:defRPr>
            </a:lvl9pPr>
          </a:lstStyle>
          <a:p>
            <a:pPr defTabSz="685800" eaLnBrk="1" hangingPunct="1"/>
            <a:r>
              <a:rPr lang="en-US" altLang="en-US" sz="1200" b="0" dirty="0">
                <a:solidFill>
                  <a:srgbClr val="FFC000"/>
                </a:solidFill>
              </a:rPr>
              <a:t>*Kennedy et al. (2010), Rem. Sens. Env.</a:t>
            </a:r>
          </a:p>
        </p:txBody>
      </p:sp>
      <p:pic>
        <p:nvPicPr>
          <p:cNvPr id="8197" name="Picture 1" descr="LandTrendr.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40080" y="1977628"/>
            <a:ext cx="5034015" cy="3644060"/>
          </a:xfrm>
          <a:prstGeom prst="rect">
            <a:avLst/>
          </a:prstGeom>
          <a:noFill/>
          <a:ln w="19050">
            <a:solidFill>
              <a:schemeClr val="bg2"/>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0011866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p:cNvSpPr>
          <p:nvPr>
            <p:ph type="title"/>
          </p:nvPr>
        </p:nvSpPr>
        <p:spPr>
          <a:xfrm>
            <a:off x="1371600" y="492496"/>
            <a:ext cx="6343650" cy="731544"/>
          </a:xfrm>
        </p:spPr>
        <p:txBody>
          <a:bodyPr/>
          <a:lstStyle/>
          <a:p>
            <a:pPr eaLnBrk="1" hangingPunct="1"/>
            <a:r>
              <a:rPr lang="en-US" altLang="en-US" sz="2800" dirty="0">
                <a:ea typeface="ＭＳ Ｐゴシック" panose="020B0600070205080204" pitchFamily="34" charset="-128"/>
              </a:rPr>
              <a:t>Matching plots to </a:t>
            </a:r>
            <a:r>
              <a:rPr lang="en-US" altLang="en-US" sz="2800" dirty="0" err="1">
                <a:ea typeface="ＭＳ Ｐゴシック" panose="020B0600070205080204" pitchFamily="34" charset="-128"/>
              </a:rPr>
              <a:t>LandTrendr</a:t>
            </a:r>
            <a:r>
              <a:rPr lang="en-US" altLang="en-US" sz="2800" dirty="0">
                <a:ea typeface="ＭＳ Ｐゴシック" panose="020B0600070205080204" pitchFamily="34" charset="-128"/>
              </a:rPr>
              <a:t> imagery for 2012 GNN modeling</a:t>
            </a:r>
          </a:p>
        </p:txBody>
      </p:sp>
      <p:sp>
        <p:nvSpPr>
          <p:cNvPr id="9219" name="Content Placeholder 8"/>
          <p:cNvSpPr>
            <a:spLocks noGrp="1"/>
          </p:cNvSpPr>
          <p:nvPr>
            <p:ph idx="1"/>
          </p:nvPr>
        </p:nvSpPr>
        <p:spPr>
          <a:xfrm>
            <a:off x="5429250" y="1428750"/>
            <a:ext cx="3333750" cy="2743200"/>
          </a:xfrm>
        </p:spPr>
        <p:txBody>
          <a:bodyPr/>
          <a:lstStyle/>
          <a:p>
            <a:pPr eaLnBrk="1" hangingPunct="1"/>
            <a:r>
              <a:rPr lang="en-US" altLang="en-US" sz="1600" dirty="0">
                <a:ea typeface="ＭＳ Ｐゴシック" panose="020B0600070205080204" pitchFamily="34" charset="-128"/>
              </a:rPr>
              <a:t>Unbalanced in time and space, 1 to 3 per location</a:t>
            </a:r>
          </a:p>
          <a:p>
            <a:pPr eaLnBrk="1" hangingPunct="1"/>
            <a:r>
              <a:rPr lang="en-US" altLang="en-US" sz="1600" dirty="0">
                <a:ea typeface="ＭＳ Ｐゴシック" panose="020B0600070205080204" pitchFamily="34" charset="-128"/>
              </a:rPr>
              <a:t>Match plots to imagery of same year</a:t>
            </a:r>
          </a:p>
          <a:p>
            <a:pPr eaLnBrk="1" hangingPunct="1"/>
            <a:r>
              <a:rPr lang="en-US" altLang="en-US" sz="1600" dirty="0">
                <a:ea typeface="ＭＳ Ｐゴシック" panose="020B0600070205080204" pitchFamily="34" charset="-128"/>
              </a:rPr>
              <a:t>Single gradient model from all plots, applied to each imagery year</a:t>
            </a:r>
          </a:p>
          <a:p>
            <a:pPr eaLnBrk="1" hangingPunct="1"/>
            <a:r>
              <a:rPr lang="en-US" altLang="en-US" sz="1600" dirty="0">
                <a:ea typeface="ＭＳ Ｐゴシック" panose="020B0600070205080204" pitchFamily="34" charset="-128"/>
              </a:rPr>
              <a:t>Imagery is only change – assumes normalization</a:t>
            </a:r>
          </a:p>
          <a:p>
            <a:pPr eaLnBrk="1" hangingPunct="1"/>
            <a:r>
              <a:rPr lang="en-US" altLang="en-US" sz="1600" dirty="0">
                <a:ea typeface="ＭＳ Ｐゴシック" panose="020B0600070205080204" pitchFamily="34" charset="-128"/>
              </a:rPr>
              <a:t>Response vars.: basal area by species + size-class</a:t>
            </a:r>
          </a:p>
        </p:txBody>
      </p:sp>
      <p:grpSp>
        <p:nvGrpSpPr>
          <p:cNvPr id="9220" name="Group 11"/>
          <p:cNvGrpSpPr>
            <a:grpSpLocks noChangeAspect="1"/>
          </p:cNvGrpSpPr>
          <p:nvPr/>
        </p:nvGrpSpPr>
        <p:grpSpPr bwMode="auto">
          <a:xfrm>
            <a:off x="1097280" y="4389119"/>
            <a:ext cx="3593912" cy="1900470"/>
            <a:chOff x="3358215" y="4343399"/>
            <a:chExt cx="4648200" cy="2457419"/>
          </a:xfrm>
        </p:grpSpPr>
        <p:sp>
          <p:nvSpPr>
            <p:cNvPr id="9265" name="TextBox 9"/>
            <p:cNvSpPr txBox="1">
              <a:spLocks noChangeArrowheads="1"/>
            </p:cNvSpPr>
            <p:nvPr/>
          </p:nvSpPr>
          <p:spPr bwMode="auto">
            <a:xfrm>
              <a:off x="3358215" y="6400800"/>
              <a:ext cx="4648200" cy="4000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round/>
                  <a:headEnd/>
                  <a:tailEnd/>
                </a14:hiddenLine>
              </a:ext>
            </a:extLst>
          </p:spPr>
          <p:txBody>
            <a:bodyPr>
              <a:spAutoFit/>
            </a:bodyPr>
            <a:lstStyle>
              <a:lvl1pPr algn="ctr" eaLnBrk="0" hangingPunct="0">
                <a:defRPr sz="2000" b="1">
                  <a:solidFill>
                    <a:schemeClr val="tx1"/>
                  </a:solidFill>
                  <a:latin typeface="Tahoma" panose="020B0604030504040204" pitchFamily="34" charset="0"/>
                  <a:ea typeface="ＭＳ Ｐゴシック" panose="020B0600070205080204" pitchFamily="34" charset="-128"/>
                </a:defRPr>
              </a:lvl1pPr>
              <a:lvl2pPr marL="742950" indent="-285750" algn="ctr" eaLnBrk="0" hangingPunct="0">
                <a:defRPr sz="2000" b="1">
                  <a:solidFill>
                    <a:schemeClr val="tx1"/>
                  </a:solidFill>
                  <a:latin typeface="Tahoma" panose="020B0604030504040204" pitchFamily="34" charset="0"/>
                  <a:ea typeface="ＭＳ Ｐゴシック" panose="020B0600070205080204" pitchFamily="34" charset="-128"/>
                </a:defRPr>
              </a:lvl2pPr>
              <a:lvl3pPr marL="1143000" indent="-228600" algn="ctr" eaLnBrk="0" hangingPunct="0">
                <a:defRPr sz="2000" b="1">
                  <a:solidFill>
                    <a:schemeClr val="tx1"/>
                  </a:solidFill>
                  <a:latin typeface="Tahoma" panose="020B0604030504040204" pitchFamily="34" charset="0"/>
                  <a:ea typeface="ＭＳ Ｐゴシック" panose="020B0600070205080204" pitchFamily="34" charset="-128"/>
                </a:defRPr>
              </a:lvl3pPr>
              <a:lvl4pPr marL="1600200" indent="-228600" algn="ctr" eaLnBrk="0" hangingPunct="0">
                <a:defRPr sz="2000" b="1">
                  <a:solidFill>
                    <a:schemeClr val="tx1"/>
                  </a:solidFill>
                  <a:latin typeface="Tahoma" panose="020B0604030504040204" pitchFamily="34" charset="0"/>
                  <a:ea typeface="ＭＳ Ｐゴシック" panose="020B0600070205080204" pitchFamily="34" charset="-128"/>
                </a:defRPr>
              </a:lvl4pPr>
              <a:lvl5pPr marL="2057400" indent="-228600" algn="ctr" eaLnBrk="0" hangingPunct="0">
                <a:defRPr sz="2000" b="1">
                  <a:solidFill>
                    <a:schemeClr val="tx1"/>
                  </a:solidFill>
                  <a:latin typeface="Tahoma" panose="020B0604030504040204" pitchFamily="34"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Tahoma" panose="020B0604030504040204" pitchFamily="34"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Tahoma" panose="020B0604030504040204" pitchFamily="34"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Tahoma" panose="020B0604030504040204" pitchFamily="34"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Tahoma" panose="020B0604030504040204" pitchFamily="34" charset="0"/>
                  <a:ea typeface="ＭＳ Ｐゴシック" panose="020B0600070205080204" pitchFamily="34" charset="-128"/>
                </a:defRPr>
              </a:lvl9pPr>
            </a:lstStyle>
            <a:p>
              <a:pPr defTabSz="685800" eaLnBrk="1" hangingPunct="1"/>
              <a:r>
                <a:rPr lang="en-US" altLang="en-US" sz="1350" b="0">
                  <a:solidFill>
                    <a:srgbClr val="000000"/>
                  </a:solidFill>
                </a:rPr>
                <a:t>Yearly matching of plot and spectral data</a:t>
              </a:r>
            </a:p>
          </p:txBody>
        </p:sp>
        <p:sp>
          <p:nvSpPr>
            <p:cNvPr id="9266" name="Right Arrow 17"/>
            <p:cNvSpPr>
              <a:spLocks noChangeArrowheads="1"/>
            </p:cNvSpPr>
            <p:nvPr/>
          </p:nvSpPr>
          <p:spPr bwMode="auto">
            <a:xfrm rot="16200000" flipV="1">
              <a:off x="3867150" y="4400549"/>
              <a:ext cx="304800" cy="190500"/>
            </a:xfrm>
            <a:prstGeom prst="rightArrow">
              <a:avLst>
                <a:gd name="adj1" fmla="val 50000"/>
                <a:gd name="adj2" fmla="val 50000"/>
              </a:avLst>
            </a:prstGeom>
            <a:solidFill>
              <a:schemeClr val="accent1"/>
            </a:solidFill>
            <a:ln w="19050">
              <a:solidFill>
                <a:srgbClr val="000000"/>
              </a:solidFill>
              <a:round/>
              <a:headEnd/>
              <a:tailEnd/>
            </a:ln>
          </p:spPr>
          <p:txBody>
            <a:bodyPr wrap="none"/>
            <a:lstStyle>
              <a:lvl1pPr algn="ctr" eaLnBrk="0" hangingPunct="0">
                <a:defRPr sz="2000" b="1">
                  <a:solidFill>
                    <a:schemeClr val="tx1"/>
                  </a:solidFill>
                  <a:latin typeface="Tahoma" panose="020B0604030504040204" pitchFamily="34" charset="0"/>
                  <a:ea typeface="ＭＳ Ｐゴシック" panose="020B0600070205080204" pitchFamily="34" charset="-128"/>
                </a:defRPr>
              </a:lvl1pPr>
              <a:lvl2pPr marL="742950" indent="-285750" algn="ctr" eaLnBrk="0" hangingPunct="0">
                <a:defRPr sz="2000" b="1">
                  <a:solidFill>
                    <a:schemeClr val="tx1"/>
                  </a:solidFill>
                  <a:latin typeface="Tahoma" panose="020B0604030504040204" pitchFamily="34" charset="0"/>
                  <a:ea typeface="ＭＳ Ｐゴシック" panose="020B0600070205080204" pitchFamily="34" charset="-128"/>
                </a:defRPr>
              </a:lvl2pPr>
              <a:lvl3pPr marL="1143000" indent="-228600" algn="ctr" eaLnBrk="0" hangingPunct="0">
                <a:defRPr sz="2000" b="1">
                  <a:solidFill>
                    <a:schemeClr val="tx1"/>
                  </a:solidFill>
                  <a:latin typeface="Tahoma" panose="020B0604030504040204" pitchFamily="34" charset="0"/>
                  <a:ea typeface="ＭＳ Ｐゴシック" panose="020B0600070205080204" pitchFamily="34" charset="-128"/>
                </a:defRPr>
              </a:lvl3pPr>
              <a:lvl4pPr marL="1600200" indent="-228600" algn="ctr" eaLnBrk="0" hangingPunct="0">
                <a:defRPr sz="2000" b="1">
                  <a:solidFill>
                    <a:schemeClr val="tx1"/>
                  </a:solidFill>
                  <a:latin typeface="Tahoma" panose="020B0604030504040204" pitchFamily="34" charset="0"/>
                  <a:ea typeface="ＭＳ Ｐゴシック" panose="020B0600070205080204" pitchFamily="34" charset="-128"/>
                </a:defRPr>
              </a:lvl4pPr>
              <a:lvl5pPr marL="2057400" indent="-228600" algn="ctr" eaLnBrk="0" hangingPunct="0">
                <a:defRPr sz="2000" b="1">
                  <a:solidFill>
                    <a:schemeClr val="tx1"/>
                  </a:solidFill>
                  <a:latin typeface="Tahoma" panose="020B0604030504040204" pitchFamily="34"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Tahoma" panose="020B0604030504040204" pitchFamily="34"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Tahoma" panose="020B0604030504040204" pitchFamily="34"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Tahoma" panose="020B0604030504040204" pitchFamily="34"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Tahoma" panose="020B0604030504040204" pitchFamily="34" charset="0"/>
                  <a:ea typeface="ＭＳ Ｐゴシック" panose="020B0600070205080204" pitchFamily="34" charset="-128"/>
                </a:defRPr>
              </a:lvl9pPr>
            </a:lstStyle>
            <a:p>
              <a:pPr defTabSz="685800" eaLnBrk="1" hangingPunct="1"/>
              <a:endParaRPr lang="en-US" altLang="en-US" sz="1500">
                <a:solidFill>
                  <a:srgbClr val="000000"/>
                </a:solidFill>
              </a:endParaRPr>
            </a:p>
          </p:txBody>
        </p:sp>
        <p:sp>
          <p:nvSpPr>
            <p:cNvPr id="9267" name="Right Arrow 17"/>
            <p:cNvSpPr>
              <a:spLocks noChangeArrowheads="1"/>
            </p:cNvSpPr>
            <p:nvPr/>
          </p:nvSpPr>
          <p:spPr bwMode="auto">
            <a:xfrm rot="16200000" flipV="1">
              <a:off x="4057650" y="4400549"/>
              <a:ext cx="304800" cy="190500"/>
            </a:xfrm>
            <a:prstGeom prst="rightArrow">
              <a:avLst>
                <a:gd name="adj1" fmla="val 50000"/>
                <a:gd name="adj2" fmla="val 50000"/>
              </a:avLst>
            </a:prstGeom>
            <a:solidFill>
              <a:schemeClr val="accent1"/>
            </a:solidFill>
            <a:ln w="19050">
              <a:solidFill>
                <a:srgbClr val="000000"/>
              </a:solidFill>
              <a:round/>
              <a:headEnd/>
              <a:tailEnd/>
            </a:ln>
          </p:spPr>
          <p:txBody>
            <a:bodyPr wrap="none"/>
            <a:lstStyle>
              <a:lvl1pPr algn="ctr" eaLnBrk="0" hangingPunct="0">
                <a:defRPr sz="2000" b="1">
                  <a:solidFill>
                    <a:schemeClr val="tx1"/>
                  </a:solidFill>
                  <a:latin typeface="Tahoma" panose="020B0604030504040204" pitchFamily="34" charset="0"/>
                  <a:ea typeface="ＭＳ Ｐゴシック" panose="020B0600070205080204" pitchFamily="34" charset="-128"/>
                </a:defRPr>
              </a:lvl1pPr>
              <a:lvl2pPr marL="742950" indent="-285750" algn="ctr" eaLnBrk="0" hangingPunct="0">
                <a:defRPr sz="2000" b="1">
                  <a:solidFill>
                    <a:schemeClr val="tx1"/>
                  </a:solidFill>
                  <a:latin typeface="Tahoma" panose="020B0604030504040204" pitchFamily="34" charset="0"/>
                  <a:ea typeface="ＭＳ Ｐゴシック" panose="020B0600070205080204" pitchFamily="34" charset="-128"/>
                </a:defRPr>
              </a:lvl2pPr>
              <a:lvl3pPr marL="1143000" indent="-228600" algn="ctr" eaLnBrk="0" hangingPunct="0">
                <a:defRPr sz="2000" b="1">
                  <a:solidFill>
                    <a:schemeClr val="tx1"/>
                  </a:solidFill>
                  <a:latin typeface="Tahoma" panose="020B0604030504040204" pitchFamily="34" charset="0"/>
                  <a:ea typeface="ＭＳ Ｐゴシック" panose="020B0600070205080204" pitchFamily="34" charset="-128"/>
                </a:defRPr>
              </a:lvl3pPr>
              <a:lvl4pPr marL="1600200" indent="-228600" algn="ctr" eaLnBrk="0" hangingPunct="0">
                <a:defRPr sz="2000" b="1">
                  <a:solidFill>
                    <a:schemeClr val="tx1"/>
                  </a:solidFill>
                  <a:latin typeface="Tahoma" panose="020B0604030504040204" pitchFamily="34" charset="0"/>
                  <a:ea typeface="ＭＳ Ｐゴシック" panose="020B0600070205080204" pitchFamily="34" charset="-128"/>
                </a:defRPr>
              </a:lvl4pPr>
              <a:lvl5pPr marL="2057400" indent="-228600" algn="ctr" eaLnBrk="0" hangingPunct="0">
                <a:defRPr sz="2000" b="1">
                  <a:solidFill>
                    <a:schemeClr val="tx1"/>
                  </a:solidFill>
                  <a:latin typeface="Tahoma" panose="020B0604030504040204" pitchFamily="34"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Tahoma" panose="020B0604030504040204" pitchFamily="34"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Tahoma" panose="020B0604030504040204" pitchFamily="34"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Tahoma" panose="020B0604030504040204" pitchFamily="34"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Tahoma" panose="020B0604030504040204" pitchFamily="34" charset="0"/>
                  <a:ea typeface="ＭＳ Ｐゴシック" panose="020B0600070205080204" pitchFamily="34" charset="-128"/>
                </a:defRPr>
              </a:lvl9pPr>
            </a:lstStyle>
            <a:p>
              <a:pPr defTabSz="685800" eaLnBrk="1" hangingPunct="1"/>
              <a:endParaRPr lang="en-US" altLang="en-US" sz="1500">
                <a:solidFill>
                  <a:srgbClr val="000000"/>
                </a:solidFill>
              </a:endParaRPr>
            </a:p>
          </p:txBody>
        </p:sp>
        <p:sp>
          <p:nvSpPr>
            <p:cNvPr id="9268" name="Right Arrow 17"/>
            <p:cNvSpPr>
              <a:spLocks noChangeArrowheads="1"/>
            </p:cNvSpPr>
            <p:nvPr/>
          </p:nvSpPr>
          <p:spPr bwMode="auto">
            <a:xfrm rot="16200000" flipV="1">
              <a:off x="4248150" y="4400549"/>
              <a:ext cx="304800" cy="190500"/>
            </a:xfrm>
            <a:prstGeom prst="rightArrow">
              <a:avLst>
                <a:gd name="adj1" fmla="val 50000"/>
                <a:gd name="adj2" fmla="val 50000"/>
              </a:avLst>
            </a:prstGeom>
            <a:solidFill>
              <a:schemeClr val="accent1"/>
            </a:solidFill>
            <a:ln w="19050">
              <a:solidFill>
                <a:srgbClr val="000000"/>
              </a:solidFill>
              <a:round/>
              <a:headEnd/>
              <a:tailEnd/>
            </a:ln>
          </p:spPr>
          <p:txBody>
            <a:bodyPr wrap="none"/>
            <a:lstStyle>
              <a:lvl1pPr algn="ctr" eaLnBrk="0" hangingPunct="0">
                <a:defRPr sz="2000" b="1">
                  <a:solidFill>
                    <a:schemeClr val="tx1"/>
                  </a:solidFill>
                  <a:latin typeface="Tahoma" panose="020B0604030504040204" pitchFamily="34" charset="0"/>
                  <a:ea typeface="ＭＳ Ｐゴシック" panose="020B0600070205080204" pitchFamily="34" charset="-128"/>
                </a:defRPr>
              </a:lvl1pPr>
              <a:lvl2pPr marL="742950" indent="-285750" algn="ctr" eaLnBrk="0" hangingPunct="0">
                <a:defRPr sz="2000" b="1">
                  <a:solidFill>
                    <a:schemeClr val="tx1"/>
                  </a:solidFill>
                  <a:latin typeface="Tahoma" panose="020B0604030504040204" pitchFamily="34" charset="0"/>
                  <a:ea typeface="ＭＳ Ｐゴシック" panose="020B0600070205080204" pitchFamily="34" charset="-128"/>
                </a:defRPr>
              </a:lvl2pPr>
              <a:lvl3pPr marL="1143000" indent="-228600" algn="ctr" eaLnBrk="0" hangingPunct="0">
                <a:defRPr sz="2000" b="1">
                  <a:solidFill>
                    <a:schemeClr val="tx1"/>
                  </a:solidFill>
                  <a:latin typeface="Tahoma" panose="020B0604030504040204" pitchFamily="34" charset="0"/>
                  <a:ea typeface="ＭＳ Ｐゴシック" panose="020B0600070205080204" pitchFamily="34" charset="-128"/>
                </a:defRPr>
              </a:lvl3pPr>
              <a:lvl4pPr marL="1600200" indent="-228600" algn="ctr" eaLnBrk="0" hangingPunct="0">
                <a:defRPr sz="2000" b="1">
                  <a:solidFill>
                    <a:schemeClr val="tx1"/>
                  </a:solidFill>
                  <a:latin typeface="Tahoma" panose="020B0604030504040204" pitchFamily="34" charset="0"/>
                  <a:ea typeface="ＭＳ Ｐゴシック" panose="020B0600070205080204" pitchFamily="34" charset="-128"/>
                </a:defRPr>
              </a:lvl4pPr>
              <a:lvl5pPr marL="2057400" indent="-228600" algn="ctr" eaLnBrk="0" hangingPunct="0">
                <a:defRPr sz="2000" b="1">
                  <a:solidFill>
                    <a:schemeClr val="tx1"/>
                  </a:solidFill>
                  <a:latin typeface="Tahoma" panose="020B0604030504040204" pitchFamily="34"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Tahoma" panose="020B0604030504040204" pitchFamily="34"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Tahoma" panose="020B0604030504040204" pitchFamily="34"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Tahoma" panose="020B0604030504040204" pitchFamily="34"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Tahoma" panose="020B0604030504040204" pitchFamily="34" charset="0"/>
                  <a:ea typeface="ＭＳ Ｐゴシック" panose="020B0600070205080204" pitchFamily="34" charset="-128"/>
                </a:defRPr>
              </a:lvl9pPr>
            </a:lstStyle>
            <a:p>
              <a:pPr defTabSz="685800" eaLnBrk="1" hangingPunct="1"/>
              <a:endParaRPr lang="en-US" altLang="en-US" sz="1500">
                <a:solidFill>
                  <a:srgbClr val="000000"/>
                </a:solidFill>
              </a:endParaRPr>
            </a:p>
          </p:txBody>
        </p:sp>
        <p:sp>
          <p:nvSpPr>
            <p:cNvPr id="9269" name="Right Arrow 16"/>
            <p:cNvSpPr>
              <a:spLocks noChangeArrowheads="1"/>
            </p:cNvSpPr>
            <p:nvPr/>
          </p:nvSpPr>
          <p:spPr bwMode="auto">
            <a:xfrm rot="16200000" flipV="1">
              <a:off x="4438650" y="4400549"/>
              <a:ext cx="304800" cy="190500"/>
            </a:xfrm>
            <a:prstGeom prst="rightArrow">
              <a:avLst>
                <a:gd name="adj1" fmla="val 50000"/>
                <a:gd name="adj2" fmla="val 50000"/>
              </a:avLst>
            </a:prstGeom>
            <a:solidFill>
              <a:schemeClr val="accent1"/>
            </a:solidFill>
            <a:ln w="19050">
              <a:solidFill>
                <a:srgbClr val="000000"/>
              </a:solidFill>
              <a:round/>
              <a:headEnd/>
              <a:tailEnd/>
            </a:ln>
          </p:spPr>
          <p:txBody>
            <a:bodyPr wrap="none"/>
            <a:lstStyle>
              <a:lvl1pPr algn="ctr" eaLnBrk="0" hangingPunct="0">
                <a:defRPr sz="2000" b="1">
                  <a:solidFill>
                    <a:schemeClr val="tx1"/>
                  </a:solidFill>
                  <a:latin typeface="Tahoma" panose="020B0604030504040204" pitchFamily="34" charset="0"/>
                  <a:ea typeface="ＭＳ Ｐゴシック" panose="020B0600070205080204" pitchFamily="34" charset="-128"/>
                </a:defRPr>
              </a:lvl1pPr>
              <a:lvl2pPr marL="742950" indent="-285750" algn="ctr" eaLnBrk="0" hangingPunct="0">
                <a:defRPr sz="2000" b="1">
                  <a:solidFill>
                    <a:schemeClr val="tx1"/>
                  </a:solidFill>
                  <a:latin typeface="Tahoma" panose="020B0604030504040204" pitchFamily="34" charset="0"/>
                  <a:ea typeface="ＭＳ Ｐゴシック" panose="020B0600070205080204" pitchFamily="34" charset="-128"/>
                </a:defRPr>
              </a:lvl2pPr>
              <a:lvl3pPr marL="1143000" indent="-228600" algn="ctr" eaLnBrk="0" hangingPunct="0">
                <a:defRPr sz="2000" b="1">
                  <a:solidFill>
                    <a:schemeClr val="tx1"/>
                  </a:solidFill>
                  <a:latin typeface="Tahoma" panose="020B0604030504040204" pitchFamily="34" charset="0"/>
                  <a:ea typeface="ＭＳ Ｐゴシック" panose="020B0600070205080204" pitchFamily="34" charset="-128"/>
                </a:defRPr>
              </a:lvl3pPr>
              <a:lvl4pPr marL="1600200" indent="-228600" algn="ctr" eaLnBrk="0" hangingPunct="0">
                <a:defRPr sz="2000" b="1">
                  <a:solidFill>
                    <a:schemeClr val="tx1"/>
                  </a:solidFill>
                  <a:latin typeface="Tahoma" panose="020B0604030504040204" pitchFamily="34" charset="0"/>
                  <a:ea typeface="ＭＳ Ｐゴシック" panose="020B0600070205080204" pitchFamily="34" charset="-128"/>
                </a:defRPr>
              </a:lvl4pPr>
              <a:lvl5pPr marL="2057400" indent="-228600" algn="ctr" eaLnBrk="0" hangingPunct="0">
                <a:defRPr sz="2000" b="1">
                  <a:solidFill>
                    <a:schemeClr val="tx1"/>
                  </a:solidFill>
                  <a:latin typeface="Tahoma" panose="020B0604030504040204" pitchFamily="34"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Tahoma" panose="020B0604030504040204" pitchFamily="34"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Tahoma" panose="020B0604030504040204" pitchFamily="34"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Tahoma" panose="020B0604030504040204" pitchFamily="34"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Tahoma" panose="020B0604030504040204" pitchFamily="34" charset="0"/>
                  <a:ea typeface="ＭＳ Ｐゴシック" panose="020B0600070205080204" pitchFamily="34" charset="-128"/>
                </a:defRPr>
              </a:lvl9pPr>
            </a:lstStyle>
            <a:p>
              <a:pPr defTabSz="685800" eaLnBrk="1" hangingPunct="1"/>
              <a:endParaRPr lang="en-US" altLang="en-US" sz="1500">
                <a:solidFill>
                  <a:srgbClr val="000000"/>
                </a:solidFill>
              </a:endParaRPr>
            </a:p>
          </p:txBody>
        </p:sp>
        <p:sp>
          <p:nvSpPr>
            <p:cNvPr id="9270" name="Right Arrow 17"/>
            <p:cNvSpPr>
              <a:spLocks noChangeArrowheads="1"/>
            </p:cNvSpPr>
            <p:nvPr/>
          </p:nvSpPr>
          <p:spPr bwMode="auto">
            <a:xfrm rot="16200000" flipV="1">
              <a:off x="4629150" y="4400550"/>
              <a:ext cx="304800" cy="190500"/>
            </a:xfrm>
            <a:prstGeom prst="rightArrow">
              <a:avLst>
                <a:gd name="adj1" fmla="val 50000"/>
                <a:gd name="adj2" fmla="val 50000"/>
              </a:avLst>
            </a:prstGeom>
            <a:solidFill>
              <a:schemeClr val="accent1"/>
            </a:solidFill>
            <a:ln w="19050">
              <a:solidFill>
                <a:srgbClr val="000000"/>
              </a:solidFill>
              <a:round/>
              <a:headEnd/>
              <a:tailEnd/>
            </a:ln>
          </p:spPr>
          <p:txBody>
            <a:bodyPr wrap="none"/>
            <a:lstStyle>
              <a:lvl1pPr algn="ctr" eaLnBrk="0" hangingPunct="0">
                <a:defRPr sz="2000" b="1">
                  <a:solidFill>
                    <a:schemeClr val="tx1"/>
                  </a:solidFill>
                  <a:latin typeface="Tahoma" panose="020B0604030504040204" pitchFamily="34" charset="0"/>
                  <a:ea typeface="ＭＳ Ｐゴシック" panose="020B0600070205080204" pitchFamily="34" charset="-128"/>
                </a:defRPr>
              </a:lvl1pPr>
              <a:lvl2pPr marL="742950" indent="-285750" algn="ctr" eaLnBrk="0" hangingPunct="0">
                <a:defRPr sz="2000" b="1">
                  <a:solidFill>
                    <a:schemeClr val="tx1"/>
                  </a:solidFill>
                  <a:latin typeface="Tahoma" panose="020B0604030504040204" pitchFamily="34" charset="0"/>
                  <a:ea typeface="ＭＳ Ｐゴシック" panose="020B0600070205080204" pitchFamily="34" charset="-128"/>
                </a:defRPr>
              </a:lvl2pPr>
              <a:lvl3pPr marL="1143000" indent="-228600" algn="ctr" eaLnBrk="0" hangingPunct="0">
                <a:defRPr sz="2000" b="1">
                  <a:solidFill>
                    <a:schemeClr val="tx1"/>
                  </a:solidFill>
                  <a:latin typeface="Tahoma" panose="020B0604030504040204" pitchFamily="34" charset="0"/>
                  <a:ea typeface="ＭＳ Ｐゴシック" panose="020B0600070205080204" pitchFamily="34" charset="-128"/>
                </a:defRPr>
              </a:lvl3pPr>
              <a:lvl4pPr marL="1600200" indent="-228600" algn="ctr" eaLnBrk="0" hangingPunct="0">
                <a:defRPr sz="2000" b="1">
                  <a:solidFill>
                    <a:schemeClr val="tx1"/>
                  </a:solidFill>
                  <a:latin typeface="Tahoma" panose="020B0604030504040204" pitchFamily="34" charset="0"/>
                  <a:ea typeface="ＭＳ Ｐゴシック" panose="020B0600070205080204" pitchFamily="34" charset="-128"/>
                </a:defRPr>
              </a:lvl4pPr>
              <a:lvl5pPr marL="2057400" indent="-228600" algn="ctr" eaLnBrk="0" hangingPunct="0">
                <a:defRPr sz="2000" b="1">
                  <a:solidFill>
                    <a:schemeClr val="tx1"/>
                  </a:solidFill>
                  <a:latin typeface="Tahoma" panose="020B0604030504040204" pitchFamily="34"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Tahoma" panose="020B0604030504040204" pitchFamily="34"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Tahoma" panose="020B0604030504040204" pitchFamily="34"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Tahoma" panose="020B0604030504040204" pitchFamily="34"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Tahoma" panose="020B0604030504040204" pitchFamily="34" charset="0"/>
                  <a:ea typeface="ＭＳ Ｐゴシック" panose="020B0600070205080204" pitchFamily="34" charset="-128"/>
                </a:defRPr>
              </a:lvl9pPr>
            </a:lstStyle>
            <a:p>
              <a:pPr defTabSz="685800" eaLnBrk="1" hangingPunct="1"/>
              <a:endParaRPr lang="en-US" altLang="en-US" sz="1500">
                <a:solidFill>
                  <a:srgbClr val="000000"/>
                </a:solidFill>
              </a:endParaRPr>
            </a:p>
          </p:txBody>
        </p:sp>
        <p:sp>
          <p:nvSpPr>
            <p:cNvPr id="9271" name="Right Arrow 17"/>
            <p:cNvSpPr>
              <a:spLocks noChangeArrowheads="1"/>
            </p:cNvSpPr>
            <p:nvPr/>
          </p:nvSpPr>
          <p:spPr bwMode="auto">
            <a:xfrm rot="16200000" flipV="1">
              <a:off x="4819650" y="4400550"/>
              <a:ext cx="304800" cy="190500"/>
            </a:xfrm>
            <a:prstGeom prst="rightArrow">
              <a:avLst>
                <a:gd name="adj1" fmla="val 50000"/>
                <a:gd name="adj2" fmla="val 50000"/>
              </a:avLst>
            </a:prstGeom>
            <a:solidFill>
              <a:schemeClr val="accent1"/>
            </a:solidFill>
            <a:ln w="19050">
              <a:solidFill>
                <a:srgbClr val="000000"/>
              </a:solidFill>
              <a:round/>
              <a:headEnd/>
              <a:tailEnd/>
            </a:ln>
          </p:spPr>
          <p:txBody>
            <a:bodyPr wrap="none"/>
            <a:lstStyle>
              <a:lvl1pPr algn="ctr" eaLnBrk="0" hangingPunct="0">
                <a:defRPr sz="2000" b="1">
                  <a:solidFill>
                    <a:schemeClr val="tx1"/>
                  </a:solidFill>
                  <a:latin typeface="Tahoma" panose="020B0604030504040204" pitchFamily="34" charset="0"/>
                  <a:ea typeface="ＭＳ Ｐゴシック" panose="020B0600070205080204" pitchFamily="34" charset="-128"/>
                </a:defRPr>
              </a:lvl1pPr>
              <a:lvl2pPr marL="742950" indent="-285750" algn="ctr" eaLnBrk="0" hangingPunct="0">
                <a:defRPr sz="2000" b="1">
                  <a:solidFill>
                    <a:schemeClr val="tx1"/>
                  </a:solidFill>
                  <a:latin typeface="Tahoma" panose="020B0604030504040204" pitchFamily="34" charset="0"/>
                  <a:ea typeface="ＭＳ Ｐゴシック" panose="020B0600070205080204" pitchFamily="34" charset="-128"/>
                </a:defRPr>
              </a:lvl2pPr>
              <a:lvl3pPr marL="1143000" indent="-228600" algn="ctr" eaLnBrk="0" hangingPunct="0">
                <a:defRPr sz="2000" b="1">
                  <a:solidFill>
                    <a:schemeClr val="tx1"/>
                  </a:solidFill>
                  <a:latin typeface="Tahoma" panose="020B0604030504040204" pitchFamily="34" charset="0"/>
                  <a:ea typeface="ＭＳ Ｐゴシック" panose="020B0600070205080204" pitchFamily="34" charset="-128"/>
                </a:defRPr>
              </a:lvl3pPr>
              <a:lvl4pPr marL="1600200" indent="-228600" algn="ctr" eaLnBrk="0" hangingPunct="0">
                <a:defRPr sz="2000" b="1">
                  <a:solidFill>
                    <a:schemeClr val="tx1"/>
                  </a:solidFill>
                  <a:latin typeface="Tahoma" panose="020B0604030504040204" pitchFamily="34" charset="0"/>
                  <a:ea typeface="ＭＳ Ｐゴシック" panose="020B0600070205080204" pitchFamily="34" charset="-128"/>
                </a:defRPr>
              </a:lvl4pPr>
              <a:lvl5pPr marL="2057400" indent="-228600" algn="ctr" eaLnBrk="0" hangingPunct="0">
                <a:defRPr sz="2000" b="1">
                  <a:solidFill>
                    <a:schemeClr val="tx1"/>
                  </a:solidFill>
                  <a:latin typeface="Tahoma" panose="020B0604030504040204" pitchFamily="34"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Tahoma" panose="020B0604030504040204" pitchFamily="34"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Tahoma" panose="020B0604030504040204" pitchFamily="34"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Tahoma" panose="020B0604030504040204" pitchFamily="34"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Tahoma" panose="020B0604030504040204" pitchFamily="34" charset="0"/>
                  <a:ea typeface="ＭＳ Ｐゴシック" panose="020B0600070205080204" pitchFamily="34" charset="-128"/>
                </a:defRPr>
              </a:lvl9pPr>
            </a:lstStyle>
            <a:p>
              <a:pPr defTabSz="685800" eaLnBrk="1" hangingPunct="1"/>
              <a:endParaRPr lang="en-US" altLang="en-US" sz="1500">
                <a:solidFill>
                  <a:srgbClr val="000000"/>
                </a:solidFill>
              </a:endParaRPr>
            </a:p>
          </p:txBody>
        </p:sp>
        <p:sp>
          <p:nvSpPr>
            <p:cNvPr id="9272" name="Right Arrow 17"/>
            <p:cNvSpPr>
              <a:spLocks noChangeArrowheads="1"/>
            </p:cNvSpPr>
            <p:nvPr/>
          </p:nvSpPr>
          <p:spPr bwMode="auto">
            <a:xfrm rot="16200000" flipV="1">
              <a:off x="5010150" y="4400550"/>
              <a:ext cx="304800" cy="190500"/>
            </a:xfrm>
            <a:prstGeom prst="rightArrow">
              <a:avLst>
                <a:gd name="adj1" fmla="val 50000"/>
                <a:gd name="adj2" fmla="val 50000"/>
              </a:avLst>
            </a:prstGeom>
            <a:solidFill>
              <a:schemeClr val="accent1"/>
            </a:solidFill>
            <a:ln w="19050">
              <a:solidFill>
                <a:srgbClr val="000000"/>
              </a:solidFill>
              <a:round/>
              <a:headEnd/>
              <a:tailEnd/>
            </a:ln>
          </p:spPr>
          <p:txBody>
            <a:bodyPr wrap="none"/>
            <a:lstStyle>
              <a:lvl1pPr algn="ctr" eaLnBrk="0" hangingPunct="0">
                <a:defRPr sz="2000" b="1">
                  <a:solidFill>
                    <a:schemeClr val="tx1"/>
                  </a:solidFill>
                  <a:latin typeface="Tahoma" panose="020B0604030504040204" pitchFamily="34" charset="0"/>
                  <a:ea typeface="ＭＳ Ｐゴシック" panose="020B0600070205080204" pitchFamily="34" charset="-128"/>
                </a:defRPr>
              </a:lvl1pPr>
              <a:lvl2pPr marL="742950" indent="-285750" algn="ctr" eaLnBrk="0" hangingPunct="0">
                <a:defRPr sz="2000" b="1">
                  <a:solidFill>
                    <a:schemeClr val="tx1"/>
                  </a:solidFill>
                  <a:latin typeface="Tahoma" panose="020B0604030504040204" pitchFamily="34" charset="0"/>
                  <a:ea typeface="ＭＳ Ｐゴシック" panose="020B0600070205080204" pitchFamily="34" charset="-128"/>
                </a:defRPr>
              </a:lvl2pPr>
              <a:lvl3pPr marL="1143000" indent="-228600" algn="ctr" eaLnBrk="0" hangingPunct="0">
                <a:defRPr sz="2000" b="1">
                  <a:solidFill>
                    <a:schemeClr val="tx1"/>
                  </a:solidFill>
                  <a:latin typeface="Tahoma" panose="020B0604030504040204" pitchFamily="34" charset="0"/>
                  <a:ea typeface="ＭＳ Ｐゴシック" panose="020B0600070205080204" pitchFamily="34" charset="-128"/>
                </a:defRPr>
              </a:lvl3pPr>
              <a:lvl4pPr marL="1600200" indent="-228600" algn="ctr" eaLnBrk="0" hangingPunct="0">
                <a:defRPr sz="2000" b="1">
                  <a:solidFill>
                    <a:schemeClr val="tx1"/>
                  </a:solidFill>
                  <a:latin typeface="Tahoma" panose="020B0604030504040204" pitchFamily="34" charset="0"/>
                  <a:ea typeface="ＭＳ Ｐゴシック" panose="020B0600070205080204" pitchFamily="34" charset="-128"/>
                </a:defRPr>
              </a:lvl4pPr>
              <a:lvl5pPr marL="2057400" indent="-228600" algn="ctr" eaLnBrk="0" hangingPunct="0">
                <a:defRPr sz="2000" b="1">
                  <a:solidFill>
                    <a:schemeClr val="tx1"/>
                  </a:solidFill>
                  <a:latin typeface="Tahoma" panose="020B0604030504040204" pitchFamily="34"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Tahoma" panose="020B0604030504040204" pitchFamily="34"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Tahoma" panose="020B0604030504040204" pitchFamily="34"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Tahoma" panose="020B0604030504040204" pitchFamily="34"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Tahoma" panose="020B0604030504040204" pitchFamily="34" charset="0"/>
                  <a:ea typeface="ＭＳ Ｐゴシック" panose="020B0600070205080204" pitchFamily="34" charset="-128"/>
                </a:defRPr>
              </a:lvl9pPr>
            </a:lstStyle>
            <a:p>
              <a:pPr defTabSz="685800" eaLnBrk="1" hangingPunct="1"/>
              <a:endParaRPr lang="en-US" altLang="en-US" sz="1500">
                <a:solidFill>
                  <a:srgbClr val="000000"/>
                </a:solidFill>
              </a:endParaRPr>
            </a:p>
          </p:txBody>
        </p:sp>
        <p:sp>
          <p:nvSpPr>
            <p:cNvPr id="9273" name="Right Arrow 17"/>
            <p:cNvSpPr>
              <a:spLocks noChangeArrowheads="1"/>
            </p:cNvSpPr>
            <p:nvPr/>
          </p:nvSpPr>
          <p:spPr bwMode="auto">
            <a:xfrm rot="16200000" flipV="1">
              <a:off x="5200650" y="4400550"/>
              <a:ext cx="304800" cy="190500"/>
            </a:xfrm>
            <a:prstGeom prst="rightArrow">
              <a:avLst>
                <a:gd name="adj1" fmla="val 50000"/>
                <a:gd name="adj2" fmla="val 50000"/>
              </a:avLst>
            </a:prstGeom>
            <a:solidFill>
              <a:schemeClr val="accent1"/>
            </a:solidFill>
            <a:ln w="19050">
              <a:solidFill>
                <a:srgbClr val="000000"/>
              </a:solidFill>
              <a:round/>
              <a:headEnd/>
              <a:tailEnd/>
            </a:ln>
          </p:spPr>
          <p:txBody>
            <a:bodyPr wrap="none"/>
            <a:lstStyle>
              <a:lvl1pPr algn="ctr" eaLnBrk="0" hangingPunct="0">
                <a:defRPr sz="2000" b="1">
                  <a:solidFill>
                    <a:schemeClr val="tx1"/>
                  </a:solidFill>
                  <a:latin typeface="Tahoma" panose="020B0604030504040204" pitchFamily="34" charset="0"/>
                  <a:ea typeface="ＭＳ Ｐゴシック" panose="020B0600070205080204" pitchFamily="34" charset="-128"/>
                </a:defRPr>
              </a:lvl1pPr>
              <a:lvl2pPr marL="742950" indent="-285750" algn="ctr" eaLnBrk="0" hangingPunct="0">
                <a:defRPr sz="2000" b="1">
                  <a:solidFill>
                    <a:schemeClr val="tx1"/>
                  </a:solidFill>
                  <a:latin typeface="Tahoma" panose="020B0604030504040204" pitchFamily="34" charset="0"/>
                  <a:ea typeface="ＭＳ Ｐゴシック" panose="020B0600070205080204" pitchFamily="34" charset="-128"/>
                </a:defRPr>
              </a:lvl2pPr>
              <a:lvl3pPr marL="1143000" indent="-228600" algn="ctr" eaLnBrk="0" hangingPunct="0">
                <a:defRPr sz="2000" b="1">
                  <a:solidFill>
                    <a:schemeClr val="tx1"/>
                  </a:solidFill>
                  <a:latin typeface="Tahoma" panose="020B0604030504040204" pitchFamily="34" charset="0"/>
                  <a:ea typeface="ＭＳ Ｐゴシック" panose="020B0600070205080204" pitchFamily="34" charset="-128"/>
                </a:defRPr>
              </a:lvl3pPr>
              <a:lvl4pPr marL="1600200" indent="-228600" algn="ctr" eaLnBrk="0" hangingPunct="0">
                <a:defRPr sz="2000" b="1">
                  <a:solidFill>
                    <a:schemeClr val="tx1"/>
                  </a:solidFill>
                  <a:latin typeface="Tahoma" panose="020B0604030504040204" pitchFamily="34" charset="0"/>
                  <a:ea typeface="ＭＳ Ｐゴシック" panose="020B0600070205080204" pitchFamily="34" charset="-128"/>
                </a:defRPr>
              </a:lvl4pPr>
              <a:lvl5pPr marL="2057400" indent="-228600" algn="ctr" eaLnBrk="0" hangingPunct="0">
                <a:defRPr sz="2000" b="1">
                  <a:solidFill>
                    <a:schemeClr val="tx1"/>
                  </a:solidFill>
                  <a:latin typeface="Tahoma" panose="020B0604030504040204" pitchFamily="34"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Tahoma" panose="020B0604030504040204" pitchFamily="34"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Tahoma" panose="020B0604030504040204" pitchFamily="34"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Tahoma" panose="020B0604030504040204" pitchFamily="34"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Tahoma" panose="020B0604030504040204" pitchFamily="34" charset="0"/>
                  <a:ea typeface="ＭＳ Ｐゴシック" panose="020B0600070205080204" pitchFamily="34" charset="-128"/>
                </a:defRPr>
              </a:lvl9pPr>
            </a:lstStyle>
            <a:p>
              <a:pPr defTabSz="685800" eaLnBrk="1" hangingPunct="1"/>
              <a:endParaRPr lang="en-US" altLang="en-US" sz="1500">
                <a:solidFill>
                  <a:srgbClr val="000000"/>
                </a:solidFill>
              </a:endParaRPr>
            </a:p>
          </p:txBody>
        </p:sp>
        <p:sp>
          <p:nvSpPr>
            <p:cNvPr id="9274" name="Right Arrow 17"/>
            <p:cNvSpPr>
              <a:spLocks noChangeArrowheads="1"/>
            </p:cNvSpPr>
            <p:nvPr/>
          </p:nvSpPr>
          <p:spPr bwMode="auto">
            <a:xfrm rot="16200000" flipV="1">
              <a:off x="5391150" y="4400550"/>
              <a:ext cx="304800" cy="190500"/>
            </a:xfrm>
            <a:prstGeom prst="rightArrow">
              <a:avLst>
                <a:gd name="adj1" fmla="val 50000"/>
                <a:gd name="adj2" fmla="val 50000"/>
              </a:avLst>
            </a:prstGeom>
            <a:solidFill>
              <a:schemeClr val="accent1"/>
            </a:solidFill>
            <a:ln w="19050">
              <a:solidFill>
                <a:srgbClr val="000000"/>
              </a:solidFill>
              <a:round/>
              <a:headEnd/>
              <a:tailEnd/>
            </a:ln>
          </p:spPr>
          <p:txBody>
            <a:bodyPr wrap="none"/>
            <a:lstStyle>
              <a:lvl1pPr algn="ctr" eaLnBrk="0" hangingPunct="0">
                <a:defRPr sz="2000" b="1">
                  <a:solidFill>
                    <a:schemeClr val="tx1"/>
                  </a:solidFill>
                  <a:latin typeface="Tahoma" panose="020B0604030504040204" pitchFamily="34" charset="0"/>
                  <a:ea typeface="ＭＳ Ｐゴシック" panose="020B0600070205080204" pitchFamily="34" charset="-128"/>
                </a:defRPr>
              </a:lvl1pPr>
              <a:lvl2pPr marL="742950" indent="-285750" algn="ctr" eaLnBrk="0" hangingPunct="0">
                <a:defRPr sz="2000" b="1">
                  <a:solidFill>
                    <a:schemeClr val="tx1"/>
                  </a:solidFill>
                  <a:latin typeface="Tahoma" panose="020B0604030504040204" pitchFamily="34" charset="0"/>
                  <a:ea typeface="ＭＳ Ｐゴシック" panose="020B0600070205080204" pitchFamily="34" charset="-128"/>
                </a:defRPr>
              </a:lvl2pPr>
              <a:lvl3pPr marL="1143000" indent="-228600" algn="ctr" eaLnBrk="0" hangingPunct="0">
                <a:defRPr sz="2000" b="1">
                  <a:solidFill>
                    <a:schemeClr val="tx1"/>
                  </a:solidFill>
                  <a:latin typeface="Tahoma" panose="020B0604030504040204" pitchFamily="34" charset="0"/>
                  <a:ea typeface="ＭＳ Ｐゴシック" panose="020B0600070205080204" pitchFamily="34" charset="-128"/>
                </a:defRPr>
              </a:lvl3pPr>
              <a:lvl4pPr marL="1600200" indent="-228600" algn="ctr" eaLnBrk="0" hangingPunct="0">
                <a:defRPr sz="2000" b="1">
                  <a:solidFill>
                    <a:schemeClr val="tx1"/>
                  </a:solidFill>
                  <a:latin typeface="Tahoma" panose="020B0604030504040204" pitchFamily="34" charset="0"/>
                  <a:ea typeface="ＭＳ Ｐゴシック" panose="020B0600070205080204" pitchFamily="34" charset="-128"/>
                </a:defRPr>
              </a:lvl4pPr>
              <a:lvl5pPr marL="2057400" indent="-228600" algn="ctr" eaLnBrk="0" hangingPunct="0">
                <a:defRPr sz="2000" b="1">
                  <a:solidFill>
                    <a:schemeClr val="tx1"/>
                  </a:solidFill>
                  <a:latin typeface="Tahoma" panose="020B0604030504040204" pitchFamily="34"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Tahoma" panose="020B0604030504040204" pitchFamily="34"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Tahoma" panose="020B0604030504040204" pitchFamily="34"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Tahoma" panose="020B0604030504040204" pitchFamily="34"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Tahoma" panose="020B0604030504040204" pitchFamily="34" charset="0"/>
                  <a:ea typeface="ＭＳ Ｐゴシック" panose="020B0600070205080204" pitchFamily="34" charset="-128"/>
                </a:defRPr>
              </a:lvl9pPr>
            </a:lstStyle>
            <a:p>
              <a:pPr defTabSz="685800" eaLnBrk="1" hangingPunct="1"/>
              <a:endParaRPr lang="en-US" altLang="en-US" sz="1500">
                <a:solidFill>
                  <a:srgbClr val="000000"/>
                </a:solidFill>
              </a:endParaRPr>
            </a:p>
          </p:txBody>
        </p:sp>
        <p:sp>
          <p:nvSpPr>
            <p:cNvPr id="9275" name="Right Arrow 17"/>
            <p:cNvSpPr>
              <a:spLocks noChangeArrowheads="1"/>
            </p:cNvSpPr>
            <p:nvPr/>
          </p:nvSpPr>
          <p:spPr bwMode="auto">
            <a:xfrm rot="16200000" flipV="1">
              <a:off x="5581650" y="4400550"/>
              <a:ext cx="304800" cy="190500"/>
            </a:xfrm>
            <a:prstGeom prst="rightArrow">
              <a:avLst>
                <a:gd name="adj1" fmla="val 50000"/>
                <a:gd name="adj2" fmla="val 50000"/>
              </a:avLst>
            </a:prstGeom>
            <a:solidFill>
              <a:schemeClr val="accent1"/>
            </a:solidFill>
            <a:ln w="19050">
              <a:solidFill>
                <a:srgbClr val="000000"/>
              </a:solidFill>
              <a:round/>
              <a:headEnd/>
              <a:tailEnd/>
            </a:ln>
          </p:spPr>
          <p:txBody>
            <a:bodyPr wrap="none"/>
            <a:lstStyle>
              <a:lvl1pPr algn="ctr" eaLnBrk="0" hangingPunct="0">
                <a:defRPr sz="2000" b="1">
                  <a:solidFill>
                    <a:schemeClr val="tx1"/>
                  </a:solidFill>
                  <a:latin typeface="Tahoma" panose="020B0604030504040204" pitchFamily="34" charset="0"/>
                  <a:ea typeface="ＭＳ Ｐゴシック" panose="020B0600070205080204" pitchFamily="34" charset="-128"/>
                </a:defRPr>
              </a:lvl1pPr>
              <a:lvl2pPr marL="742950" indent="-285750" algn="ctr" eaLnBrk="0" hangingPunct="0">
                <a:defRPr sz="2000" b="1">
                  <a:solidFill>
                    <a:schemeClr val="tx1"/>
                  </a:solidFill>
                  <a:latin typeface="Tahoma" panose="020B0604030504040204" pitchFamily="34" charset="0"/>
                  <a:ea typeface="ＭＳ Ｐゴシック" panose="020B0600070205080204" pitchFamily="34" charset="-128"/>
                </a:defRPr>
              </a:lvl2pPr>
              <a:lvl3pPr marL="1143000" indent="-228600" algn="ctr" eaLnBrk="0" hangingPunct="0">
                <a:defRPr sz="2000" b="1">
                  <a:solidFill>
                    <a:schemeClr val="tx1"/>
                  </a:solidFill>
                  <a:latin typeface="Tahoma" panose="020B0604030504040204" pitchFamily="34" charset="0"/>
                  <a:ea typeface="ＭＳ Ｐゴシック" panose="020B0600070205080204" pitchFamily="34" charset="-128"/>
                </a:defRPr>
              </a:lvl3pPr>
              <a:lvl4pPr marL="1600200" indent="-228600" algn="ctr" eaLnBrk="0" hangingPunct="0">
                <a:defRPr sz="2000" b="1">
                  <a:solidFill>
                    <a:schemeClr val="tx1"/>
                  </a:solidFill>
                  <a:latin typeface="Tahoma" panose="020B0604030504040204" pitchFamily="34" charset="0"/>
                  <a:ea typeface="ＭＳ Ｐゴシック" panose="020B0600070205080204" pitchFamily="34" charset="-128"/>
                </a:defRPr>
              </a:lvl4pPr>
              <a:lvl5pPr marL="2057400" indent="-228600" algn="ctr" eaLnBrk="0" hangingPunct="0">
                <a:defRPr sz="2000" b="1">
                  <a:solidFill>
                    <a:schemeClr val="tx1"/>
                  </a:solidFill>
                  <a:latin typeface="Tahoma" panose="020B0604030504040204" pitchFamily="34"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Tahoma" panose="020B0604030504040204" pitchFamily="34"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Tahoma" panose="020B0604030504040204" pitchFamily="34"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Tahoma" panose="020B0604030504040204" pitchFamily="34"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Tahoma" panose="020B0604030504040204" pitchFamily="34" charset="0"/>
                  <a:ea typeface="ＭＳ Ｐゴシック" panose="020B0600070205080204" pitchFamily="34" charset="-128"/>
                </a:defRPr>
              </a:lvl9pPr>
            </a:lstStyle>
            <a:p>
              <a:pPr defTabSz="685800" eaLnBrk="1" hangingPunct="1"/>
              <a:endParaRPr lang="en-US" altLang="en-US" sz="1500">
                <a:solidFill>
                  <a:srgbClr val="000000"/>
                </a:solidFill>
              </a:endParaRPr>
            </a:p>
          </p:txBody>
        </p:sp>
        <p:sp>
          <p:nvSpPr>
            <p:cNvPr id="9276" name="Right Arrow 17"/>
            <p:cNvSpPr>
              <a:spLocks noChangeArrowheads="1"/>
            </p:cNvSpPr>
            <p:nvPr/>
          </p:nvSpPr>
          <p:spPr bwMode="auto">
            <a:xfrm rot="16200000" flipV="1">
              <a:off x="5772150" y="4400550"/>
              <a:ext cx="304800" cy="190500"/>
            </a:xfrm>
            <a:prstGeom prst="rightArrow">
              <a:avLst>
                <a:gd name="adj1" fmla="val 50000"/>
                <a:gd name="adj2" fmla="val 50000"/>
              </a:avLst>
            </a:prstGeom>
            <a:solidFill>
              <a:schemeClr val="accent1"/>
            </a:solidFill>
            <a:ln w="19050">
              <a:solidFill>
                <a:srgbClr val="000000"/>
              </a:solidFill>
              <a:round/>
              <a:headEnd/>
              <a:tailEnd/>
            </a:ln>
          </p:spPr>
          <p:txBody>
            <a:bodyPr wrap="none"/>
            <a:lstStyle>
              <a:lvl1pPr algn="ctr" eaLnBrk="0" hangingPunct="0">
                <a:defRPr sz="2000" b="1">
                  <a:solidFill>
                    <a:schemeClr val="tx1"/>
                  </a:solidFill>
                  <a:latin typeface="Tahoma" panose="020B0604030504040204" pitchFamily="34" charset="0"/>
                  <a:ea typeface="ＭＳ Ｐゴシック" panose="020B0600070205080204" pitchFamily="34" charset="-128"/>
                </a:defRPr>
              </a:lvl1pPr>
              <a:lvl2pPr marL="742950" indent="-285750" algn="ctr" eaLnBrk="0" hangingPunct="0">
                <a:defRPr sz="2000" b="1">
                  <a:solidFill>
                    <a:schemeClr val="tx1"/>
                  </a:solidFill>
                  <a:latin typeface="Tahoma" panose="020B0604030504040204" pitchFamily="34" charset="0"/>
                  <a:ea typeface="ＭＳ Ｐゴシック" panose="020B0600070205080204" pitchFamily="34" charset="-128"/>
                </a:defRPr>
              </a:lvl2pPr>
              <a:lvl3pPr marL="1143000" indent="-228600" algn="ctr" eaLnBrk="0" hangingPunct="0">
                <a:defRPr sz="2000" b="1">
                  <a:solidFill>
                    <a:schemeClr val="tx1"/>
                  </a:solidFill>
                  <a:latin typeface="Tahoma" panose="020B0604030504040204" pitchFamily="34" charset="0"/>
                  <a:ea typeface="ＭＳ Ｐゴシック" panose="020B0600070205080204" pitchFamily="34" charset="-128"/>
                </a:defRPr>
              </a:lvl3pPr>
              <a:lvl4pPr marL="1600200" indent="-228600" algn="ctr" eaLnBrk="0" hangingPunct="0">
                <a:defRPr sz="2000" b="1">
                  <a:solidFill>
                    <a:schemeClr val="tx1"/>
                  </a:solidFill>
                  <a:latin typeface="Tahoma" panose="020B0604030504040204" pitchFamily="34" charset="0"/>
                  <a:ea typeface="ＭＳ Ｐゴシック" panose="020B0600070205080204" pitchFamily="34" charset="-128"/>
                </a:defRPr>
              </a:lvl4pPr>
              <a:lvl5pPr marL="2057400" indent="-228600" algn="ctr" eaLnBrk="0" hangingPunct="0">
                <a:defRPr sz="2000" b="1">
                  <a:solidFill>
                    <a:schemeClr val="tx1"/>
                  </a:solidFill>
                  <a:latin typeface="Tahoma" panose="020B0604030504040204" pitchFamily="34"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Tahoma" panose="020B0604030504040204" pitchFamily="34"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Tahoma" panose="020B0604030504040204" pitchFamily="34"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Tahoma" panose="020B0604030504040204" pitchFamily="34"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Tahoma" panose="020B0604030504040204" pitchFamily="34" charset="0"/>
                  <a:ea typeface="ＭＳ Ｐゴシック" panose="020B0600070205080204" pitchFamily="34" charset="-128"/>
                </a:defRPr>
              </a:lvl9pPr>
            </a:lstStyle>
            <a:p>
              <a:pPr defTabSz="685800" eaLnBrk="1" hangingPunct="1"/>
              <a:endParaRPr lang="en-US" altLang="en-US" sz="1500">
                <a:solidFill>
                  <a:srgbClr val="000000"/>
                </a:solidFill>
              </a:endParaRPr>
            </a:p>
          </p:txBody>
        </p:sp>
        <p:sp>
          <p:nvSpPr>
            <p:cNvPr id="9277" name="Right Arrow 17"/>
            <p:cNvSpPr>
              <a:spLocks noChangeArrowheads="1"/>
            </p:cNvSpPr>
            <p:nvPr/>
          </p:nvSpPr>
          <p:spPr bwMode="auto">
            <a:xfrm rot="16200000" flipV="1">
              <a:off x="5962650" y="4400550"/>
              <a:ext cx="304800" cy="190500"/>
            </a:xfrm>
            <a:prstGeom prst="rightArrow">
              <a:avLst>
                <a:gd name="adj1" fmla="val 50000"/>
                <a:gd name="adj2" fmla="val 50000"/>
              </a:avLst>
            </a:prstGeom>
            <a:solidFill>
              <a:schemeClr val="accent1"/>
            </a:solidFill>
            <a:ln w="19050">
              <a:solidFill>
                <a:srgbClr val="000000"/>
              </a:solidFill>
              <a:round/>
              <a:headEnd/>
              <a:tailEnd/>
            </a:ln>
          </p:spPr>
          <p:txBody>
            <a:bodyPr wrap="none"/>
            <a:lstStyle>
              <a:lvl1pPr algn="ctr" eaLnBrk="0" hangingPunct="0">
                <a:defRPr sz="2000" b="1">
                  <a:solidFill>
                    <a:schemeClr val="tx1"/>
                  </a:solidFill>
                  <a:latin typeface="Tahoma" panose="020B0604030504040204" pitchFamily="34" charset="0"/>
                  <a:ea typeface="ＭＳ Ｐゴシック" panose="020B0600070205080204" pitchFamily="34" charset="-128"/>
                </a:defRPr>
              </a:lvl1pPr>
              <a:lvl2pPr marL="742950" indent="-285750" algn="ctr" eaLnBrk="0" hangingPunct="0">
                <a:defRPr sz="2000" b="1">
                  <a:solidFill>
                    <a:schemeClr val="tx1"/>
                  </a:solidFill>
                  <a:latin typeface="Tahoma" panose="020B0604030504040204" pitchFamily="34" charset="0"/>
                  <a:ea typeface="ＭＳ Ｐゴシック" panose="020B0600070205080204" pitchFamily="34" charset="-128"/>
                </a:defRPr>
              </a:lvl2pPr>
              <a:lvl3pPr marL="1143000" indent="-228600" algn="ctr" eaLnBrk="0" hangingPunct="0">
                <a:defRPr sz="2000" b="1">
                  <a:solidFill>
                    <a:schemeClr val="tx1"/>
                  </a:solidFill>
                  <a:latin typeface="Tahoma" panose="020B0604030504040204" pitchFamily="34" charset="0"/>
                  <a:ea typeface="ＭＳ Ｐゴシック" panose="020B0600070205080204" pitchFamily="34" charset="-128"/>
                </a:defRPr>
              </a:lvl3pPr>
              <a:lvl4pPr marL="1600200" indent="-228600" algn="ctr" eaLnBrk="0" hangingPunct="0">
                <a:defRPr sz="2000" b="1">
                  <a:solidFill>
                    <a:schemeClr val="tx1"/>
                  </a:solidFill>
                  <a:latin typeface="Tahoma" panose="020B0604030504040204" pitchFamily="34" charset="0"/>
                  <a:ea typeface="ＭＳ Ｐゴシック" panose="020B0600070205080204" pitchFamily="34" charset="-128"/>
                </a:defRPr>
              </a:lvl4pPr>
              <a:lvl5pPr marL="2057400" indent="-228600" algn="ctr" eaLnBrk="0" hangingPunct="0">
                <a:defRPr sz="2000" b="1">
                  <a:solidFill>
                    <a:schemeClr val="tx1"/>
                  </a:solidFill>
                  <a:latin typeface="Tahoma" panose="020B0604030504040204" pitchFamily="34"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Tahoma" panose="020B0604030504040204" pitchFamily="34"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Tahoma" panose="020B0604030504040204" pitchFamily="34"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Tahoma" panose="020B0604030504040204" pitchFamily="34"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Tahoma" panose="020B0604030504040204" pitchFamily="34" charset="0"/>
                  <a:ea typeface="ＭＳ Ｐゴシック" panose="020B0600070205080204" pitchFamily="34" charset="-128"/>
                </a:defRPr>
              </a:lvl9pPr>
            </a:lstStyle>
            <a:p>
              <a:pPr defTabSz="685800" eaLnBrk="1" hangingPunct="1"/>
              <a:endParaRPr lang="en-US" altLang="en-US" sz="1500">
                <a:solidFill>
                  <a:srgbClr val="000000"/>
                </a:solidFill>
              </a:endParaRPr>
            </a:p>
          </p:txBody>
        </p:sp>
        <p:sp>
          <p:nvSpPr>
            <p:cNvPr id="9278" name="Right Arrow 17"/>
            <p:cNvSpPr>
              <a:spLocks noChangeArrowheads="1"/>
            </p:cNvSpPr>
            <p:nvPr/>
          </p:nvSpPr>
          <p:spPr bwMode="auto">
            <a:xfrm rot="16200000" flipV="1">
              <a:off x="6153150" y="4400550"/>
              <a:ext cx="304800" cy="190500"/>
            </a:xfrm>
            <a:prstGeom prst="rightArrow">
              <a:avLst>
                <a:gd name="adj1" fmla="val 50000"/>
                <a:gd name="adj2" fmla="val 50000"/>
              </a:avLst>
            </a:prstGeom>
            <a:solidFill>
              <a:schemeClr val="accent1"/>
            </a:solidFill>
            <a:ln w="19050">
              <a:solidFill>
                <a:srgbClr val="000000"/>
              </a:solidFill>
              <a:round/>
              <a:headEnd/>
              <a:tailEnd/>
            </a:ln>
          </p:spPr>
          <p:txBody>
            <a:bodyPr wrap="none"/>
            <a:lstStyle>
              <a:lvl1pPr algn="ctr" eaLnBrk="0" hangingPunct="0">
                <a:defRPr sz="2000" b="1">
                  <a:solidFill>
                    <a:schemeClr val="tx1"/>
                  </a:solidFill>
                  <a:latin typeface="Tahoma" panose="020B0604030504040204" pitchFamily="34" charset="0"/>
                  <a:ea typeface="ＭＳ Ｐゴシック" panose="020B0600070205080204" pitchFamily="34" charset="-128"/>
                </a:defRPr>
              </a:lvl1pPr>
              <a:lvl2pPr marL="742950" indent="-285750" algn="ctr" eaLnBrk="0" hangingPunct="0">
                <a:defRPr sz="2000" b="1">
                  <a:solidFill>
                    <a:schemeClr val="tx1"/>
                  </a:solidFill>
                  <a:latin typeface="Tahoma" panose="020B0604030504040204" pitchFamily="34" charset="0"/>
                  <a:ea typeface="ＭＳ Ｐゴシック" panose="020B0600070205080204" pitchFamily="34" charset="-128"/>
                </a:defRPr>
              </a:lvl2pPr>
              <a:lvl3pPr marL="1143000" indent="-228600" algn="ctr" eaLnBrk="0" hangingPunct="0">
                <a:defRPr sz="2000" b="1">
                  <a:solidFill>
                    <a:schemeClr val="tx1"/>
                  </a:solidFill>
                  <a:latin typeface="Tahoma" panose="020B0604030504040204" pitchFamily="34" charset="0"/>
                  <a:ea typeface="ＭＳ Ｐゴシック" panose="020B0600070205080204" pitchFamily="34" charset="-128"/>
                </a:defRPr>
              </a:lvl3pPr>
              <a:lvl4pPr marL="1600200" indent="-228600" algn="ctr" eaLnBrk="0" hangingPunct="0">
                <a:defRPr sz="2000" b="1">
                  <a:solidFill>
                    <a:schemeClr val="tx1"/>
                  </a:solidFill>
                  <a:latin typeface="Tahoma" panose="020B0604030504040204" pitchFamily="34" charset="0"/>
                  <a:ea typeface="ＭＳ Ｐゴシック" panose="020B0600070205080204" pitchFamily="34" charset="-128"/>
                </a:defRPr>
              </a:lvl4pPr>
              <a:lvl5pPr marL="2057400" indent="-228600" algn="ctr" eaLnBrk="0" hangingPunct="0">
                <a:defRPr sz="2000" b="1">
                  <a:solidFill>
                    <a:schemeClr val="tx1"/>
                  </a:solidFill>
                  <a:latin typeface="Tahoma" panose="020B0604030504040204" pitchFamily="34"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Tahoma" panose="020B0604030504040204" pitchFamily="34"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Tahoma" panose="020B0604030504040204" pitchFamily="34"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Tahoma" panose="020B0604030504040204" pitchFamily="34"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Tahoma" panose="020B0604030504040204" pitchFamily="34" charset="0"/>
                  <a:ea typeface="ＭＳ Ｐゴシック" panose="020B0600070205080204" pitchFamily="34" charset="-128"/>
                </a:defRPr>
              </a:lvl9pPr>
            </a:lstStyle>
            <a:p>
              <a:pPr defTabSz="685800" eaLnBrk="1" hangingPunct="1"/>
              <a:endParaRPr lang="en-US" altLang="en-US" sz="1500">
                <a:solidFill>
                  <a:srgbClr val="000000"/>
                </a:solidFill>
              </a:endParaRPr>
            </a:p>
          </p:txBody>
        </p:sp>
        <p:sp>
          <p:nvSpPr>
            <p:cNvPr id="9279" name="Right Arrow 17"/>
            <p:cNvSpPr>
              <a:spLocks noChangeArrowheads="1"/>
            </p:cNvSpPr>
            <p:nvPr/>
          </p:nvSpPr>
          <p:spPr bwMode="auto">
            <a:xfrm rot="16200000" flipV="1">
              <a:off x="6343650" y="4400550"/>
              <a:ext cx="304800" cy="190500"/>
            </a:xfrm>
            <a:prstGeom prst="rightArrow">
              <a:avLst>
                <a:gd name="adj1" fmla="val 50000"/>
                <a:gd name="adj2" fmla="val 50000"/>
              </a:avLst>
            </a:prstGeom>
            <a:solidFill>
              <a:schemeClr val="accent1"/>
            </a:solidFill>
            <a:ln w="19050">
              <a:solidFill>
                <a:srgbClr val="000000"/>
              </a:solidFill>
              <a:round/>
              <a:headEnd/>
              <a:tailEnd/>
            </a:ln>
          </p:spPr>
          <p:txBody>
            <a:bodyPr wrap="none"/>
            <a:lstStyle>
              <a:lvl1pPr algn="ctr" eaLnBrk="0" hangingPunct="0">
                <a:defRPr sz="2000" b="1">
                  <a:solidFill>
                    <a:schemeClr val="tx1"/>
                  </a:solidFill>
                  <a:latin typeface="Tahoma" panose="020B0604030504040204" pitchFamily="34" charset="0"/>
                  <a:ea typeface="ＭＳ Ｐゴシック" panose="020B0600070205080204" pitchFamily="34" charset="-128"/>
                </a:defRPr>
              </a:lvl1pPr>
              <a:lvl2pPr marL="742950" indent="-285750" algn="ctr" eaLnBrk="0" hangingPunct="0">
                <a:defRPr sz="2000" b="1">
                  <a:solidFill>
                    <a:schemeClr val="tx1"/>
                  </a:solidFill>
                  <a:latin typeface="Tahoma" panose="020B0604030504040204" pitchFamily="34" charset="0"/>
                  <a:ea typeface="ＭＳ Ｐゴシック" panose="020B0600070205080204" pitchFamily="34" charset="-128"/>
                </a:defRPr>
              </a:lvl2pPr>
              <a:lvl3pPr marL="1143000" indent="-228600" algn="ctr" eaLnBrk="0" hangingPunct="0">
                <a:defRPr sz="2000" b="1">
                  <a:solidFill>
                    <a:schemeClr val="tx1"/>
                  </a:solidFill>
                  <a:latin typeface="Tahoma" panose="020B0604030504040204" pitchFamily="34" charset="0"/>
                  <a:ea typeface="ＭＳ Ｐゴシック" panose="020B0600070205080204" pitchFamily="34" charset="-128"/>
                </a:defRPr>
              </a:lvl3pPr>
              <a:lvl4pPr marL="1600200" indent="-228600" algn="ctr" eaLnBrk="0" hangingPunct="0">
                <a:defRPr sz="2000" b="1">
                  <a:solidFill>
                    <a:schemeClr val="tx1"/>
                  </a:solidFill>
                  <a:latin typeface="Tahoma" panose="020B0604030504040204" pitchFamily="34" charset="0"/>
                  <a:ea typeface="ＭＳ Ｐゴシック" panose="020B0600070205080204" pitchFamily="34" charset="-128"/>
                </a:defRPr>
              </a:lvl4pPr>
              <a:lvl5pPr marL="2057400" indent="-228600" algn="ctr" eaLnBrk="0" hangingPunct="0">
                <a:defRPr sz="2000" b="1">
                  <a:solidFill>
                    <a:schemeClr val="tx1"/>
                  </a:solidFill>
                  <a:latin typeface="Tahoma" panose="020B0604030504040204" pitchFamily="34"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Tahoma" panose="020B0604030504040204" pitchFamily="34"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Tahoma" panose="020B0604030504040204" pitchFamily="34"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Tahoma" panose="020B0604030504040204" pitchFamily="34"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Tahoma" panose="020B0604030504040204" pitchFamily="34" charset="0"/>
                  <a:ea typeface="ＭＳ Ｐゴシック" panose="020B0600070205080204" pitchFamily="34" charset="-128"/>
                </a:defRPr>
              </a:lvl9pPr>
            </a:lstStyle>
            <a:p>
              <a:pPr defTabSz="685800" eaLnBrk="1" hangingPunct="1"/>
              <a:endParaRPr lang="en-US" altLang="en-US" sz="1500">
                <a:solidFill>
                  <a:srgbClr val="000000"/>
                </a:solidFill>
              </a:endParaRPr>
            </a:p>
          </p:txBody>
        </p:sp>
        <p:sp>
          <p:nvSpPr>
            <p:cNvPr id="9280" name="Right Arrow 17"/>
            <p:cNvSpPr>
              <a:spLocks noChangeArrowheads="1"/>
            </p:cNvSpPr>
            <p:nvPr/>
          </p:nvSpPr>
          <p:spPr bwMode="auto">
            <a:xfrm rot="16200000" flipV="1">
              <a:off x="6534150" y="4400550"/>
              <a:ext cx="304800" cy="190500"/>
            </a:xfrm>
            <a:prstGeom prst="rightArrow">
              <a:avLst>
                <a:gd name="adj1" fmla="val 50000"/>
                <a:gd name="adj2" fmla="val 50000"/>
              </a:avLst>
            </a:prstGeom>
            <a:solidFill>
              <a:schemeClr val="accent1"/>
            </a:solidFill>
            <a:ln w="19050">
              <a:solidFill>
                <a:srgbClr val="000000"/>
              </a:solidFill>
              <a:round/>
              <a:headEnd/>
              <a:tailEnd/>
            </a:ln>
          </p:spPr>
          <p:txBody>
            <a:bodyPr wrap="none"/>
            <a:lstStyle>
              <a:lvl1pPr algn="ctr" eaLnBrk="0" hangingPunct="0">
                <a:defRPr sz="2000" b="1">
                  <a:solidFill>
                    <a:schemeClr val="tx1"/>
                  </a:solidFill>
                  <a:latin typeface="Tahoma" panose="020B0604030504040204" pitchFamily="34" charset="0"/>
                  <a:ea typeface="ＭＳ Ｐゴシック" panose="020B0600070205080204" pitchFamily="34" charset="-128"/>
                </a:defRPr>
              </a:lvl1pPr>
              <a:lvl2pPr marL="742950" indent="-285750" algn="ctr" eaLnBrk="0" hangingPunct="0">
                <a:defRPr sz="2000" b="1">
                  <a:solidFill>
                    <a:schemeClr val="tx1"/>
                  </a:solidFill>
                  <a:latin typeface="Tahoma" panose="020B0604030504040204" pitchFamily="34" charset="0"/>
                  <a:ea typeface="ＭＳ Ｐゴシック" panose="020B0600070205080204" pitchFamily="34" charset="-128"/>
                </a:defRPr>
              </a:lvl2pPr>
              <a:lvl3pPr marL="1143000" indent="-228600" algn="ctr" eaLnBrk="0" hangingPunct="0">
                <a:defRPr sz="2000" b="1">
                  <a:solidFill>
                    <a:schemeClr val="tx1"/>
                  </a:solidFill>
                  <a:latin typeface="Tahoma" panose="020B0604030504040204" pitchFamily="34" charset="0"/>
                  <a:ea typeface="ＭＳ Ｐゴシック" panose="020B0600070205080204" pitchFamily="34" charset="-128"/>
                </a:defRPr>
              </a:lvl3pPr>
              <a:lvl4pPr marL="1600200" indent="-228600" algn="ctr" eaLnBrk="0" hangingPunct="0">
                <a:defRPr sz="2000" b="1">
                  <a:solidFill>
                    <a:schemeClr val="tx1"/>
                  </a:solidFill>
                  <a:latin typeface="Tahoma" panose="020B0604030504040204" pitchFamily="34" charset="0"/>
                  <a:ea typeface="ＭＳ Ｐゴシック" panose="020B0600070205080204" pitchFamily="34" charset="-128"/>
                </a:defRPr>
              </a:lvl4pPr>
              <a:lvl5pPr marL="2057400" indent="-228600" algn="ctr" eaLnBrk="0" hangingPunct="0">
                <a:defRPr sz="2000" b="1">
                  <a:solidFill>
                    <a:schemeClr val="tx1"/>
                  </a:solidFill>
                  <a:latin typeface="Tahoma" panose="020B0604030504040204" pitchFamily="34"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Tahoma" panose="020B0604030504040204" pitchFamily="34"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Tahoma" panose="020B0604030504040204" pitchFamily="34"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Tahoma" panose="020B0604030504040204" pitchFamily="34"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Tahoma" panose="020B0604030504040204" pitchFamily="34" charset="0"/>
                  <a:ea typeface="ＭＳ Ｐゴシック" panose="020B0600070205080204" pitchFamily="34" charset="-128"/>
                </a:defRPr>
              </a:lvl9pPr>
            </a:lstStyle>
            <a:p>
              <a:pPr defTabSz="685800" eaLnBrk="1" hangingPunct="1"/>
              <a:endParaRPr lang="en-US" altLang="en-US" sz="1500">
                <a:solidFill>
                  <a:srgbClr val="000000"/>
                </a:solidFill>
              </a:endParaRPr>
            </a:p>
          </p:txBody>
        </p:sp>
        <p:sp>
          <p:nvSpPr>
            <p:cNvPr id="9281" name="Right Arrow 17"/>
            <p:cNvSpPr>
              <a:spLocks noChangeArrowheads="1"/>
            </p:cNvSpPr>
            <p:nvPr/>
          </p:nvSpPr>
          <p:spPr bwMode="auto">
            <a:xfrm rot="16200000" flipV="1">
              <a:off x="6724650" y="4400550"/>
              <a:ext cx="304800" cy="190500"/>
            </a:xfrm>
            <a:prstGeom prst="rightArrow">
              <a:avLst>
                <a:gd name="adj1" fmla="val 50000"/>
                <a:gd name="adj2" fmla="val 50000"/>
              </a:avLst>
            </a:prstGeom>
            <a:solidFill>
              <a:schemeClr val="accent1"/>
            </a:solidFill>
            <a:ln w="19050">
              <a:solidFill>
                <a:srgbClr val="000000"/>
              </a:solidFill>
              <a:round/>
              <a:headEnd/>
              <a:tailEnd/>
            </a:ln>
          </p:spPr>
          <p:txBody>
            <a:bodyPr wrap="none"/>
            <a:lstStyle>
              <a:lvl1pPr algn="ctr" eaLnBrk="0" hangingPunct="0">
                <a:defRPr sz="2000" b="1">
                  <a:solidFill>
                    <a:schemeClr val="tx1"/>
                  </a:solidFill>
                  <a:latin typeface="Tahoma" panose="020B0604030504040204" pitchFamily="34" charset="0"/>
                  <a:ea typeface="ＭＳ Ｐゴシック" panose="020B0600070205080204" pitchFamily="34" charset="-128"/>
                </a:defRPr>
              </a:lvl1pPr>
              <a:lvl2pPr marL="742950" indent="-285750" algn="ctr" eaLnBrk="0" hangingPunct="0">
                <a:defRPr sz="2000" b="1">
                  <a:solidFill>
                    <a:schemeClr val="tx1"/>
                  </a:solidFill>
                  <a:latin typeface="Tahoma" panose="020B0604030504040204" pitchFamily="34" charset="0"/>
                  <a:ea typeface="ＭＳ Ｐゴシック" panose="020B0600070205080204" pitchFamily="34" charset="-128"/>
                </a:defRPr>
              </a:lvl2pPr>
              <a:lvl3pPr marL="1143000" indent="-228600" algn="ctr" eaLnBrk="0" hangingPunct="0">
                <a:defRPr sz="2000" b="1">
                  <a:solidFill>
                    <a:schemeClr val="tx1"/>
                  </a:solidFill>
                  <a:latin typeface="Tahoma" panose="020B0604030504040204" pitchFamily="34" charset="0"/>
                  <a:ea typeface="ＭＳ Ｐゴシック" panose="020B0600070205080204" pitchFamily="34" charset="-128"/>
                </a:defRPr>
              </a:lvl3pPr>
              <a:lvl4pPr marL="1600200" indent="-228600" algn="ctr" eaLnBrk="0" hangingPunct="0">
                <a:defRPr sz="2000" b="1">
                  <a:solidFill>
                    <a:schemeClr val="tx1"/>
                  </a:solidFill>
                  <a:latin typeface="Tahoma" panose="020B0604030504040204" pitchFamily="34" charset="0"/>
                  <a:ea typeface="ＭＳ Ｐゴシック" panose="020B0600070205080204" pitchFamily="34" charset="-128"/>
                </a:defRPr>
              </a:lvl4pPr>
              <a:lvl5pPr marL="2057400" indent="-228600" algn="ctr" eaLnBrk="0" hangingPunct="0">
                <a:defRPr sz="2000" b="1">
                  <a:solidFill>
                    <a:schemeClr val="tx1"/>
                  </a:solidFill>
                  <a:latin typeface="Tahoma" panose="020B0604030504040204" pitchFamily="34"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Tahoma" panose="020B0604030504040204" pitchFamily="34"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Tahoma" panose="020B0604030504040204" pitchFamily="34"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Tahoma" panose="020B0604030504040204" pitchFamily="34"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Tahoma" panose="020B0604030504040204" pitchFamily="34" charset="0"/>
                  <a:ea typeface="ＭＳ Ｐゴシック" panose="020B0600070205080204" pitchFamily="34" charset="-128"/>
                </a:defRPr>
              </a:lvl9pPr>
            </a:lstStyle>
            <a:p>
              <a:pPr defTabSz="685800" eaLnBrk="1" hangingPunct="1"/>
              <a:endParaRPr lang="en-US" altLang="en-US" sz="1500">
                <a:solidFill>
                  <a:srgbClr val="000000"/>
                </a:solidFill>
              </a:endParaRPr>
            </a:p>
          </p:txBody>
        </p:sp>
        <p:sp>
          <p:nvSpPr>
            <p:cNvPr id="9282" name="Right Arrow 17"/>
            <p:cNvSpPr>
              <a:spLocks noChangeArrowheads="1"/>
            </p:cNvSpPr>
            <p:nvPr/>
          </p:nvSpPr>
          <p:spPr bwMode="auto">
            <a:xfrm rot="16200000" flipV="1">
              <a:off x="6915150" y="4400550"/>
              <a:ext cx="304800" cy="190500"/>
            </a:xfrm>
            <a:prstGeom prst="rightArrow">
              <a:avLst>
                <a:gd name="adj1" fmla="val 50000"/>
                <a:gd name="adj2" fmla="val 50000"/>
              </a:avLst>
            </a:prstGeom>
            <a:solidFill>
              <a:schemeClr val="accent1"/>
            </a:solidFill>
            <a:ln w="19050">
              <a:solidFill>
                <a:srgbClr val="000000"/>
              </a:solidFill>
              <a:round/>
              <a:headEnd/>
              <a:tailEnd/>
            </a:ln>
          </p:spPr>
          <p:txBody>
            <a:bodyPr wrap="none"/>
            <a:lstStyle>
              <a:lvl1pPr algn="ctr" eaLnBrk="0" hangingPunct="0">
                <a:defRPr sz="2000" b="1">
                  <a:solidFill>
                    <a:schemeClr val="tx1"/>
                  </a:solidFill>
                  <a:latin typeface="Tahoma" panose="020B0604030504040204" pitchFamily="34" charset="0"/>
                  <a:ea typeface="ＭＳ Ｐゴシック" panose="020B0600070205080204" pitchFamily="34" charset="-128"/>
                </a:defRPr>
              </a:lvl1pPr>
              <a:lvl2pPr marL="742950" indent="-285750" algn="ctr" eaLnBrk="0" hangingPunct="0">
                <a:defRPr sz="2000" b="1">
                  <a:solidFill>
                    <a:schemeClr val="tx1"/>
                  </a:solidFill>
                  <a:latin typeface="Tahoma" panose="020B0604030504040204" pitchFamily="34" charset="0"/>
                  <a:ea typeface="ＭＳ Ｐゴシック" panose="020B0600070205080204" pitchFamily="34" charset="-128"/>
                </a:defRPr>
              </a:lvl2pPr>
              <a:lvl3pPr marL="1143000" indent="-228600" algn="ctr" eaLnBrk="0" hangingPunct="0">
                <a:defRPr sz="2000" b="1">
                  <a:solidFill>
                    <a:schemeClr val="tx1"/>
                  </a:solidFill>
                  <a:latin typeface="Tahoma" panose="020B0604030504040204" pitchFamily="34" charset="0"/>
                  <a:ea typeface="ＭＳ Ｐゴシック" panose="020B0600070205080204" pitchFamily="34" charset="-128"/>
                </a:defRPr>
              </a:lvl3pPr>
              <a:lvl4pPr marL="1600200" indent="-228600" algn="ctr" eaLnBrk="0" hangingPunct="0">
                <a:defRPr sz="2000" b="1">
                  <a:solidFill>
                    <a:schemeClr val="tx1"/>
                  </a:solidFill>
                  <a:latin typeface="Tahoma" panose="020B0604030504040204" pitchFamily="34" charset="0"/>
                  <a:ea typeface="ＭＳ Ｐゴシック" panose="020B0600070205080204" pitchFamily="34" charset="-128"/>
                </a:defRPr>
              </a:lvl4pPr>
              <a:lvl5pPr marL="2057400" indent="-228600" algn="ctr" eaLnBrk="0" hangingPunct="0">
                <a:defRPr sz="2000" b="1">
                  <a:solidFill>
                    <a:schemeClr val="tx1"/>
                  </a:solidFill>
                  <a:latin typeface="Tahoma" panose="020B0604030504040204" pitchFamily="34"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Tahoma" panose="020B0604030504040204" pitchFamily="34"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Tahoma" panose="020B0604030504040204" pitchFamily="34"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Tahoma" panose="020B0604030504040204" pitchFamily="34"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Tahoma" panose="020B0604030504040204" pitchFamily="34" charset="0"/>
                  <a:ea typeface="ＭＳ Ｐゴシック" panose="020B0600070205080204" pitchFamily="34" charset="-128"/>
                </a:defRPr>
              </a:lvl9pPr>
            </a:lstStyle>
            <a:p>
              <a:pPr defTabSz="685800" eaLnBrk="1" hangingPunct="1"/>
              <a:endParaRPr lang="en-US" altLang="en-US" sz="1500">
                <a:solidFill>
                  <a:srgbClr val="000000"/>
                </a:solidFill>
              </a:endParaRPr>
            </a:p>
          </p:txBody>
        </p:sp>
        <p:sp>
          <p:nvSpPr>
            <p:cNvPr id="9283" name="Right Arrow 17"/>
            <p:cNvSpPr>
              <a:spLocks noChangeArrowheads="1"/>
            </p:cNvSpPr>
            <p:nvPr/>
          </p:nvSpPr>
          <p:spPr bwMode="auto">
            <a:xfrm rot="16200000" flipV="1">
              <a:off x="7105650" y="4400550"/>
              <a:ext cx="304800" cy="190500"/>
            </a:xfrm>
            <a:prstGeom prst="rightArrow">
              <a:avLst>
                <a:gd name="adj1" fmla="val 50000"/>
                <a:gd name="adj2" fmla="val 50000"/>
              </a:avLst>
            </a:prstGeom>
            <a:solidFill>
              <a:schemeClr val="accent1"/>
            </a:solidFill>
            <a:ln w="19050">
              <a:solidFill>
                <a:srgbClr val="000000"/>
              </a:solidFill>
              <a:round/>
              <a:headEnd/>
              <a:tailEnd/>
            </a:ln>
          </p:spPr>
          <p:txBody>
            <a:bodyPr wrap="none"/>
            <a:lstStyle>
              <a:lvl1pPr algn="ctr" eaLnBrk="0" hangingPunct="0">
                <a:defRPr sz="2000" b="1">
                  <a:solidFill>
                    <a:schemeClr val="tx1"/>
                  </a:solidFill>
                  <a:latin typeface="Tahoma" panose="020B0604030504040204" pitchFamily="34" charset="0"/>
                  <a:ea typeface="ＭＳ Ｐゴシック" panose="020B0600070205080204" pitchFamily="34" charset="-128"/>
                </a:defRPr>
              </a:lvl1pPr>
              <a:lvl2pPr marL="742950" indent="-285750" algn="ctr" eaLnBrk="0" hangingPunct="0">
                <a:defRPr sz="2000" b="1">
                  <a:solidFill>
                    <a:schemeClr val="tx1"/>
                  </a:solidFill>
                  <a:latin typeface="Tahoma" panose="020B0604030504040204" pitchFamily="34" charset="0"/>
                  <a:ea typeface="ＭＳ Ｐゴシック" panose="020B0600070205080204" pitchFamily="34" charset="-128"/>
                </a:defRPr>
              </a:lvl2pPr>
              <a:lvl3pPr marL="1143000" indent="-228600" algn="ctr" eaLnBrk="0" hangingPunct="0">
                <a:defRPr sz="2000" b="1">
                  <a:solidFill>
                    <a:schemeClr val="tx1"/>
                  </a:solidFill>
                  <a:latin typeface="Tahoma" panose="020B0604030504040204" pitchFamily="34" charset="0"/>
                  <a:ea typeface="ＭＳ Ｐゴシック" panose="020B0600070205080204" pitchFamily="34" charset="-128"/>
                </a:defRPr>
              </a:lvl3pPr>
              <a:lvl4pPr marL="1600200" indent="-228600" algn="ctr" eaLnBrk="0" hangingPunct="0">
                <a:defRPr sz="2000" b="1">
                  <a:solidFill>
                    <a:schemeClr val="tx1"/>
                  </a:solidFill>
                  <a:latin typeface="Tahoma" panose="020B0604030504040204" pitchFamily="34" charset="0"/>
                  <a:ea typeface="ＭＳ Ｐゴシック" panose="020B0600070205080204" pitchFamily="34" charset="-128"/>
                </a:defRPr>
              </a:lvl4pPr>
              <a:lvl5pPr marL="2057400" indent="-228600" algn="ctr" eaLnBrk="0" hangingPunct="0">
                <a:defRPr sz="2000" b="1">
                  <a:solidFill>
                    <a:schemeClr val="tx1"/>
                  </a:solidFill>
                  <a:latin typeface="Tahoma" panose="020B0604030504040204" pitchFamily="34"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Tahoma" panose="020B0604030504040204" pitchFamily="34"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Tahoma" panose="020B0604030504040204" pitchFamily="34"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Tahoma" panose="020B0604030504040204" pitchFamily="34"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Tahoma" panose="020B0604030504040204" pitchFamily="34" charset="0"/>
                  <a:ea typeface="ＭＳ Ｐゴシック" panose="020B0600070205080204" pitchFamily="34" charset="-128"/>
                </a:defRPr>
              </a:lvl9pPr>
            </a:lstStyle>
            <a:p>
              <a:pPr defTabSz="685800" eaLnBrk="1" hangingPunct="1"/>
              <a:endParaRPr lang="en-US" altLang="en-US" sz="1500">
                <a:solidFill>
                  <a:srgbClr val="000000"/>
                </a:solidFill>
              </a:endParaRPr>
            </a:p>
          </p:txBody>
        </p:sp>
        <p:pic>
          <p:nvPicPr>
            <p:cNvPr id="9284" name="Picture 31" descr="LandTrendr.pn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24272" y="4724400"/>
              <a:ext cx="3366935" cy="1687598"/>
            </a:xfrm>
            <a:prstGeom prst="rect">
              <a:avLst/>
            </a:prstGeom>
            <a:noFill/>
            <a:ln w="19050">
              <a:solidFill>
                <a:schemeClr val="bg2"/>
              </a:solidFill>
              <a:miter lim="800000"/>
              <a:headEnd/>
              <a:tailEnd/>
            </a:ln>
            <a:extLst>
              <a:ext uri="{909E8E84-426E-40DD-AFC4-6F175D3DCCD1}">
                <a14:hiddenFill xmlns:a14="http://schemas.microsoft.com/office/drawing/2010/main">
                  <a:solidFill>
                    <a:srgbClr val="FFFFFF"/>
                  </a:solidFill>
                </a14:hiddenFill>
              </a:ext>
            </a:extLst>
          </p:spPr>
        </p:pic>
      </p:grpSp>
      <p:grpSp>
        <p:nvGrpSpPr>
          <p:cNvPr id="9221" name="Group 7"/>
          <p:cNvGrpSpPr>
            <a:grpSpLocks noChangeAspect="1"/>
          </p:cNvGrpSpPr>
          <p:nvPr/>
        </p:nvGrpSpPr>
        <p:grpSpPr bwMode="auto">
          <a:xfrm>
            <a:off x="5669280" y="4389120"/>
            <a:ext cx="2537460" cy="1824451"/>
            <a:chOff x="5334000" y="4343400"/>
            <a:chExt cx="3048000" cy="2191886"/>
          </a:xfrm>
        </p:grpSpPr>
        <p:sp>
          <p:nvSpPr>
            <p:cNvPr id="9223" name="Rectangle 32"/>
            <p:cNvSpPr>
              <a:spLocks noChangeArrowheads="1"/>
            </p:cNvSpPr>
            <p:nvPr/>
          </p:nvSpPr>
          <p:spPr bwMode="auto">
            <a:xfrm>
              <a:off x="5334000" y="4343400"/>
              <a:ext cx="3048000" cy="2133600"/>
            </a:xfrm>
            <a:prstGeom prst="rect">
              <a:avLst/>
            </a:prstGeom>
            <a:solidFill>
              <a:schemeClr val="tx1"/>
            </a:solidFill>
            <a:ln w="19050" algn="ctr">
              <a:solidFill>
                <a:schemeClr val="bg2"/>
              </a:solidFill>
              <a:round/>
              <a:headEnd/>
              <a:tailEnd/>
            </a:ln>
          </p:spPr>
          <p:txBody>
            <a:bodyPr wrap="none"/>
            <a:lstStyle>
              <a:lvl1pPr algn="ctr" defTabSz="912813" eaLnBrk="0" hangingPunct="0">
                <a:defRPr sz="2000" b="1">
                  <a:solidFill>
                    <a:schemeClr val="tx1"/>
                  </a:solidFill>
                  <a:latin typeface="Tahoma" panose="020B0604030504040204" pitchFamily="34" charset="0"/>
                  <a:ea typeface="ＭＳ Ｐゴシック" panose="020B0600070205080204" pitchFamily="34" charset="-128"/>
                </a:defRPr>
              </a:lvl1pPr>
              <a:lvl2pPr marL="742950" indent="-285750" algn="ctr" defTabSz="912813" eaLnBrk="0" hangingPunct="0">
                <a:defRPr sz="2000" b="1">
                  <a:solidFill>
                    <a:schemeClr val="tx1"/>
                  </a:solidFill>
                  <a:latin typeface="Tahoma" panose="020B0604030504040204" pitchFamily="34" charset="0"/>
                  <a:ea typeface="ＭＳ Ｐゴシック" panose="020B0600070205080204" pitchFamily="34" charset="-128"/>
                </a:defRPr>
              </a:lvl2pPr>
              <a:lvl3pPr marL="1143000" indent="-228600" algn="ctr" defTabSz="912813" eaLnBrk="0" hangingPunct="0">
                <a:defRPr sz="2000" b="1">
                  <a:solidFill>
                    <a:schemeClr val="tx1"/>
                  </a:solidFill>
                  <a:latin typeface="Tahoma" panose="020B0604030504040204" pitchFamily="34" charset="0"/>
                  <a:ea typeface="ＭＳ Ｐゴシック" panose="020B0600070205080204" pitchFamily="34" charset="-128"/>
                </a:defRPr>
              </a:lvl3pPr>
              <a:lvl4pPr marL="1600200" indent="-228600" algn="ctr" defTabSz="912813" eaLnBrk="0" hangingPunct="0">
                <a:defRPr sz="2000" b="1">
                  <a:solidFill>
                    <a:schemeClr val="tx1"/>
                  </a:solidFill>
                  <a:latin typeface="Tahoma" panose="020B0604030504040204" pitchFamily="34" charset="0"/>
                  <a:ea typeface="ＭＳ Ｐゴシック" panose="020B0600070205080204" pitchFamily="34" charset="-128"/>
                </a:defRPr>
              </a:lvl4pPr>
              <a:lvl5pPr marL="2057400" indent="-228600" algn="ctr" defTabSz="912813" eaLnBrk="0" hangingPunct="0">
                <a:defRPr sz="2000" b="1">
                  <a:solidFill>
                    <a:schemeClr val="tx1"/>
                  </a:solidFill>
                  <a:latin typeface="Tahoma" panose="020B0604030504040204" pitchFamily="34" charset="0"/>
                  <a:ea typeface="ＭＳ Ｐゴシック" panose="020B0600070205080204" pitchFamily="34" charset="-128"/>
                </a:defRPr>
              </a:lvl5pPr>
              <a:lvl6pPr marL="2514600" indent="-228600" algn="ctr" defTabSz="912813" eaLnBrk="0" fontAlgn="base" hangingPunct="0">
                <a:spcBef>
                  <a:spcPct val="0"/>
                </a:spcBef>
                <a:spcAft>
                  <a:spcPct val="0"/>
                </a:spcAft>
                <a:defRPr sz="2000" b="1">
                  <a:solidFill>
                    <a:schemeClr val="tx1"/>
                  </a:solidFill>
                  <a:latin typeface="Tahoma" panose="020B0604030504040204" pitchFamily="34" charset="0"/>
                  <a:ea typeface="ＭＳ Ｐゴシック" panose="020B0600070205080204" pitchFamily="34" charset="-128"/>
                </a:defRPr>
              </a:lvl6pPr>
              <a:lvl7pPr marL="2971800" indent="-228600" algn="ctr" defTabSz="912813" eaLnBrk="0" fontAlgn="base" hangingPunct="0">
                <a:spcBef>
                  <a:spcPct val="0"/>
                </a:spcBef>
                <a:spcAft>
                  <a:spcPct val="0"/>
                </a:spcAft>
                <a:defRPr sz="2000" b="1">
                  <a:solidFill>
                    <a:schemeClr val="tx1"/>
                  </a:solidFill>
                  <a:latin typeface="Tahoma" panose="020B0604030504040204" pitchFamily="34" charset="0"/>
                  <a:ea typeface="ＭＳ Ｐゴシック" panose="020B0600070205080204" pitchFamily="34" charset="-128"/>
                </a:defRPr>
              </a:lvl7pPr>
              <a:lvl8pPr marL="3429000" indent="-228600" algn="ctr" defTabSz="912813" eaLnBrk="0" fontAlgn="base" hangingPunct="0">
                <a:spcBef>
                  <a:spcPct val="0"/>
                </a:spcBef>
                <a:spcAft>
                  <a:spcPct val="0"/>
                </a:spcAft>
                <a:defRPr sz="2000" b="1">
                  <a:solidFill>
                    <a:schemeClr val="tx1"/>
                  </a:solidFill>
                  <a:latin typeface="Tahoma" panose="020B0604030504040204" pitchFamily="34" charset="0"/>
                  <a:ea typeface="ＭＳ Ｐゴシック" panose="020B0600070205080204" pitchFamily="34" charset="-128"/>
                </a:defRPr>
              </a:lvl8pPr>
              <a:lvl9pPr marL="3886200" indent="-228600" algn="ctr" defTabSz="912813" eaLnBrk="0" fontAlgn="base" hangingPunct="0">
                <a:spcBef>
                  <a:spcPct val="0"/>
                </a:spcBef>
                <a:spcAft>
                  <a:spcPct val="0"/>
                </a:spcAft>
                <a:defRPr sz="2000" b="1">
                  <a:solidFill>
                    <a:schemeClr val="tx1"/>
                  </a:solidFill>
                  <a:latin typeface="Tahoma" panose="020B0604030504040204" pitchFamily="34" charset="0"/>
                  <a:ea typeface="ＭＳ Ｐゴシック" panose="020B0600070205080204" pitchFamily="34" charset="-128"/>
                </a:defRPr>
              </a:lvl9pPr>
            </a:lstStyle>
            <a:p>
              <a:pPr defTabSz="684610" eaLnBrk="1" hangingPunct="1"/>
              <a:endParaRPr lang="en-US" altLang="en-US" sz="1500">
                <a:solidFill>
                  <a:srgbClr val="000000"/>
                </a:solidFill>
              </a:endParaRPr>
            </a:p>
          </p:txBody>
        </p:sp>
        <p:grpSp>
          <p:nvGrpSpPr>
            <p:cNvPr id="9224" name="Group 4"/>
            <p:cNvGrpSpPr>
              <a:grpSpLocks/>
            </p:cNvGrpSpPr>
            <p:nvPr/>
          </p:nvGrpSpPr>
          <p:grpSpPr bwMode="auto">
            <a:xfrm>
              <a:off x="5543403" y="4441505"/>
              <a:ext cx="1776716" cy="1650392"/>
              <a:chOff x="1627" y="963"/>
              <a:chExt cx="1890" cy="1647"/>
            </a:xfrm>
          </p:grpSpPr>
          <p:sp>
            <p:nvSpPr>
              <p:cNvPr id="36" name="Text Box 9"/>
              <p:cNvSpPr txBox="1">
                <a:spLocks noChangeArrowheads="1"/>
              </p:cNvSpPr>
              <p:nvPr/>
            </p:nvSpPr>
            <p:spPr bwMode="auto">
              <a:xfrm>
                <a:off x="2286" y="1835"/>
                <a:ext cx="79" cy="147"/>
              </a:xfrm>
              <a:prstGeom prst="rect">
                <a:avLst/>
              </a:prstGeom>
              <a:noFill/>
              <a:ln w="1905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lstStyle>
                <a:lvl1pPr defTabSz="479425">
                  <a:defRPr sz="2400">
                    <a:solidFill>
                      <a:schemeClr val="tx1"/>
                    </a:solidFill>
                    <a:latin typeface="Times New Roman" charset="0"/>
                    <a:ea typeface="ＭＳ Ｐゴシック" charset="0"/>
                  </a:defRPr>
                </a:lvl1pPr>
                <a:lvl2pPr marL="114300" indent="342900" defTabSz="479425">
                  <a:defRPr sz="2400">
                    <a:solidFill>
                      <a:schemeClr val="tx1"/>
                    </a:solidFill>
                    <a:latin typeface="Times New Roman" charset="0"/>
                    <a:ea typeface="ＭＳ Ｐゴシック" charset="0"/>
                  </a:defRPr>
                </a:lvl2pPr>
                <a:lvl3pPr marL="571500" indent="342900" defTabSz="479425">
                  <a:defRPr sz="2400">
                    <a:solidFill>
                      <a:schemeClr val="tx1"/>
                    </a:solidFill>
                    <a:latin typeface="Times New Roman" charset="0"/>
                    <a:ea typeface="ＭＳ Ｐゴシック" charset="0"/>
                  </a:defRPr>
                </a:lvl3pPr>
                <a:lvl4pPr marL="1028700" indent="342900" defTabSz="479425">
                  <a:defRPr sz="2400">
                    <a:solidFill>
                      <a:schemeClr val="tx1"/>
                    </a:solidFill>
                    <a:latin typeface="Times New Roman" charset="0"/>
                    <a:ea typeface="ＭＳ Ｐゴシック" charset="0"/>
                  </a:defRPr>
                </a:lvl4pPr>
                <a:lvl5pPr defTabSz="479425">
                  <a:defRPr sz="2400">
                    <a:solidFill>
                      <a:schemeClr val="tx1"/>
                    </a:solidFill>
                    <a:latin typeface="Times New Roman" charset="0"/>
                    <a:ea typeface="ＭＳ Ｐゴシック" charset="0"/>
                  </a:defRPr>
                </a:lvl5pPr>
                <a:lvl6pPr defTabSz="479425" fontAlgn="base">
                  <a:spcBef>
                    <a:spcPct val="0"/>
                  </a:spcBef>
                  <a:spcAft>
                    <a:spcPct val="0"/>
                  </a:spcAft>
                  <a:defRPr sz="2400">
                    <a:solidFill>
                      <a:schemeClr val="tx1"/>
                    </a:solidFill>
                    <a:latin typeface="Times New Roman" charset="0"/>
                    <a:ea typeface="ＭＳ Ｐゴシック" charset="0"/>
                  </a:defRPr>
                </a:lvl6pPr>
                <a:lvl7pPr defTabSz="479425" fontAlgn="base">
                  <a:spcBef>
                    <a:spcPct val="0"/>
                  </a:spcBef>
                  <a:spcAft>
                    <a:spcPct val="0"/>
                  </a:spcAft>
                  <a:defRPr sz="2400">
                    <a:solidFill>
                      <a:schemeClr val="tx1"/>
                    </a:solidFill>
                    <a:latin typeface="Times New Roman" charset="0"/>
                    <a:ea typeface="ＭＳ Ｐゴシック" charset="0"/>
                  </a:defRPr>
                </a:lvl7pPr>
                <a:lvl8pPr defTabSz="479425" fontAlgn="base">
                  <a:spcBef>
                    <a:spcPct val="0"/>
                  </a:spcBef>
                  <a:spcAft>
                    <a:spcPct val="0"/>
                  </a:spcAft>
                  <a:defRPr sz="2400">
                    <a:solidFill>
                      <a:schemeClr val="tx1"/>
                    </a:solidFill>
                    <a:latin typeface="Times New Roman" charset="0"/>
                    <a:ea typeface="ＭＳ Ｐゴシック" charset="0"/>
                  </a:defRPr>
                </a:lvl8pPr>
                <a:lvl9pPr defTabSz="479425" fontAlgn="base">
                  <a:spcBef>
                    <a:spcPct val="0"/>
                  </a:spcBef>
                  <a:spcAft>
                    <a:spcPct val="0"/>
                  </a:spcAft>
                  <a:defRPr sz="2400">
                    <a:solidFill>
                      <a:schemeClr val="tx1"/>
                    </a:solidFill>
                    <a:latin typeface="Times New Roman" charset="0"/>
                    <a:ea typeface="ＭＳ Ｐゴシック" charset="0"/>
                  </a:defRPr>
                </a:lvl9pPr>
              </a:lstStyle>
              <a:p>
                <a:pPr algn="ctr" defTabSz="359569">
                  <a:buClr>
                    <a:srgbClr val="808080"/>
                  </a:buClr>
                  <a:buSzPct val="90000"/>
                  <a:defRPr/>
                </a:pPr>
                <a:r>
                  <a:rPr lang="en-US" sz="1350" dirty="0">
                    <a:solidFill>
                      <a:srgbClr val="808080"/>
                    </a:solidFill>
                    <a:latin typeface="Arial" charset="0"/>
                    <a:cs typeface="ＭＳ Ｐゴシック" charset="0"/>
                  </a:rPr>
                  <a:t>1</a:t>
                </a:r>
                <a:endParaRPr lang="en-US" sz="1350" dirty="0">
                  <a:solidFill>
                    <a:srgbClr val="808080"/>
                  </a:solidFill>
                  <a:cs typeface="ＭＳ Ｐゴシック" charset="0"/>
                </a:endParaRPr>
              </a:p>
            </p:txBody>
          </p:sp>
          <p:sp>
            <p:nvSpPr>
              <p:cNvPr id="37" name="Oval 10"/>
              <p:cNvSpPr>
                <a:spLocks noChangeArrowheads="1"/>
              </p:cNvSpPr>
              <p:nvPr/>
            </p:nvSpPr>
            <p:spPr bwMode="auto">
              <a:xfrm>
                <a:off x="2432" y="1819"/>
                <a:ext cx="274" cy="266"/>
              </a:xfrm>
              <a:prstGeom prst="ellipse">
                <a:avLst/>
              </a:prstGeom>
              <a:solidFill>
                <a:srgbClr val="99CCFF"/>
              </a:solidFill>
              <a:ln w="19050">
                <a:solidFill>
                  <a:schemeClr val="bg2"/>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defTabSz="685800">
                  <a:defRPr/>
                </a:pPr>
                <a:endParaRPr lang="en-US" sz="1350" dirty="0">
                  <a:solidFill>
                    <a:srgbClr val="808080"/>
                  </a:solidFill>
                  <a:latin typeface="Tahoma" charset="0"/>
                  <a:ea typeface="ＭＳ Ｐゴシック" charset="0"/>
                  <a:cs typeface="ＭＳ Ｐゴシック" charset="0"/>
                </a:endParaRPr>
              </a:p>
            </p:txBody>
          </p:sp>
          <p:sp>
            <p:nvSpPr>
              <p:cNvPr id="38" name="Oval 11"/>
              <p:cNvSpPr>
                <a:spLocks noChangeArrowheads="1"/>
              </p:cNvSpPr>
              <p:nvPr/>
            </p:nvSpPr>
            <p:spPr bwMode="auto">
              <a:xfrm>
                <a:off x="2229" y="1627"/>
                <a:ext cx="683" cy="648"/>
              </a:xfrm>
              <a:prstGeom prst="ellipse">
                <a:avLst/>
              </a:prstGeom>
              <a:noFill/>
              <a:ln w="19050">
                <a:solidFill>
                  <a:schemeClr val="bg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defTabSz="685800">
                  <a:defRPr/>
                </a:pPr>
                <a:endParaRPr lang="en-US" sz="1350" dirty="0">
                  <a:solidFill>
                    <a:srgbClr val="808080"/>
                  </a:solidFill>
                  <a:latin typeface="Tahoma" charset="0"/>
                  <a:ea typeface="ＭＳ Ｐゴシック" charset="0"/>
                  <a:cs typeface="ＭＳ Ｐゴシック" charset="0"/>
                </a:endParaRPr>
              </a:p>
            </p:txBody>
          </p:sp>
          <p:sp>
            <p:nvSpPr>
              <p:cNvPr id="39" name="Oval 12"/>
              <p:cNvSpPr>
                <a:spLocks noChangeArrowheads="1"/>
              </p:cNvSpPr>
              <p:nvPr/>
            </p:nvSpPr>
            <p:spPr bwMode="auto">
              <a:xfrm>
                <a:off x="2598" y="1912"/>
                <a:ext cx="80" cy="79"/>
              </a:xfrm>
              <a:prstGeom prst="ellipse">
                <a:avLst/>
              </a:prstGeom>
              <a:solidFill>
                <a:srgbClr val="FF9999"/>
              </a:solidFill>
              <a:ln w="19050">
                <a:solidFill>
                  <a:schemeClr val="bg2"/>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defTabSz="685800">
                  <a:defRPr/>
                </a:pPr>
                <a:endParaRPr lang="en-US" sz="1350" dirty="0">
                  <a:solidFill>
                    <a:srgbClr val="808080"/>
                  </a:solidFill>
                  <a:latin typeface="Tahoma" charset="0"/>
                  <a:ea typeface="ＭＳ Ｐゴシック" charset="0"/>
                  <a:cs typeface="ＭＳ Ｐゴシック" charset="0"/>
                </a:endParaRPr>
              </a:p>
            </p:txBody>
          </p:sp>
          <p:grpSp>
            <p:nvGrpSpPr>
              <p:cNvPr id="9241" name="Group 13"/>
              <p:cNvGrpSpPr>
                <a:grpSpLocks/>
              </p:cNvGrpSpPr>
              <p:nvPr/>
            </p:nvGrpSpPr>
            <p:grpSpPr bwMode="auto">
              <a:xfrm>
                <a:off x="2550" y="1933"/>
                <a:ext cx="38" cy="37"/>
                <a:chOff x="2524" y="3855"/>
                <a:chExt cx="78" cy="80"/>
              </a:xfrm>
            </p:grpSpPr>
            <p:sp>
              <p:nvSpPr>
                <p:cNvPr id="62" name="Line 14"/>
                <p:cNvSpPr>
                  <a:spLocks noChangeShapeType="1"/>
                </p:cNvSpPr>
                <p:nvPr/>
              </p:nvSpPr>
              <p:spPr bwMode="auto">
                <a:xfrm flipV="1">
                  <a:off x="2563" y="3857"/>
                  <a:ext cx="0" cy="78"/>
                </a:xfrm>
                <a:prstGeom prst="line">
                  <a:avLst/>
                </a:prstGeom>
                <a:noFill/>
                <a:ln w="1905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defTabSz="685800">
                    <a:defRPr/>
                  </a:pPr>
                  <a:endParaRPr lang="en-US" sz="1350" dirty="0">
                    <a:solidFill>
                      <a:srgbClr val="808080"/>
                    </a:solidFill>
                    <a:latin typeface="Tahoma" charset="0"/>
                    <a:ea typeface="ＭＳ Ｐゴシック" charset="0"/>
                    <a:cs typeface="ＭＳ Ｐゴシック" charset="0"/>
                  </a:endParaRPr>
                </a:p>
              </p:txBody>
            </p:sp>
            <p:sp>
              <p:nvSpPr>
                <p:cNvPr id="63" name="Line 15"/>
                <p:cNvSpPr>
                  <a:spLocks noChangeShapeType="1"/>
                </p:cNvSpPr>
                <p:nvPr/>
              </p:nvSpPr>
              <p:spPr bwMode="auto">
                <a:xfrm flipH="1">
                  <a:off x="2522" y="3898"/>
                  <a:ext cx="79" cy="0"/>
                </a:xfrm>
                <a:prstGeom prst="line">
                  <a:avLst/>
                </a:prstGeom>
                <a:noFill/>
                <a:ln w="1905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defTabSz="685800">
                    <a:defRPr/>
                  </a:pPr>
                  <a:endParaRPr lang="en-US" sz="1350" dirty="0">
                    <a:solidFill>
                      <a:srgbClr val="808080"/>
                    </a:solidFill>
                    <a:latin typeface="Tahoma" charset="0"/>
                    <a:ea typeface="ＭＳ Ｐゴシック" charset="0"/>
                    <a:cs typeface="ＭＳ Ｐゴシック" charset="0"/>
                  </a:endParaRPr>
                </a:p>
              </p:txBody>
            </p:sp>
          </p:grpSp>
          <p:sp>
            <p:nvSpPr>
              <p:cNvPr id="41" name="Text Box 18"/>
              <p:cNvSpPr txBox="1">
                <a:spLocks noChangeArrowheads="1"/>
              </p:cNvSpPr>
              <p:nvPr/>
            </p:nvSpPr>
            <p:spPr bwMode="auto">
              <a:xfrm>
                <a:off x="2293" y="1170"/>
                <a:ext cx="79" cy="146"/>
              </a:xfrm>
              <a:prstGeom prst="rect">
                <a:avLst/>
              </a:prstGeom>
              <a:noFill/>
              <a:ln w="1905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lstStyle>
                <a:lvl1pPr defTabSz="479425">
                  <a:defRPr sz="2400">
                    <a:solidFill>
                      <a:schemeClr val="tx1"/>
                    </a:solidFill>
                    <a:latin typeface="Times New Roman" charset="0"/>
                    <a:ea typeface="ＭＳ Ｐゴシック" charset="0"/>
                  </a:defRPr>
                </a:lvl1pPr>
                <a:lvl2pPr marL="114300" indent="342900" defTabSz="479425">
                  <a:defRPr sz="2400">
                    <a:solidFill>
                      <a:schemeClr val="tx1"/>
                    </a:solidFill>
                    <a:latin typeface="Times New Roman" charset="0"/>
                    <a:ea typeface="ＭＳ Ｐゴシック" charset="0"/>
                  </a:defRPr>
                </a:lvl2pPr>
                <a:lvl3pPr marL="571500" indent="342900" defTabSz="479425">
                  <a:defRPr sz="2400">
                    <a:solidFill>
                      <a:schemeClr val="tx1"/>
                    </a:solidFill>
                    <a:latin typeface="Times New Roman" charset="0"/>
                    <a:ea typeface="ＭＳ Ｐゴシック" charset="0"/>
                  </a:defRPr>
                </a:lvl3pPr>
                <a:lvl4pPr marL="1028700" indent="342900" defTabSz="479425">
                  <a:defRPr sz="2400">
                    <a:solidFill>
                      <a:schemeClr val="tx1"/>
                    </a:solidFill>
                    <a:latin typeface="Times New Roman" charset="0"/>
                    <a:ea typeface="ＭＳ Ｐゴシック" charset="0"/>
                  </a:defRPr>
                </a:lvl4pPr>
                <a:lvl5pPr defTabSz="479425">
                  <a:defRPr sz="2400">
                    <a:solidFill>
                      <a:schemeClr val="tx1"/>
                    </a:solidFill>
                    <a:latin typeface="Times New Roman" charset="0"/>
                    <a:ea typeface="ＭＳ Ｐゴシック" charset="0"/>
                  </a:defRPr>
                </a:lvl5pPr>
                <a:lvl6pPr defTabSz="479425" fontAlgn="base">
                  <a:spcBef>
                    <a:spcPct val="0"/>
                  </a:spcBef>
                  <a:spcAft>
                    <a:spcPct val="0"/>
                  </a:spcAft>
                  <a:defRPr sz="2400">
                    <a:solidFill>
                      <a:schemeClr val="tx1"/>
                    </a:solidFill>
                    <a:latin typeface="Times New Roman" charset="0"/>
                    <a:ea typeface="ＭＳ Ｐゴシック" charset="0"/>
                  </a:defRPr>
                </a:lvl6pPr>
                <a:lvl7pPr defTabSz="479425" fontAlgn="base">
                  <a:spcBef>
                    <a:spcPct val="0"/>
                  </a:spcBef>
                  <a:spcAft>
                    <a:spcPct val="0"/>
                  </a:spcAft>
                  <a:defRPr sz="2400">
                    <a:solidFill>
                      <a:schemeClr val="tx1"/>
                    </a:solidFill>
                    <a:latin typeface="Times New Roman" charset="0"/>
                    <a:ea typeface="ＭＳ Ｐゴシック" charset="0"/>
                  </a:defRPr>
                </a:lvl7pPr>
                <a:lvl8pPr defTabSz="479425" fontAlgn="base">
                  <a:spcBef>
                    <a:spcPct val="0"/>
                  </a:spcBef>
                  <a:spcAft>
                    <a:spcPct val="0"/>
                  </a:spcAft>
                  <a:defRPr sz="2400">
                    <a:solidFill>
                      <a:schemeClr val="tx1"/>
                    </a:solidFill>
                    <a:latin typeface="Times New Roman" charset="0"/>
                    <a:ea typeface="ＭＳ Ｐゴシック" charset="0"/>
                  </a:defRPr>
                </a:lvl8pPr>
                <a:lvl9pPr defTabSz="479425" fontAlgn="base">
                  <a:spcBef>
                    <a:spcPct val="0"/>
                  </a:spcBef>
                  <a:spcAft>
                    <a:spcPct val="0"/>
                  </a:spcAft>
                  <a:defRPr sz="2400">
                    <a:solidFill>
                      <a:schemeClr val="tx1"/>
                    </a:solidFill>
                    <a:latin typeface="Times New Roman" charset="0"/>
                    <a:ea typeface="ＭＳ Ｐゴシック" charset="0"/>
                  </a:defRPr>
                </a:lvl9pPr>
              </a:lstStyle>
              <a:p>
                <a:pPr algn="ctr" defTabSz="359569">
                  <a:buClr>
                    <a:srgbClr val="808080"/>
                  </a:buClr>
                  <a:buSzPct val="90000"/>
                  <a:defRPr/>
                </a:pPr>
                <a:r>
                  <a:rPr lang="en-US" sz="1350" dirty="0">
                    <a:solidFill>
                      <a:srgbClr val="808080"/>
                    </a:solidFill>
                    <a:latin typeface="Arial" charset="0"/>
                    <a:cs typeface="ＭＳ Ｐゴシック" charset="0"/>
                  </a:rPr>
                  <a:t>2</a:t>
                </a:r>
                <a:endParaRPr lang="en-US" sz="1350" dirty="0">
                  <a:solidFill>
                    <a:srgbClr val="808080"/>
                  </a:solidFill>
                  <a:cs typeface="ＭＳ Ｐゴシック" charset="0"/>
                </a:endParaRPr>
              </a:p>
            </p:txBody>
          </p:sp>
          <p:sp>
            <p:nvSpPr>
              <p:cNvPr id="42" name="Oval 19"/>
              <p:cNvSpPr>
                <a:spLocks noChangeArrowheads="1"/>
              </p:cNvSpPr>
              <p:nvPr/>
            </p:nvSpPr>
            <p:spPr bwMode="auto">
              <a:xfrm>
                <a:off x="2432" y="1153"/>
                <a:ext cx="274" cy="266"/>
              </a:xfrm>
              <a:prstGeom prst="ellipse">
                <a:avLst/>
              </a:prstGeom>
              <a:solidFill>
                <a:srgbClr val="99CCFF"/>
              </a:solidFill>
              <a:ln w="19050">
                <a:solidFill>
                  <a:schemeClr val="bg2"/>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defTabSz="685800">
                  <a:defRPr/>
                </a:pPr>
                <a:endParaRPr lang="en-US" sz="1350" dirty="0">
                  <a:solidFill>
                    <a:srgbClr val="808080"/>
                  </a:solidFill>
                  <a:latin typeface="Tahoma" charset="0"/>
                  <a:ea typeface="ＭＳ Ｐゴシック" charset="0"/>
                  <a:cs typeface="ＭＳ Ｐゴシック" charset="0"/>
                </a:endParaRPr>
              </a:p>
            </p:txBody>
          </p:sp>
          <p:sp>
            <p:nvSpPr>
              <p:cNvPr id="43" name="Oval 20"/>
              <p:cNvSpPr>
                <a:spLocks noChangeArrowheads="1"/>
              </p:cNvSpPr>
              <p:nvPr/>
            </p:nvSpPr>
            <p:spPr bwMode="auto">
              <a:xfrm>
                <a:off x="2229" y="963"/>
                <a:ext cx="683" cy="646"/>
              </a:xfrm>
              <a:prstGeom prst="ellipse">
                <a:avLst/>
              </a:prstGeom>
              <a:noFill/>
              <a:ln w="19050">
                <a:solidFill>
                  <a:schemeClr val="bg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defTabSz="685800">
                  <a:defRPr/>
                </a:pPr>
                <a:endParaRPr lang="en-US" sz="1350" dirty="0">
                  <a:solidFill>
                    <a:srgbClr val="808080"/>
                  </a:solidFill>
                  <a:latin typeface="Tahoma" charset="0"/>
                  <a:ea typeface="ＭＳ Ｐゴシック" charset="0"/>
                  <a:cs typeface="ＭＳ Ｐゴシック" charset="0"/>
                </a:endParaRPr>
              </a:p>
            </p:txBody>
          </p:sp>
          <p:sp>
            <p:nvSpPr>
              <p:cNvPr id="44" name="Oval 21"/>
              <p:cNvSpPr>
                <a:spLocks noChangeArrowheads="1"/>
              </p:cNvSpPr>
              <p:nvPr/>
            </p:nvSpPr>
            <p:spPr bwMode="auto">
              <a:xfrm>
                <a:off x="2598" y="1245"/>
                <a:ext cx="80" cy="81"/>
              </a:xfrm>
              <a:prstGeom prst="ellipse">
                <a:avLst/>
              </a:prstGeom>
              <a:solidFill>
                <a:srgbClr val="FF9999"/>
              </a:solidFill>
              <a:ln w="19050">
                <a:solidFill>
                  <a:schemeClr val="bg2"/>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defTabSz="685800">
                  <a:defRPr/>
                </a:pPr>
                <a:endParaRPr lang="en-US" sz="1350" dirty="0">
                  <a:solidFill>
                    <a:srgbClr val="808080"/>
                  </a:solidFill>
                  <a:latin typeface="Tahoma" charset="0"/>
                  <a:ea typeface="ＭＳ Ｐゴシック" charset="0"/>
                  <a:cs typeface="ＭＳ Ｐゴシック" charset="0"/>
                </a:endParaRPr>
              </a:p>
            </p:txBody>
          </p:sp>
          <p:grpSp>
            <p:nvGrpSpPr>
              <p:cNvPr id="9246" name="Group 22"/>
              <p:cNvGrpSpPr>
                <a:grpSpLocks/>
              </p:cNvGrpSpPr>
              <p:nvPr/>
            </p:nvGrpSpPr>
            <p:grpSpPr bwMode="auto">
              <a:xfrm>
                <a:off x="2550" y="1268"/>
                <a:ext cx="38" cy="37"/>
                <a:chOff x="2524" y="2404"/>
                <a:chExt cx="78" cy="80"/>
              </a:xfrm>
            </p:grpSpPr>
            <p:sp>
              <p:nvSpPr>
                <p:cNvPr id="60" name="Line 23"/>
                <p:cNvSpPr>
                  <a:spLocks noChangeShapeType="1"/>
                </p:cNvSpPr>
                <p:nvPr/>
              </p:nvSpPr>
              <p:spPr bwMode="auto">
                <a:xfrm flipV="1">
                  <a:off x="2563" y="2403"/>
                  <a:ext cx="0" cy="81"/>
                </a:xfrm>
                <a:prstGeom prst="line">
                  <a:avLst/>
                </a:prstGeom>
                <a:noFill/>
                <a:ln w="1905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defTabSz="685800">
                    <a:defRPr/>
                  </a:pPr>
                  <a:endParaRPr lang="en-US" sz="1350" dirty="0">
                    <a:solidFill>
                      <a:srgbClr val="808080"/>
                    </a:solidFill>
                    <a:latin typeface="Tahoma" charset="0"/>
                    <a:ea typeface="ＭＳ Ｐゴシック" charset="0"/>
                    <a:cs typeface="ＭＳ Ｐゴシック" charset="0"/>
                  </a:endParaRPr>
                </a:p>
              </p:txBody>
            </p:sp>
            <p:sp>
              <p:nvSpPr>
                <p:cNvPr id="61" name="Line 24"/>
                <p:cNvSpPr>
                  <a:spLocks noChangeShapeType="1"/>
                </p:cNvSpPr>
                <p:nvPr/>
              </p:nvSpPr>
              <p:spPr bwMode="auto">
                <a:xfrm flipH="1">
                  <a:off x="2522" y="2444"/>
                  <a:ext cx="79" cy="0"/>
                </a:xfrm>
                <a:prstGeom prst="line">
                  <a:avLst/>
                </a:prstGeom>
                <a:noFill/>
                <a:ln w="1905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defTabSz="685800">
                    <a:defRPr/>
                  </a:pPr>
                  <a:endParaRPr lang="en-US" sz="1350" dirty="0">
                    <a:solidFill>
                      <a:srgbClr val="808080"/>
                    </a:solidFill>
                    <a:latin typeface="Tahoma" charset="0"/>
                    <a:ea typeface="ＭＳ Ｐゴシック" charset="0"/>
                    <a:cs typeface="ＭＳ Ｐゴシック" charset="0"/>
                  </a:endParaRPr>
                </a:p>
              </p:txBody>
            </p:sp>
          </p:grpSp>
          <p:sp>
            <p:nvSpPr>
              <p:cNvPr id="46" name="Text Box 27"/>
              <p:cNvSpPr txBox="1">
                <a:spLocks noChangeArrowheads="1"/>
              </p:cNvSpPr>
              <p:nvPr/>
            </p:nvSpPr>
            <p:spPr bwMode="auto">
              <a:xfrm>
                <a:off x="1693" y="2172"/>
                <a:ext cx="77" cy="146"/>
              </a:xfrm>
              <a:prstGeom prst="rect">
                <a:avLst/>
              </a:prstGeom>
              <a:noFill/>
              <a:ln w="1905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lstStyle>
                <a:lvl1pPr defTabSz="479425">
                  <a:defRPr sz="2400">
                    <a:solidFill>
                      <a:schemeClr val="tx1"/>
                    </a:solidFill>
                    <a:latin typeface="Times New Roman" charset="0"/>
                    <a:ea typeface="ＭＳ Ｐゴシック" charset="0"/>
                  </a:defRPr>
                </a:lvl1pPr>
                <a:lvl2pPr marL="114300" indent="342900" defTabSz="479425">
                  <a:defRPr sz="2400">
                    <a:solidFill>
                      <a:schemeClr val="tx1"/>
                    </a:solidFill>
                    <a:latin typeface="Times New Roman" charset="0"/>
                    <a:ea typeface="ＭＳ Ｐゴシック" charset="0"/>
                  </a:defRPr>
                </a:lvl2pPr>
                <a:lvl3pPr marL="571500" indent="342900" defTabSz="479425">
                  <a:defRPr sz="2400">
                    <a:solidFill>
                      <a:schemeClr val="tx1"/>
                    </a:solidFill>
                    <a:latin typeface="Times New Roman" charset="0"/>
                    <a:ea typeface="ＭＳ Ｐゴシック" charset="0"/>
                  </a:defRPr>
                </a:lvl3pPr>
                <a:lvl4pPr marL="1028700" indent="342900" defTabSz="479425">
                  <a:defRPr sz="2400">
                    <a:solidFill>
                      <a:schemeClr val="tx1"/>
                    </a:solidFill>
                    <a:latin typeface="Times New Roman" charset="0"/>
                    <a:ea typeface="ＭＳ Ｐゴシック" charset="0"/>
                  </a:defRPr>
                </a:lvl4pPr>
                <a:lvl5pPr defTabSz="479425">
                  <a:defRPr sz="2400">
                    <a:solidFill>
                      <a:schemeClr val="tx1"/>
                    </a:solidFill>
                    <a:latin typeface="Times New Roman" charset="0"/>
                    <a:ea typeface="ＭＳ Ｐゴシック" charset="0"/>
                  </a:defRPr>
                </a:lvl5pPr>
                <a:lvl6pPr defTabSz="479425" fontAlgn="base">
                  <a:spcBef>
                    <a:spcPct val="0"/>
                  </a:spcBef>
                  <a:spcAft>
                    <a:spcPct val="0"/>
                  </a:spcAft>
                  <a:defRPr sz="2400">
                    <a:solidFill>
                      <a:schemeClr val="tx1"/>
                    </a:solidFill>
                    <a:latin typeface="Times New Roman" charset="0"/>
                    <a:ea typeface="ＭＳ Ｐゴシック" charset="0"/>
                  </a:defRPr>
                </a:lvl6pPr>
                <a:lvl7pPr defTabSz="479425" fontAlgn="base">
                  <a:spcBef>
                    <a:spcPct val="0"/>
                  </a:spcBef>
                  <a:spcAft>
                    <a:spcPct val="0"/>
                  </a:spcAft>
                  <a:defRPr sz="2400">
                    <a:solidFill>
                      <a:schemeClr val="tx1"/>
                    </a:solidFill>
                    <a:latin typeface="Times New Roman" charset="0"/>
                    <a:ea typeface="ＭＳ Ｐゴシック" charset="0"/>
                  </a:defRPr>
                </a:lvl7pPr>
                <a:lvl8pPr defTabSz="479425" fontAlgn="base">
                  <a:spcBef>
                    <a:spcPct val="0"/>
                  </a:spcBef>
                  <a:spcAft>
                    <a:spcPct val="0"/>
                  </a:spcAft>
                  <a:defRPr sz="2400">
                    <a:solidFill>
                      <a:schemeClr val="tx1"/>
                    </a:solidFill>
                    <a:latin typeface="Times New Roman" charset="0"/>
                    <a:ea typeface="ＭＳ Ｐゴシック" charset="0"/>
                  </a:defRPr>
                </a:lvl8pPr>
                <a:lvl9pPr defTabSz="479425" fontAlgn="base">
                  <a:spcBef>
                    <a:spcPct val="0"/>
                  </a:spcBef>
                  <a:spcAft>
                    <a:spcPct val="0"/>
                  </a:spcAft>
                  <a:defRPr sz="2400">
                    <a:solidFill>
                      <a:schemeClr val="tx1"/>
                    </a:solidFill>
                    <a:latin typeface="Times New Roman" charset="0"/>
                    <a:ea typeface="ＭＳ Ｐゴシック" charset="0"/>
                  </a:defRPr>
                </a:lvl9pPr>
              </a:lstStyle>
              <a:p>
                <a:pPr algn="ctr" defTabSz="359569">
                  <a:buClr>
                    <a:srgbClr val="808080"/>
                  </a:buClr>
                  <a:buSzPct val="90000"/>
                  <a:defRPr/>
                </a:pPr>
                <a:r>
                  <a:rPr lang="en-US" sz="1350" dirty="0">
                    <a:solidFill>
                      <a:srgbClr val="808080"/>
                    </a:solidFill>
                    <a:latin typeface="Arial" charset="0"/>
                    <a:cs typeface="ＭＳ Ｐゴシック" charset="0"/>
                  </a:rPr>
                  <a:t>4</a:t>
                </a:r>
                <a:endParaRPr lang="en-US" sz="1350" dirty="0">
                  <a:solidFill>
                    <a:srgbClr val="808080"/>
                  </a:solidFill>
                  <a:cs typeface="ＭＳ Ｐゴシック" charset="0"/>
                </a:endParaRPr>
              </a:p>
            </p:txBody>
          </p:sp>
          <p:sp>
            <p:nvSpPr>
              <p:cNvPr id="47" name="Oval 28"/>
              <p:cNvSpPr>
                <a:spLocks noChangeArrowheads="1"/>
              </p:cNvSpPr>
              <p:nvPr/>
            </p:nvSpPr>
            <p:spPr bwMode="auto">
              <a:xfrm>
                <a:off x="1831" y="2155"/>
                <a:ext cx="274" cy="266"/>
              </a:xfrm>
              <a:prstGeom prst="ellipse">
                <a:avLst/>
              </a:prstGeom>
              <a:solidFill>
                <a:srgbClr val="99CCFF"/>
              </a:solidFill>
              <a:ln w="19050">
                <a:solidFill>
                  <a:schemeClr val="bg2"/>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defTabSz="685800">
                  <a:defRPr/>
                </a:pPr>
                <a:endParaRPr lang="en-US" sz="1350" dirty="0">
                  <a:solidFill>
                    <a:srgbClr val="808080"/>
                  </a:solidFill>
                  <a:latin typeface="Tahoma" charset="0"/>
                  <a:ea typeface="ＭＳ Ｐゴシック" charset="0"/>
                  <a:cs typeface="ＭＳ Ｐゴシック" charset="0"/>
                </a:endParaRPr>
              </a:p>
            </p:txBody>
          </p:sp>
          <p:sp>
            <p:nvSpPr>
              <p:cNvPr id="48" name="Oval 29"/>
              <p:cNvSpPr>
                <a:spLocks noChangeArrowheads="1"/>
              </p:cNvSpPr>
              <p:nvPr/>
            </p:nvSpPr>
            <p:spPr bwMode="auto">
              <a:xfrm>
                <a:off x="1627" y="1965"/>
                <a:ext cx="685" cy="646"/>
              </a:xfrm>
              <a:prstGeom prst="ellipse">
                <a:avLst/>
              </a:prstGeom>
              <a:noFill/>
              <a:ln w="19050">
                <a:solidFill>
                  <a:schemeClr val="bg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defTabSz="685800">
                  <a:defRPr/>
                </a:pPr>
                <a:endParaRPr lang="en-US" sz="1350" dirty="0">
                  <a:solidFill>
                    <a:srgbClr val="808080"/>
                  </a:solidFill>
                  <a:latin typeface="Tahoma" charset="0"/>
                  <a:ea typeface="ＭＳ Ｐゴシック" charset="0"/>
                  <a:cs typeface="ＭＳ Ｐゴシック" charset="0"/>
                </a:endParaRPr>
              </a:p>
            </p:txBody>
          </p:sp>
          <p:sp>
            <p:nvSpPr>
              <p:cNvPr id="49" name="Oval 30"/>
              <p:cNvSpPr>
                <a:spLocks noChangeArrowheads="1"/>
              </p:cNvSpPr>
              <p:nvPr/>
            </p:nvSpPr>
            <p:spPr bwMode="auto">
              <a:xfrm>
                <a:off x="1998" y="2247"/>
                <a:ext cx="80" cy="81"/>
              </a:xfrm>
              <a:prstGeom prst="ellipse">
                <a:avLst/>
              </a:prstGeom>
              <a:solidFill>
                <a:srgbClr val="FF9999"/>
              </a:solidFill>
              <a:ln w="19050">
                <a:solidFill>
                  <a:schemeClr val="bg2"/>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defTabSz="685800">
                  <a:defRPr/>
                </a:pPr>
                <a:endParaRPr lang="en-US" sz="1350" dirty="0">
                  <a:solidFill>
                    <a:srgbClr val="808080"/>
                  </a:solidFill>
                  <a:latin typeface="Tahoma" charset="0"/>
                  <a:ea typeface="ＭＳ Ｐゴシック" charset="0"/>
                  <a:cs typeface="ＭＳ Ｐゴシック" charset="0"/>
                </a:endParaRPr>
              </a:p>
            </p:txBody>
          </p:sp>
          <p:grpSp>
            <p:nvGrpSpPr>
              <p:cNvPr id="9251" name="Group 31"/>
              <p:cNvGrpSpPr>
                <a:grpSpLocks/>
              </p:cNvGrpSpPr>
              <p:nvPr/>
            </p:nvGrpSpPr>
            <p:grpSpPr bwMode="auto">
              <a:xfrm>
                <a:off x="1948" y="2269"/>
                <a:ext cx="38" cy="37"/>
                <a:chOff x="1287" y="4588"/>
                <a:chExt cx="78" cy="81"/>
              </a:xfrm>
            </p:grpSpPr>
            <p:sp>
              <p:nvSpPr>
                <p:cNvPr id="58" name="Line 32"/>
                <p:cNvSpPr>
                  <a:spLocks noChangeShapeType="1"/>
                </p:cNvSpPr>
                <p:nvPr/>
              </p:nvSpPr>
              <p:spPr bwMode="auto">
                <a:xfrm flipV="1">
                  <a:off x="1329" y="4590"/>
                  <a:ext cx="0" cy="79"/>
                </a:xfrm>
                <a:prstGeom prst="line">
                  <a:avLst/>
                </a:prstGeom>
                <a:noFill/>
                <a:ln w="1905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defTabSz="685800">
                    <a:defRPr/>
                  </a:pPr>
                  <a:endParaRPr lang="en-US" sz="1350" dirty="0">
                    <a:solidFill>
                      <a:srgbClr val="808080"/>
                    </a:solidFill>
                    <a:latin typeface="Tahoma" charset="0"/>
                    <a:ea typeface="ＭＳ Ｐゴシック" charset="0"/>
                    <a:cs typeface="ＭＳ Ｐゴシック" charset="0"/>
                  </a:endParaRPr>
                </a:p>
              </p:txBody>
            </p:sp>
            <p:sp>
              <p:nvSpPr>
                <p:cNvPr id="59" name="Line 33"/>
                <p:cNvSpPr>
                  <a:spLocks noChangeShapeType="1"/>
                </p:cNvSpPr>
                <p:nvPr/>
              </p:nvSpPr>
              <p:spPr bwMode="auto">
                <a:xfrm flipH="1">
                  <a:off x="1288" y="4631"/>
                  <a:ext cx="79" cy="0"/>
                </a:xfrm>
                <a:prstGeom prst="line">
                  <a:avLst/>
                </a:prstGeom>
                <a:noFill/>
                <a:ln w="1905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defTabSz="685800">
                    <a:defRPr/>
                  </a:pPr>
                  <a:endParaRPr lang="en-US" sz="1350" dirty="0">
                    <a:solidFill>
                      <a:srgbClr val="808080"/>
                    </a:solidFill>
                    <a:latin typeface="Tahoma" charset="0"/>
                    <a:ea typeface="ＭＳ Ｐゴシック" charset="0"/>
                    <a:cs typeface="ＭＳ Ｐゴシック" charset="0"/>
                  </a:endParaRPr>
                </a:p>
              </p:txBody>
            </p:sp>
          </p:grpSp>
          <p:sp>
            <p:nvSpPr>
              <p:cNvPr id="51" name="Text Box 36"/>
              <p:cNvSpPr txBox="1">
                <a:spLocks noChangeArrowheads="1"/>
              </p:cNvSpPr>
              <p:nvPr/>
            </p:nvSpPr>
            <p:spPr bwMode="auto">
              <a:xfrm>
                <a:off x="2896" y="2169"/>
                <a:ext cx="79" cy="147"/>
              </a:xfrm>
              <a:prstGeom prst="rect">
                <a:avLst/>
              </a:prstGeom>
              <a:noFill/>
              <a:ln w="1905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lstStyle>
                <a:lvl1pPr defTabSz="479425">
                  <a:defRPr sz="2400">
                    <a:solidFill>
                      <a:schemeClr val="tx1"/>
                    </a:solidFill>
                    <a:latin typeface="Times New Roman" charset="0"/>
                    <a:ea typeface="ＭＳ Ｐゴシック" charset="0"/>
                  </a:defRPr>
                </a:lvl1pPr>
                <a:lvl2pPr marL="114300" indent="342900" defTabSz="479425">
                  <a:defRPr sz="2400">
                    <a:solidFill>
                      <a:schemeClr val="tx1"/>
                    </a:solidFill>
                    <a:latin typeface="Times New Roman" charset="0"/>
                    <a:ea typeface="ＭＳ Ｐゴシック" charset="0"/>
                  </a:defRPr>
                </a:lvl2pPr>
                <a:lvl3pPr marL="571500" indent="342900" defTabSz="479425">
                  <a:defRPr sz="2400">
                    <a:solidFill>
                      <a:schemeClr val="tx1"/>
                    </a:solidFill>
                    <a:latin typeface="Times New Roman" charset="0"/>
                    <a:ea typeface="ＭＳ Ｐゴシック" charset="0"/>
                  </a:defRPr>
                </a:lvl3pPr>
                <a:lvl4pPr marL="1028700" indent="342900" defTabSz="479425">
                  <a:defRPr sz="2400">
                    <a:solidFill>
                      <a:schemeClr val="tx1"/>
                    </a:solidFill>
                    <a:latin typeface="Times New Roman" charset="0"/>
                    <a:ea typeface="ＭＳ Ｐゴシック" charset="0"/>
                  </a:defRPr>
                </a:lvl4pPr>
                <a:lvl5pPr defTabSz="479425">
                  <a:defRPr sz="2400">
                    <a:solidFill>
                      <a:schemeClr val="tx1"/>
                    </a:solidFill>
                    <a:latin typeface="Times New Roman" charset="0"/>
                    <a:ea typeface="ＭＳ Ｐゴシック" charset="0"/>
                  </a:defRPr>
                </a:lvl5pPr>
                <a:lvl6pPr defTabSz="479425" fontAlgn="base">
                  <a:spcBef>
                    <a:spcPct val="0"/>
                  </a:spcBef>
                  <a:spcAft>
                    <a:spcPct val="0"/>
                  </a:spcAft>
                  <a:defRPr sz="2400">
                    <a:solidFill>
                      <a:schemeClr val="tx1"/>
                    </a:solidFill>
                    <a:latin typeface="Times New Roman" charset="0"/>
                    <a:ea typeface="ＭＳ Ｐゴシック" charset="0"/>
                  </a:defRPr>
                </a:lvl6pPr>
                <a:lvl7pPr defTabSz="479425" fontAlgn="base">
                  <a:spcBef>
                    <a:spcPct val="0"/>
                  </a:spcBef>
                  <a:spcAft>
                    <a:spcPct val="0"/>
                  </a:spcAft>
                  <a:defRPr sz="2400">
                    <a:solidFill>
                      <a:schemeClr val="tx1"/>
                    </a:solidFill>
                    <a:latin typeface="Times New Roman" charset="0"/>
                    <a:ea typeface="ＭＳ Ｐゴシック" charset="0"/>
                  </a:defRPr>
                </a:lvl7pPr>
                <a:lvl8pPr defTabSz="479425" fontAlgn="base">
                  <a:spcBef>
                    <a:spcPct val="0"/>
                  </a:spcBef>
                  <a:spcAft>
                    <a:spcPct val="0"/>
                  </a:spcAft>
                  <a:defRPr sz="2400">
                    <a:solidFill>
                      <a:schemeClr val="tx1"/>
                    </a:solidFill>
                    <a:latin typeface="Times New Roman" charset="0"/>
                    <a:ea typeface="ＭＳ Ｐゴシック" charset="0"/>
                  </a:defRPr>
                </a:lvl8pPr>
                <a:lvl9pPr defTabSz="479425" fontAlgn="base">
                  <a:spcBef>
                    <a:spcPct val="0"/>
                  </a:spcBef>
                  <a:spcAft>
                    <a:spcPct val="0"/>
                  </a:spcAft>
                  <a:defRPr sz="2400">
                    <a:solidFill>
                      <a:schemeClr val="tx1"/>
                    </a:solidFill>
                    <a:latin typeface="Times New Roman" charset="0"/>
                    <a:ea typeface="ＭＳ Ｐゴシック" charset="0"/>
                  </a:defRPr>
                </a:lvl9pPr>
              </a:lstStyle>
              <a:p>
                <a:pPr algn="ctr" defTabSz="359569">
                  <a:buClr>
                    <a:srgbClr val="808080"/>
                  </a:buClr>
                  <a:buSzPct val="90000"/>
                  <a:defRPr/>
                </a:pPr>
                <a:r>
                  <a:rPr lang="en-US" sz="1350" dirty="0">
                    <a:solidFill>
                      <a:srgbClr val="808080"/>
                    </a:solidFill>
                    <a:latin typeface="Arial" charset="0"/>
                    <a:cs typeface="ＭＳ Ｐゴシック" charset="0"/>
                  </a:rPr>
                  <a:t>3</a:t>
                </a:r>
                <a:endParaRPr lang="en-US" sz="1350" dirty="0">
                  <a:solidFill>
                    <a:srgbClr val="808080"/>
                  </a:solidFill>
                  <a:cs typeface="ＭＳ Ｐゴシック" charset="0"/>
                </a:endParaRPr>
              </a:p>
            </p:txBody>
          </p:sp>
          <p:sp>
            <p:nvSpPr>
              <p:cNvPr id="52" name="Oval 37"/>
              <p:cNvSpPr>
                <a:spLocks noChangeArrowheads="1"/>
              </p:cNvSpPr>
              <p:nvPr/>
            </p:nvSpPr>
            <p:spPr bwMode="auto">
              <a:xfrm>
                <a:off x="3036" y="2153"/>
                <a:ext cx="274" cy="266"/>
              </a:xfrm>
              <a:prstGeom prst="ellipse">
                <a:avLst/>
              </a:prstGeom>
              <a:solidFill>
                <a:srgbClr val="99CCFF"/>
              </a:solidFill>
              <a:ln w="19050">
                <a:solidFill>
                  <a:schemeClr val="bg2"/>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defTabSz="685800">
                  <a:defRPr/>
                </a:pPr>
                <a:endParaRPr lang="en-US" sz="1350" dirty="0">
                  <a:solidFill>
                    <a:srgbClr val="808080"/>
                  </a:solidFill>
                  <a:latin typeface="Tahoma" charset="0"/>
                  <a:ea typeface="ＭＳ Ｐゴシック" charset="0"/>
                  <a:cs typeface="ＭＳ Ｐゴシック" charset="0"/>
                </a:endParaRPr>
              </a:p>
            </p:txBody>
          </p:sp>
          <p:sp>
            <p:nvSpPr>
              <p:cNvPr id="53" name="Oval 38"/>
              <p:cNvSpPr>
                <a:spLocks noChangeArrowheads="1"/>
              </p:cNvSpPr>
              <p:nvPr/>
            </p:nvSpPr>
            <p:spPr bwMode="auto">
              <a:xfrm>
                <a:off x="2830" y="1963"/>
                <a:ext cx="686" cy="646"/>
              </a:xfrm>
              <a:prstGeom prst="ellipse">
                <a:avLst/>
              </a:prstGeom>
              <a:noFill/>
              <a:ln w="19050">
                <a:solidFill>
                  <a:schemeClr val="bg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defTabSz="685800">
                  <a:defRPr/>
                </a:pPr>
                <a:endParaRPr lang="en-US" sz="1350" dirty="0">
                  <a:solidFill>
                    <a:srgbClr val="808080"/>
                  </a:solidFill>
                  <a:latin typeface="Tahoma" charset="0"/>
                  <a:ea typeface="ＭＳ Ｐゴシック" charset="0"/>
                  <a:cs typeface="ＭＳ Ｐゴシック" charset="0"/>
                </a:endParaRPr>
              </a:p>
            </p:txBody>
          </p:sp>
          <p:sp>
            <p:nvSpPr>
              <p:cNvPr id="54" name="Oval 39"/>
              <p:cNvSpPr>
                <a:spLocks noChangeArrowheads="1"/>
              </p:cNvSpPr>
              <p:nvPr/>
            </p:nvSpPr>
            <p:spPr bwMode="auto">
              <a:xfrm>
                <a:off x="3201" y="2246"/>
                <a:ext cx="82" cy="81"/>
              </a:xfrm>
              <a:prstGeom prst="ellipse">
                <a:avLst/>
              </a:prstGeom>
              <a:solidFill>
                <a:srgbClr val="FF9999"/>
              </a:solidFill>
              <a:ln w="19050">
                <a:solidFill>
                  <a:schemeClr val="bg2"/>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defTabSz="685800">
                  <a:defRPr/>
                </a:pPr>
                <a:endParaRPr lang="en-US" sz="1350" dirty="0">
                  <a:solidFill>
                    <a:srgbClr val="808080"/>
                  </a:solidFill>
                  <a:latin typeface="Tahoma" charset="0"/>
                  <a:ea typeface="ＭＳ Ｐゴシック" charset="0"/>
                  <a:cs typeface="ＭＳ Ｐゴシック" charset="0"/>
                </a:endParaRPr>
              </a:p>
            </p:txBody>
          </p:sp>
          <p:grpSp>
            <p:nvGrpSpPr>
              <p:cNvPr id="9256" name="Group 40"/>
              <p:cNvGrpSpPr>
                <a:grpSpLocks/>
              </p:cNvGrpSpPr>
              <p:nvPr/>
            </p:nvGrpSpPr>
            <p:grpSpPr bwMode="auto">
              <a:xfrm>
                <a:off x="3153" y="2267"/>
                <a:ext cx="38" cy="38"/>
                <a:chOff x="3765" y="4584"/>
                <a:chExt cx="78" cy="81"/>
              </a:xfrm>
            </p:grpSpPr>
            <p:sp>
              <p:nvSpPr>
                <p:cNvPr id="56" name="Line 41"/>
                <p:cNvSpPr>
                  <a:spLocks noChangeShapeType="1"/>
                </p:cNvSpPr>
                <p:nvPr/>
              </p:nvSpPr>
              <p:spPr bwMode="auto">
                <a:xfrm flipV="1">
                  <a:off x="3803" y="4586"/>
                  <a:ext cx="0" cy="80"/>
                </a:xfrm>
                <a:prstGeom prst="line">
                  <a:avLst/>
                </a:prstGeom>
                <a:noFill/>
                <a:ln w="1905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defTabSz="685800">
                    <a:defRPr/>
                  </a:pPr>
                  <a:endParaRPr lang="en-US" sz="1350" dirty="0">
                    <a:solidFill>
                      <a:srgbClr val="808080"/>
                    </a:solidFill>
                    <a:latin typeface="Tahoma" charset="0"/>
                    <a:ea typeface="ＭＳ Ｐゴシック" charset="0"/>
                    <a:cs typeface="ＭＳ Ｐゴシック" charset="0"/>
                  </a:endParaRPr>
                </a:p>
              </p:txBody>
            </p:sp>
            <p:sp>
              <p:nvSpPr>
                <p:cNvPr id="57" name="Line 42"/>
                <p:cNvSpPr>
                  <a:spLocks noChangeShapeType="1"/>
                </p:cNvSpPr>
                <p:nvPr/>
              </p:nvSpPr>
              <p:spPr bwMode="auto">
                <a:xfrm flipH="1">
                  <a:off x="3765" y="4626"/>
                  <a:ext cx="75" cy="0"/>
                </a:xfrm>
                <a:prstGeom prst="line">
                  <a:avLst/>
                </a:prstGeom>
                <a:noFill/>
                <a:ln w="1905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defTabSz="685800">
                    <a:defRPr/>
                  </a:pPr>
                  <a:endParaRPr lang="en-US" sz="1350" dirty="0">
                    <a:solidFill>
                      <a:srgbClr val="808080"/>
                    </a:solidFill>
                    <a:latin typeface="Tahoma" charset="0"/>
                    <a:ea typeface="ＭＳ Ｐゴシック" charset="0"/>
                    <a:cs typeface="ＭＳ Ｐゴシック" charset="0"/>
                  </a:endParaRPr>
                </a:p>
              </p:txBody>
            </p:sp>
          </p:grpSp>
        </p:grpSp>
        <p:sp>
          <p:nvSpPr>
            <p:cNvPr id="67" name="Rectangle 66"/>
            <p:cNvSpPr>
              <a:spLocks noChangeAspect="1"/>
            </p:cNvSpPr>
            <p:nvPr/>
          </p:nvSpPr>
          <p:spPr>
            <a:xfrm>
              <a:off x="5498757" y="4470420"/>
              <a:ext cx="550906" cy="561293"/>
            </a:xfrm>
            <a:prstGeom prst="rect">
              <a:avLst/>
            </a:prstGeom>
            <a:noFill/>
            <a:ln w="19050">
              <a:solidFill>
                <a:schemeClr val="bg2"/>
              </a:solid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685800">
                <a:defRPr/>
              </a:pPr>
              <a:endParaRPr lang="en-US" sz="1350" dirty="0">
                <a:solidFill>
                  <a:srgbClr val="808080"/>
                </a:solidFill>
                <a:latin typeface="Adobe Garamond Pro"/>
              </a:endParaRPr>
            </a:p>
          </p:txBody>
        </p:sp>
        <p:sp>
          <p:nvSpPr>
            <p:cNvPr id="68" name="Rectangle 67"/>
            <p:cNvSpPr>
              <a:spLocks noChangeAspect="1"/>
            </p:cNvSpPr>
            <p:nvPr/>
          </p:nvSpPr>
          <p:spPr>
            <a:xfrm>
              <a:off x="6046230" y="4472136"/>
              <a:ext cx="549189" cy="559577"/>
            </a:xfrm>
            <a:prstGeom prst="rect">
              <a:avLst/>
            </a:prstGeom>
            <a:noFill/>
            <a:ln w="19050">
              <a:solidFill>
                <a:schemeClr val="bg2"/>
              </a:solid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685800">
                <a:defRPr/>
              </a:pPr>
              <a:endParaRPr lang="en-US" sz="1350" dirty="0">
                <a:solidFill>
                  <a:srgbClr val="808080"/>
                </a:solidFill>
                <a:latin typeface="Adobe Garamond Pro"/>
              </a:endParaRPr>
            </a:p>
          </p:txBody>
        </p:sp>
        <p:sp>
          <p:nvSpPr>
            <p:cNvPr id="69" name="Rectangle 68"/>
            <p:cNvSpPr>
              <a:spLocks noChangeAspect="1"/>
            </p:cNvSpPr>
            <p:nvPr/>
          </p:nvSpPr>
          <p:spPr>
            <a:xfrm>
              <a:off x="6593703" y="4472136"/>
              <a:ext cx="550906" cy="559577"/>
            </a:xfrm>
            <a:prstGeom prst="rect">
              <a:avLst/>
            </a:prstGeom>
            <a:noFill/>
            <a:ln w="19050">
              <a:solidFill>
                <a:schemeClr val="bg2"/>
              </a:solid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685800">
                <a:defRPr/>
              </a:pPr>
              <a:endParaRPr lang="en-US" sz="1350" dirty="0">
                <a:solidFill>
                  <a:srgbClr val="808080"/>
                </a:solidFill>
                <a:latin typeface="Adobe Garamond Pro"/>
              </a:endParaRPr>
            </a:p>
          </p:txBody>
        </p:sp>
        <p:sp>
          <p:nvSpPr>
            <p:cNvPr id="70" name="Rectangle 69"/>
            <p:cNvSpPr>
              <a:spLocks noChangeAspect="1"/>
            </p:cNvSpPr>
            <p:nvPr/>
          </p:nvSpPr>
          <p:spPr>
            <a:xfrm>
              <a:off x="5498757" y="5031713"/>
              <a:ext cx="550906" cy="559577"/>
            </a:xfrm>
            <a:prstGeom prst="rect">
              <a:avLst/>
            </a:prstGeom>
            <a:noFill/>
            <a:ln w="19050">
              <a:solidFill>
                <a:schemeClr val="bg2"/>
              </a:solid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685800">
                <a:defRPr/>
              </a:pPr>
              <a:endParaRPr lang="en-US" sz="1350" dirty="0">
                <a:solidFill>
                  <a:srgbClr val="808080"/>
                </a:solidFill>
                <a:latin typeface="Adobe Garamond Pro"/>
              </a:endParaRPr>
            </a:p>
          </p:txBody>
        </p:sp>
        <p:sp>
          <p:nvSpPr>
            <p:cNvPr id="71" name="Rectangle 70"/>
            <p:cNvSpPr>
              <a:spLocks noChangeAspect="1"/>
            </p:cNvSpPr>
            <p:nvPr/>
          </p:nvSpPr>
          <p:spPr>
            <a:xfrm>
              <a:off x="6046230" y="5031713"/>
              <a:ext cx="549189" cy="561294"/>
            </a:xfrm>
            <a:prstGeom prst="rect">
              <a:avLst/>
            </a:prstGeom>
            <a:noFill/>
            <a:ln w="19050">
              <a:solidFill>
                <a:schemeClr val="bg2"/>
              </a:solid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685800">
                <a:defRPr/>
              </a:pPr>
              <a:endParaRPr lang="en-US" sz="1350" dirty="0">
                <a:solidFill>
                  <a:srgbClr val="808080"/>
                </a:solidFill>
                <a:latin typeface="Adobe Garamond Pro"/>
              </a:endParaRPr>
            </a:p>
          </p:txBody>
        </p:sp>
        <p:sp>
          <p:nvSpPr>
            <p:cNvPr id="72" name="Rectangle 71"/>
            <p:cNvSpPr>
              <a:spLocks noChangeAspect="1"/>
            </p:cNvSpPr>
            <p:nvPr/>
          </p:nvSpPr>
          <p:spPr>
            <a:xfrm>
              <a:off x="6593703" y="5031713"/>
              <a:ext cx="550906" cy="561294"/>
            </a:xfrm>
            <a:prstGeom prst="rect">
              <a:avLst/>
            </a:prstGeom>
            <a:noFill/>
            <a:ln w="19050">
              <a:solidFill>
                <a:schemeClr val="bg2"/>
              </a:solid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685800">
                <a:defRPr/>
              </a:pPr>
              <a:endParaRPr lang="en-US" sz="1350" dirty="0">
                <a:solidFill>
                  <a:srgbClr val="808080"/>
                </a:solidFill>
                <a:latin typeface="Adobe Garamond Pro"/>
              </a:endParaRPr>
            </a:p>
          </p:txBody>
        </p:sp>
        <p:sp>
          <p:nvSpPr>
            <p:cNvPr id="73" name="Rectangle 72"/>
            <p:cNvSpPr>
              <a:spLocks noChangeAspect="1"/>
            </p:cNvSpPr>
            <p:nvPr/>
          </p:nvSpPr>
          <p:spPr>
            <a:xfrm>
              <a:off x="5498757" y="5594723"/>
              <a:ext cx="550906" cy="559577"/>
            </a:xfrm>
            <a:prstGeom prst="rect">
              <a:avLst/>
            </a:prstGeom>
            <a:noFill/>
            <a:ln w="19050">
              <a:solidFill>
                <a:schemeClr val="bg2"/>
              </a:solid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685800">
                <a:defRPr/>
              </a:pPr>
              <a:endParaRPr lang="en-US" sz="1350" dirty="0">
                <a:solidFill>
                  <a:srgbClr val="808080"/>
                </a:solidFill>
                <a:latin typeface="Adobe Garamond Pro"/>
              </a:endParaRPr>
            </a:p>
          </p:txBody>
        </p:sp>
        <p:sp>
          <p:nvSpPr>
            <p:cNvPr id="74" name="Rectangle 73"/>
            <p:cNvSpPr>
              <a:spLocks noChangeAspect="1"/>
            </p:cNvSpPr>
            <p:nvPr/>
          </p:nvSpPr>
          <p:spPr>
            <a:xfrm>
              <a:off x="6047946" y="5594723"/>
              <a:ext cx="549189" cy="559577"/>
            </a:xfrm>
            <a:prstGeom prst="rect">
              <a:avLst/>
            </a:prstGeom>
            <a:noFill/>
            <a:ln w="19050">
              <a:solidFill>
                <a:schemeClr val="bg2"/>
              </a:solid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685800">
                <a:defRPr/>
              </a:pPr>
              <a:endParaRPr lang="en-US" sz="1350" dirty="0">
                <a:solidFill>
                  <a:srgbClr val="808080"/>
                </a:solidFill>
                <a:latin typeface="Adobe Garamond Pro"/>
              </a:endParaRPr>
            </a:p>
          </p:txBody>
        </p:sp>
        <p:sp>
          <p:nvSpPr>
            <p:cNvPr id="75" name="Rectangle 74"/>
            <p:cNvSpPr>
              <a:spLocks noChangeAspect="1"/>
            </p:cNvSpPr>
            <p:nvPr/>
          </p:nvSpPr>
          <p:spPr>
            <a:xfrm>
              <a:off x="6593703" y="5594723"/>
              <a:ext cx="550906" cy="559577"/>
            </a:xfrm>
            <a:prstGeom prst="rect">
              <a:avLst/>
            </a:prstGeom>
            <a:noFill/>
            <a:ln w="19050">
              <a:solidFill>
                <a:schemeClr val="bg2"/>
              </a:solid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685800">
                <a:defRPr/>
              </a:pPr>
              <a:endParaRPr lang="en-US" sz="1350" dirty="0">
                <a:solidFill>
                  <a:srgbClr val="808080"/>
                </a:solidFill>
                <a:latin typeface="Adobe Garamond Pro"/>
              </a:endParaRPr>
            </a:p>
          </p:txBody>
        </p:sp>
        <p:sp>
          <p:nvSpPr>
            <p:cNvPr id="9234" name="Left Arrow 2"/>
            <p:cNvSpPr>
              <a:spLocks noChangeArrowheads="1"/>
            </p:cNvSpPr>
            <p:nvPr/>
          </p:nvSpPr>
          <p:spPr bwMode="auto">
            <a:xfrm>
              <a:off x="6990826" y="4648200"/>
              <a:ext cx="476774" cy="152400"/>
            </a:xfrm>
            <a:prstGeom prst="leftArrow">
              <a:avLst>
                <a:gd name="adj1" fmla="val 50000"/>
                <a:gd name="adj2" fmla="val 49997"/>
              </a:avLst>
            </a:prstGeom>
            <a:solidFill>
              <a:schemeClr val="bg2"/>
            </a:solidFill>
            <a:ln w="19050" algn="ctr">
              <a:solidFill>
                <a:schemeClr val="bg2"/>
              </a:solidFill>
              <a:round/>
              <a:headEnd/>
              <a:tailEnd/>
            </a:ln>
          </p:spPr>
          <p:txBody>
            <a:bodyPr wrap="none"/>
            <a:lstStyle>
              <a:lvl1pPr algn="ctr" defTabSz="912813" eaLnBrk="0" hangingPunct="0">
                <a:defRPr sz="2000" b="1">
                  <a:solidFill>
                    <a:schemeClr val="tx1"/>
                  </a:solidFill>
                  <a:latin typeface="Tahoma" panose="020B0604030504040204" pitchFamily="34" charset="0"/>
                  <a:ea typeface="ＭＳ Ｐゴシック" panose="020B0600070205080204" pitchFamily="34" charset="-128"/>
                </a:defRPr>
              </a:lvl1pPr>
              <a:lvl2pPr marL="742950" indent="-285750" algn="ctr" defTabSz="912813" eaLnBrk="0" hangingPunct="0">
                <a:defRPr sz="2000" b="1">
                  <a:solidFill>
                    <a:schemeClr val="tx1"/>
                  </a:solidFill>
                  <a:latin typeface="Tahoma" panose="020B0604030504040204" pitchFamily="34" charset="0"/>
                  <a:ea typeface="ＭＳ Ｐゴシック" panose="020B0600070205080204" pitchFamily="34" charset="-128"/>
                </a:defRPr>
              </a:lvl2pPr>
              <a:lvl3pPr marL="1143000" indent="-228600" algn="ctr" defTabSz="912813" eaLnBrk="0" hangingPunct="0">
                <a:defRPr sz="2000" b="1">
                  <a:solidFill>
                    <a:schemeClr val="tx1"/>
                  </a:solidFill>
                  <a:latin typeface="Tahoma" panose="020B0604030504040204" pitchFamily="34" charset="0"/>
                  <a:ea typeface="ＭＳ Ｐゴシック" panose="020B0600070205080204" pitchFamily="34" charset="-128"/>
                </a:defRPr>
              </a:lvl3pPr>
              <a:lvl4pPr marL="1600200" indent="-228600" algn="ctr" defTabSz="912813" eaLnBrk="0" hangingPunct="0">
                <a:defRPr sz="2000" b="1">
                  <a:solidFill>
                    <a:schemeClr val="tx1"/>
                  </a:solidFill>
                  <a:latin typeface="Tahoma" panose="020B0604030504040204" pitchFamily="34" charset="0"/>
                  <a:ea typeface="ＭＳ Ｐゴシック" panose="020B0600070205080204" pitchFamily="34" charset="-128"/>
                </a:defRPr>
              </a:lvl4pPr>
              <a:lvl5pPr marL="2057400" indent="-228600" algn="ctr" defTabSz="912813" eaLnBrk="0" hangingPunct="0">
                <a:defRPr sz="2000" b="1">
                  <a:solidFill>
                    <a:schemeClr val="tx1"/>
                  </a:solidFill>
                  <a:latin typeface="Tahoma" panose="020B0604030504040204" pitchFamily="34" charset="0"/>
                  <a:ea typeface="ＭＳ Ｐゴシック" panose="020B0600070205080204" pitchFamily="34" charset="-128"/>
                </a:defRPr>
              </a:lvl5pPr>
              <a:lvl6pPr marL="2514600" indent="-228600" algn="ctr" defTabSz="912813" eaLnBrk="0" fontAlgn="base" hangingPunct="0">
                <a:spcBef>
                  <a:spcPct val="0"/>
                </a:spcBef>
                <a:spcAft>
                  <a:spcPct val="0"/>
                </a:spcAft>
                <a:defRPr sz="2000" b="1">
                  <a:solidFill>
                    <a:schemeClr val="tx1"/>
                  </a:solidFill>
                  <a:latin typeface="Tahoma" panose="020B0604030504040204" pitchFamily="34" charset="0"/>
                  <a:ea typeface="ＭＳ Ｐゴシック" panose="020B0600070205080204" pitchFamily="34" charset="-128"/>
                </a:defRPr>
              </a:lvl6pPr>
              <a:lvl7pPr marL="2971800" indent="-228600" algn="ctr" defTabSz="912813" eaLnBrk="0" fontAlgn="base" hangingPunct="0">
                <a:spcBef>
                  <a:spcPct val="0"/>
                </a:spcBef>
                <a:spcAft>
                  <a:spcPct val="0"/>
                </a:spcAft>
                <a:defRPr sz="2000" b="1">
                  <a:solidFill>
                    <a:schemeClr val="tx1"/>
                  </a:solidFill>
                  <a:latin typeface="Tahoma" panose="020B0604030504040204" pitchFamily="34" charset="0"/>
                  <a:ea typeface="ＭＳ Ｐゴシック" panose="020B0600070205080204" pitchFamily="34" charset="-128"/>
                </a:defRPr>
              </a:lvl7pPr>
              <a:lvl8pPr marL="3429000" indent="-228600" algn="ctr" defTabSz="912813" eaLnBrk="0" fontAlgn="base" hangingPunct="0">
                <a:spcBef>
                  <a:spcPct val="0"/>
                </a:spcBef>
                <a:spcAft>
                  <a:spcPct val="0"/>
                </a:spcAft>
                <a:defRPr sz="2000" b="1">
                  <a:solidFill>
                    <a:schemeClr val="tx1"/>
                  </a:solidFill>
                  <a:latin typeface="Tahoma" panose="020B0604030504040204" pitchFamily="34" charset="0"/>
                  <a:ea typeface="ＭＳ Ｐゴシック" panose="020B0600070205080204" pitchFamily="34" charset="-128"/>
                </a:defRPr>
              </a:lvl8pPr>
              <a:lvl9pPr marL="3886200" indent="-228600" algn="ctr" defTabSz="912813" eaLnBrk="0" fontAlgn="base" hangingPunct="0">
                <a:spcBef>
                  <a:spcPct val="0"/>
                </a:spcBef>
                <a:spcAft>
                  <a:spcPct val="0"/>
                </a:spcAft>
                <a:defRPr sz="2000" b="1">
                  <a:solidFill>
                    <a:schemeClr val="tx1"/>
                  </a:solidFill>
                  <a:latin typeface="Tahoma" panose="020B0604030504040204" pitchFamily="34" charset="0"/>
                  <a:ea typeface="ＭＳ Ｐゴシック" panose="020B0600070205080204" pitchFamily="34" charset="-128"/>
                </a:defRPr>
              </a:lvl9pPr>
            </a:lstStyle>
            <a:p>
              <a:pPr defTabSz="684610" eaLnBrk="1" hangingPunct="1"/>
              <a:endParaRPr lang="en-US" altLang="en-US" sz="1500">
                <a:solidFill>
                  <a:srgbClr val="000000"/>
                </a:solidFill>
              </a:endParaRPr>
            </a:p>
          </p:txBody>
        </p:sp>
        <p:sp>
          <p:nvSpPr>
            <p:cNvPr id="9235" name="TextBox 75"/>
            <p:cNvSpPr txBox="1">
              <a:spLocks noChangeArrowheads="1"/>
            </p:cNvSpPr>
            <p:nvPr/>
          </p:nvSpPr>
          <p:spPr bwMode="auto">
            <a:xfrm>
              <a:off x="5410200" y="6169222"/>
              <a:ext cx="1905000" cy="3660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lgn="ctr" eaLnBrk="0" hangingPunct="0">
                <a:defRPr sz="2000" b="1">
                  <a:solidFill>
                    <a:schemeClr val="tx1"/>
                  </a:solidFill>
                  <a:latin typeface="Tahoma" panose="020B0604030504040204" pitchFamily="34" charset="0"/>
                  <a:ea typeface="ＭＳ Ｐゴシック" panose="020B0600070205080204" pitchFamily="34" charset="-128"/>
                </a:defRPr>
              </a:lvl1pPr>
              <a:lvl2pPr marL="742950" indent="-285750" algn="ctr" eaLnBrk="0" hangingPunct="0">
                <a:defRPr sz="2000" b="1">
                  <a:solidFill>
                    <a:schemeClr val="tx1"/>
                  </a:solidFill>
                  <a:latin typeface="Tahoma" panose="020B0604030504040204" pitchFamily="34" charset="0"/>
                  <a:ea typeface="ＭＳ Ｐゴシック" panose="020B0600070205080204" pitchFamily="34" charset="-128"/>
                </a:defRPr>
              </a:lvl2pPr>
              <a:lvl3pPr marL="1143000" indent="-228600" algn="ctr" eaLnBrk="0" hangingPunct="0">
                <a:defRPr sz="2000" b="1">
                  <a:solidFill>
                    <a:schemeClr val="tx1"/>
                  </a:solidFill>
                  <a:latin typeface="Tahoma" panose="020B0604030504040204" pitchFamily="34" charset="0"/>
                  <a:ea typeface="ＭＳ Ｐゴシック" panose="020B0600070205080204" pitchFamily="34" charset="-128"/>
                </a:defRPr>
              </a:lvl3pPr>
              <a:lvl4pPr marL="1600200" indent="-228600" algn="ctr" eaLnBrk="0" hangingPunct="0">
                <a:defRPr sz="2000" b="1">
                  <a:solidFill>
                    <a:schemeClr val="tx1"/>
                  </a:solidFill>
                  <a:latin typeface="Tahoma" panose="020B0604030504040204" pitchFamily="34" charset="0"/>
                  <a:ea typeface="ＭＳ Ｐゴシック" panose="020B0600070205080204" pitchFamily="34" charset="-128"/>
                </a:defRPr>
              </a:lvl4pPr>
              <a:lvl5pPr marL="2057400" indent="-228600" algn="ctr" eaLnBrk="0" hangingPunct="0">
                <a:defRPr sz="2000" b="1">
                  <a:solidFill>
                    <a:schemeClr val="tx1"/>
                  </a:solidFill>
                  <a:latin typeface="Tahoma" panose="020B0604030504040204" pitchFamily="34"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Tahoma" panose="020B0604030504040204" pitchFamily="34"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Tahoma" panose="020B0604030504040204" pitchFamily="34"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Tahoma" panose="020B0604030504040204" pitchFamily="34"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Tahoma" panose="020B0604030504040204" pitchFamily="34" charset="0"/>
                  <a:ea typeface="ＭＳ Ｐゴシック" panose="020B0600070205080204" pitchFamily="34" charset="-128"/>
                </a:defRPr>
              </a:lvl9pPr>
            </a:lstStyle>
            <a:p>
              <a:pPr defTabSz="685800" eaLnBrk="1" hangingPunct="1"/>
              <a:r>
                <a:rPr lang="en-US" altLang="en-US" sz="1050">
                  <a:solidFill>
                    <a:srgbClr val="808080"/>
                  </a:solidFill>
                </a:rPr>
                <a:t>FIA Annual plot</a:t>
              </a:r>
            </a:p>
          </p:txBody>
        </p:sp>
        <p:sp>
          <p:nvSpPr>
            <p:cNvPr id="9236" name="TextBox 65"/>
            <p:cNvSpPr txBox="1">
              <a:spLocks noChangeArrowheads="1"/>
            </p:cNvSpPr>
            <p:nvPr/>
          </p:nvSpPr>
          <p:spPr bwMode="auto">
            <a:xfrm>
              <a:off x="7391400" y="4442936"/>
              <a:ext cx="990600" cy="1064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lgn="ctr" eaLnBrk="0" hangingPunct="0">
                <a:defRPr sz="2000" b="1">
                  <a:solidFill>
                    <a:schemeClr val="tx1"/>
                  </a:solidFill>
                  <a:latin typeface="Tahoma" panose="020B0604030504040204" pitchFamily="34" charset="0"/>
                  <a:ea typeface="ＭＳ Ｐゴシック" panose="020B0600070205080204" pitchFamily="34" charset="-128"/>
                </a:defRPr>
              </a:lvl1pPr>
              <a:lvl2pPr marL="742950" indent="-285750" algn="ctr" eaLnBrk="0" hangingPunct="0">
                <a:defRPr sz="2000" b="1">
                  <a:solidFill>
                    <a:schemeClr val="tx1"/>
                  </a:solidFill>
                  <a:latin typeface="Tahoma" panose="020B0604030504040204" pitchFamily="34" charset="0"/>
                  <a:ea typeface="ＭＳ Ｐゴシック" panose="020B0600070205080204" pitchFamily="34" charset="-128"/>
                </a:defRPr>
              </a:lvl2pPr>
              <a:lvl3pPr marL="1143000" indent="-228600" algn="ctr" eaLnBrk="0" hangingPunct="0">
                <a:defRPr sz="2000" b="1">
                  <a:solidFill>
                    <a:schemeClr val="tx1"/>
                  </a:solidFill>
                  <a:latin typeface="Tahoma" panose="020B0604030504040204" pitchFamily="34" charset="0"/>
                  <a:ea typeface="ＭＳ Ｐゴシック" panose="020B0600070205080204" pitchFamily="34" charset="-128"/>
                </a:defRPr>
              </a:lvl3pPr>
              <a:lvl4pPr marL="1600200" indent="-228600" algn="ctr" eaLnBrk="0" hangingPunct="0">
                <a:defRPr sz="2000" b="1">
                  <a:solidFill>
                    <a:schemeClr val="tx1"/>
                  </a:solidFill>
                  <a:latin typeface="Tahoma" panose="020B0604030504040204" pitchFamily="34" charset="0"/>
                  <a:ea typeface="ＭＳ Ｐゴシック" panose="020B0600070205080204" pitchFamily="34" charset="-128"/>
                </a:defRPr>
              </a:lvl4pPr>
              <a:lvl5pPr marL="2057400" indent="-228600" algn="ctr" eaLnBrk="0" hangingPunct="0">
                <a:defRPr sz="2000" b="1">
                  <a:solidFill>
                    <a:schemeClr val="tx1"/>
                  </a:solidFill>
                  <a:latin typeface="Tahoma" panose="020B0604030504040204" pitchFamily="34"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Tahoma" panose="020B0604030504040204" pitchFamily="34"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Tahoma" panose="020B0604030504040204" pitchFamily="34"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Tahoma" panose="020B0604030504040204" pitchFamily="34"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Tahoma" panose="020B0604030504040204" pitchFamily="34" charset="0"/>
                  <a:ea typeface="ＭＳ Ｐゴシック" panose="020B0600070205080204" pitchFamily="34" charset="-128"/>
                </a:defRPr>
              </a:lvl9pPr>
            </a:lstStyle>
            <a:p>
              <a:pPr defTabSz="685800" eaLnBrk="1" hangingPunct="1"/>
              <a:r>
                <a:rPr lang="en-US" altLang="en-US" sz="1050">
                  <a:solidFill>
                    <a:srgbClr val="808080"/>
                  </a:solidFill>
                </a:rPr>
                <a:t>30-m</a:t>
              </a:r>
            </a:p>
            <a:p>
              <a:pPr defTabSz="685800" eaLnBrk="1" hangingPunct="1"/>
              <a:r>
                <a:rPr lang="en-US" altLang="en-US" sz="1050">
                  <a:solidFill>
                    <a:srgbClr val="808080"/>
                  </a:solidFill>
                </a:rPr>
                <a:t>Landsat</a:t>
              </a:r>
            </a:p>
            <a:p>
              <a:pPr defTabSz="685800" eaLnBrk="1" hangingPunct="1"/>
              <a:r>
                <a:rPr lang="en-US" altLang="en-US" sz="1050">
                  <a:solidFill>
                    <a:srgbClr val="808080"/>
                  </a:solidFill>
                </a:rPr>
                <a:t>pixels</a:t>
              </a:r>
            </a:p>
          </p:txBody>
        </p:sp>
      </p:grpSp>
      <p:pic>
        <p:nvPicPr>
          <p:cNvPr id="9222" name="Picture 1" descr="Screen Shot 2012-09-11 at 12.43.52 PM.png"/>
          <p:cNvPicPr>
            <a:picLocks noChangeAspect="1"/>
          </p:cNvPicPr>
          <p:nvPr/>
        </p:nvPicPr>
        <p:blipFill>
          <a:blip r:embed="rId3">
            <a:extLst>
              <a:ext uri="{28A0092B-C50C-407E-A947-70E740481C1C}">
                <a14:useLocalDpi xmlns:a14="http://schemas.microsoft.com/office/drawing/2010/main" val="0"/>
              </a:ext>
            </a:extLst>
          </a:blip>
          <a:srcRect l="1370" t="1680" r="1631" b="3140"/>
          <a:stretch>
            <a:fillRect/>
          </a:stretch>
        </p:blipFill>
        <p:spPr bwMode="auto">
          <a:xfrm>
            <a:off x="548640" y="1543048"/>
            <a:ext cx="4660230" cy="2598739"/>
          </a:xfrm>
          <a:prstGeom prst="rect">
            <a:avLst/>
          </a:prstGeom>
          <a:noFill/>
          <a:ln w="19050">
            <a:solidFill>
              <a:schemeClr val="bg2"/>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3768098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325867"/>
            <a:ext cx="8842375" cy="842963"/>
          </a:xfrm>
        </p:spPr>
        <p:txBody>
          <a:bodyPr/>
          <a:lstStyle/>
          <a:p>
            <a:r>
              <a:rPr lang="en-US" sz="3200" dirty="0"/>
              <a:t>Ecology Plot Tree Species </a:t>
            </a:r>
            <a:br>
              <a:rPr lang="en-US" sz="3200" dirty="0"/>
            </a:br>
            <a:r>
              <a:rPr lang="en-US" sz="3200" dirty="0"/>
              <a:t>Moisture-Temperature Relationships</a:t>
            </a:r>
          </a:p>
        </p:txBody>
      </p:sp>
      <p:pic>
        <p:nvPicPr>
          <p:cNvPr id="8" name="Picture 7"/>
          <p:cNvPicPr>
            <a:picLocks noChangeAspect="1"/>
          </p:cNvPicPr>
          <p:nvPr/>
        </p:nvPicPr>
        <p:blipFill rotWithShape="1">
          <a:blip r:embed="rId2"/>
          <a:srcRect t="-1466" b="1466"/>
          <a:stretch/>
        </p:blipFill>
        <p:spPr>
          <a:xfrm>
            <a:off x="275907" y="228600"/>
            <a:ext cx="8595360" cy="6236691"/>
          </a:xfrm>
          <a:prstGeom prst="rect">
            <a:avLst/>
          </a:prstGeom>
        </p:spPr>
      </p:pic>
    </p:spTree>
    <p:extLst>
      <p:ext uri="{BB962C8B-B14F-4D97-AF65-F5344CB8AC3E}">
        <p14:creationId xmlns:p14="http://schemas.microsoft.com/office/powerpoint/2010/main" val="371746019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t>Inventory Plot Tree Species</a:t>
            </a:r>
            <a:br>
              <a:rPr lang="en-US" sz="3200" dirty="0"/>
            </a:br>
            <a:r>
              <a:rPr lang="en-US" sz="3200" dirty="0"/>
              <a:t>Moisture-Temperature Relationships</a:t>
            </a:r>
          </a:p>
        </p:txBody>
      </p:sp>
      <p:pic>
        <p:nvPicPr>
          <p:cNvPr id="10" name="Picture 9"/>
          <p:cNvPicPr>
            <a:picLocks noChangeAspect="1"/>
          </p:cNvPicPr>
          <p:nvPr/>
        </p:nvPicPr>
        <p:blipFill>
          <a:blip r:embed="rId2"/>
          <a:stretch>
            <a:fillRect/>
          </a:stretch>
        </p:blipFill>
        <p:spPr>
          <a:xfrm>
            <a:off x="347106" y="304800"/>
            <a:ext cx="8449788" cy="6218459"/>
          </a:xfrm>
          <a:prstGeom prst="rect">
            <a:avLst/>
          </a:prstGeom>
        </p:spPr>
      </p:pic>
    </p:spTree>
    <p:extLst>
      <p:ext uri="{BB962C8B-B14F-4D97-AF65-F5344CB8AC3E}">
        <p14:creationId xmlns:p14="http://schemas.microsoft.com/office/powerpoint/2010/main" val="91987672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449868"/>
            <a:ext cx="7924800" cy="971550"/>
          </a:xfrm>
        </p:spPr>
        <p:txBody>
          <a:bodyPr/>
          <a:lstStyle/>
          <a:p>
            <a:r>
              <a:rPr lang="en-US" sz="2800" dirty="0"/>
              <a:t>How do you get  consistent PVT estimates from Existing Species Composition?</a:t>
            </a:r>
          </a:p>
        </p:txBody>
      </p:sp>
      <p:sp>
        <p:nvSpPr>
          <p:cNvPr id="3" name="Rectangle 2"/>
          <p:cNvSpPr/>
          <p:nvPr/>
        </p:nvSpPr>
        <p:spPr>
          <a:xfrm>
            <a:off x="4114800" y="1524000"/>
            <a:ext cx="4199708" cy="4708981"/>
          </a:xfrm>
          <a:prstGeom prst="rect">
            <a:avLst/>
          </a:prstGeom>
        </p:spPr>
        <p:txBody>
          <a:bodyPr wrap="square">
            <a:spAutoFit/>
          </a:bodyPr>
          <a:lstStyle/>
          <a:p>
            <a:pPr marL="342900" indent="-342900" defTabSz="685800" eaLnBrk="0" fontAlgn="base" hangingPunct="0">
              <a:spcBef>
                <a:spcPct val="20000"/>
              </a:spcBef>
              <a:spcAft>
                <a:spcPct val="0"/>
              </a:spcAft>
              <a:buClr>
                <a:srgbClr val="CCCBB4"/>
              </a:buClr>
              <a:buSzPct val="75000"/>
              <a:buFont typeface="Wingdings" panose="05000000000000000000" pitchFamily="2" charset="2"/>
              <a:buChar char="v"/>
              <a:defRPr/>
            </a:pPr>
            <a:r>
              <a:rPr lang="en-US" sz="2000" kern="0" dirty="0">
                <a:solidFill>
                  <a:srgbClr val="E6E9DB"/>
                </a:solidFill>
                <a:latin typeface="Adobe Garamond Pro"/>
              </a:rPr>
              <a:t>Stratify the input plot set based on presence and abundance (&gt;=10%) of the “inferred” Climax tree species using species characteristics. </a:t>
            </a:r>
          </a:p>
          <a:p>
            <a:pPr marL="942975" lvl="2" indent="-257175" defTabSz="685800" eaLnBrk="0" fontAlgn="base" hangingPunct="0">
              <a:spcBef>
                <a:spcPct val="20000"/>
              </a:spcBef>
              <a:spcAft>
                <a:spcPct val="0"/>
              </a:spcAft>
              <a:buClr>
                <a:srgbClr val="CCCBB4"/>
              </a:buClr>
              <a:buSzPct val="75000"/>
              <a:buFont typeface="Wingdings" panose="05000000000000000000" pitchFamily="2" charset="2"/>
              <a:buChar char="Ø"/>
            </a:pPr>
            <a:r>
              <a:rPr lang="en-US" sz="2000" kern="0" dirty="0">
                <a:solidFill>
                  <a:srgbClr val="E6E9DB"/>
                </a:solidFill>
                <a:latin typeface="Adobe Garamond Pro"/>
              </a:rPr>
              <a:t>Predominant Series order in existing Plant Association Classification Keys</a:t>
            </a:r>
          </a:p>
          <a:p>
            <a:pPr marL="942975" lvl="2" indent="-257175" defTabSz="685800" eaLnBrk="0" fontAlgn="base" hangingPunct="0">
              <a:spcBef>
                <a:spcPct val="20000"/>
              </a:spcBef>
              <a:spcAft>
                <a:spcPct val="0"/>
              </a:spcAft>
              <a:buClr>
                <a:srgbClr val="CCCBB4"/>
              </a:buClr>
              <a:buSzPct val="75000"/>
              <a:buFont typeface="Wingdings" panose="05000000000000000000" pitchFamily="2" charset="2"/>
              <a:buChar char="Ø"/>
            </a:pPr>
            <a:r>
              <a:rPr lang="en-US" sz="2000" kern="0" dirty="0">
                <a:solidFill>
                  <a:srgbClr val="E6E9DB"/>
                </a:solidFill>
                <a:latin typeface="Adobe Garamond Pro"/>
              </a:rPr>
              <a:t>Shade Tolerance</a:t>
            </a:r>
          </a:p>
          <a:p>
            <a:pPr marL="942975" lvl="2" indent="-257175" defTabSz="685800" eaLnBrk="0" fontAlgn="base" hangingPunct="0">
              <a:spcBef>
                <a:spcPct val="20000"/>
              </a:spcBef>
              <a:spcAft>
                <a:spcPct val="0"/>
              </a:spcAft>
              <a:buClr>
                <a:srgbClr val="CCCBB4"/>
              </a:buClr>
              <a:buSzPct val="75000"/>
              <a:buFont typeface="Wingdings" panose="05000000000000000000" pitchFamily="2" charset="2"/>
              <a:buChar char="Ø"/>
            </a:pPr>
            <a:r>
              <a:rPr lang="en-US" sz="2000" kern="0" dirty="0">
                <a:solidFill>
                  <a:srgbClr val="E6E9DB"/>
                </a:solidFill>
                <a:latin typeface="Adobe Garamond Pro"/>
              </a:rPr>
              <a:t>Longevity</a:t>
            </a:r>
          </a:p>
          <a:p>
            <a:pPr marL="257175" indent="-257175" defTabSz="685800" eaLnBrk="0" fontAlgn="base" hangingPunct="0">
              <a:spcBef>
                <a:spcPct val="20000"/>
              </a:spcBef>
              <a:spcAft>
                <a:spcPct val="0"/>
              </a:spcAft>
              <a:buClr>
                <a:srgbClr val="CCCBB4"/>
              </a:buClr>
              <a:buSzPct val="75000"/>
              <a:buFont typeface="Wingdings" panose="05000000000000000000" pitchFamily="2" charset="2"/>
              <a:buChar char="v"/>
            </a:pPr>
            <a:r>
              <a:rPr lang="en-US" sz="2000" kern="0" dirty="0">
                <a:solidFill>
                  <a:srgbClr val="E6E9DB"/>
                </a:solidFill>
                <a:latin typeface="Adobe Garamond Pro"/>
              </a:rPr>
              <a:t>Use entire 1986-2017 (32 </a:t>
            </a:r>
            <a:r>
              <a:rPr lang="en-US" sz="2000" kern="0" dirty="0" err="1">
                <a:solidFill>
                  <a:srgbClr val="E6E9DB"/>
                </a:solidFill>
                <a:latin typeface="Adobe Garamond Pro"/>
              </a:rPr>
              <a:t>yrs</a:t>
            </a:r>
            <a:r>
              <a:rPr lang="en-US" sz="2000" kern="0" dirty="0">
                <a:solidFill>
                  <a:srgbClr val="E6E9DB"/>
                </a:solidFill>
                <a:latin typeface="Adobe Garamond Pro"/>
              </a:rPr>
              <a:t>) GNN imputation stack to reduce disturbance effects.</a:t>
            </a:r>
          </a:p>
          <a:p>
            <a:pPr marL="257175" indent="-257175" defTabSz="685800" eaLnBrk="0" fontAlgn="base" hangingPunct="0">
              <a:spcBef>
                <a:spcPct val="20000"/>
              </a:spcBef>
              <a:spcAft>
                <a:spcPct val="0"/>
              </a:spcAft>
              <a:buClr>
                <a:srgbClr val="CCCBB4"/>
              </a:buClr>
              <a:buSzPct val="75000"/>
              <a:buFont typeface="Wingdings" panose="05000000000000000000" pitchFamily="2" charset="2"/>
              <a:buChar char="v"/>
            </a:pPr>
            <a:r>
              <a:rPr lang="en-US" sz="2000" kern="0" dirty="0">
                <a:solidFill>
                  <a:srgbClr val="E6E9DB"/>
                </a:solidFill>
                <a:latin typeface="Adobe Garamond Pro"/>
              </a:rPr>
              <a:t>Develop Alt. </a:t>
            </a:r>
            <a:r>
              <a:rPr lang="en-US" sz="2000" kern="0" dirty="0" err="1">
                <a:solidFill>
                  <a:srgbClr val="E6E9DB"/>
                </a:solidFill>
                <a:latin typeface="Adobe Garamond Pro"/>
              </a:rPr>
              <a:t>Spp</a:t>
            </a:r>
            <a:r>
              <a:rPr lang="en-US" sz="2000" kern="0" dirty="0">
                <a:solidFill>
                  <a:srgbClr val="E6E9DB"/>
                </a:solidFill>
                <a:latin typeface="Adobe Garamond Pro"/>
              </a:rPr>
              <a:t>. cover thresholds for plots on disturbed sites.</a:t>
            </a:r>
          </a:p>
        </p:txBody>
      </p:sp>
      <p:pic>
        <p:nvPicPr>
          <p:cNvPr id="1026" name="Picture 2" descr="C:\Documents and Settings\mlsimpson\My Documents\My Pictures\Hood River Vegzon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1520" y="1737360"/>
            <a:ext cx="3181488" cy="41185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7802442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a:t>Original Tree Species Order of Precedence</a:t>
            </a:r>
            <a:br>
              <a:rPr lang="en-US" sz="2800" dirty="0"/>
            </a:br>
            <a:r>
              <a:rPr lang="en-US" sz="2800" dirty="0"/>
              <a:t> for Vegetation Zone Classification</a:t>
            </a:r>
            <a:br>
              <a:rPr lang="en-US" sz="2800" dirty="0"/>
            </a:br>
            <a:endParaRPr lang="en-US" sz="2800" dirty="0"/>
          </a:p>
        </p:txBody>
      </p:sp>
      <p:sp>
        <p:nvSpPr>
          <p:cNvPr id="5" name="Text Placeholder 4"/>
          <p:cNvSpPr>
            <a:spLocks noGrp="1"/>
          </p:cNvSpPr>
          <p:nvPr>
            <p:ph type="body" idx="1"/>
          </p:nvPr>
        </p:nvSpPr>
        <p:spPr>
          <a:xfrm>
            <a:off x="804087" y="1417638"/>
            <a:ext cx="3030141" cy="479822"/>
          </a:xfrm>
        </p:spPr>
        <p:txBody>
          <a:bodyPr/>
          <a:lstStyle/>
          <a:p>
            <a:r>
              <a:rPr lang="en-US" sz="2000" dirty="0">
                <a:solidFill>
                  <a:srgbClr val="FFFF00"/>
                </a:solidFill>
              </a:rPr>
              <a:t>Min Threshold for zone assignment &gt;=5% Cover</a:t>
            </a:r>
            <a:endParaRPr lang="en-US" sz="2000" b="0" dirty="0">
              <a:solidFill>
                <a:srgbClr val="FFFF00"/>
              </a:solidFill>
            </a:endParaRPr>
          </a:p>
        </p:txBody>
      </p:sp>
      <p:pic>
        <p:nvPicPr>
          <p:cNvPr id="3" name="Content Placeholder 2"/>
          <p:cNvPicPr>
            <a:picLocks noGrp="1" noChangeAspect="1"/>
          </p:cNvPicPr>
          <p:nvPr>
            <p:ph sz="half" idx="2"/>
          </p:nvPr>
        </p:nvPicPr>
        <p:blipFill>
          <a:blip r:embed="rId2"/>
          <a:stretch>
            <a:fillRect/>
          </a:stretch>
        </p:blipFill>
        <p:spPr>
          <a:xfrm>
            <a:off x="804087" y="1968375"/>
            <a:ext cx="3453683" cy="4466317"/>
          </a:xfrm>
          <a:prstGeom prst="rect">
            <a:avLst/>
          </a:prstGeom>
        </p:spPr>
      </p:pic>
      <p:sp>
        <p:nvSpPr>
          <p:cNvPr id="8" name="Content Placeholder 7"/>
          <p:cNvSpPr>
            <a:spLocks noGrp="1"/>
          </p:cNvSpPr>
          <p:nvPr>
            <p:ph sz="quarter" idx="4"/>
          </p:nvPr>
        </p:nvSpPr>
        <p:spPr>
          <a:xfrm>
            <a:off x="4604657" y="1278063"/>
            <a:ext cx="4060030" cy="4114800"/>
          </a:xfrm>
        </p:spPr>
        <p:txBody>
          <a:bodyPr/>
          <a:lstStyle/>
          <a:p>
            <a:pPr>
              <a:buFont typeface="+mj-lt"/>
              <a:buAutoNum type="arabicPeriod"/>
            </a:pPr>
            <a:r>
              <a:rPr lang="en-US" sz="1800" dirty="0"/>
              <a:t>PISI or SESE3</a:t>
            </a:r>
          </a:p>
          <a:p>
            <a:pPr>
              <a:buFont typeface="+mj-lt"/>
              <a:buAutoNum type="arabicPeriod"/>
            </a:pPr>
            <a:r>
              <a:rPr lang="en-US" sz="1800" dirty="0"/>
              <a:t>TSME</a:t>
            </a:r>
          </a:p>
          <a:p>
            <a:pPr>
              <a:buFont typeface="+mj-lt"/>
              <a:buAutoNum type="arabicPeriod"/>
            </a:pPr>
            <a:r>
              <a:rPr lang="en-US" sz="1800" dirty="0"/>
              <a:t>ABAM</a:t>
            </a:r>
          </a:p>
          <a:p>
            <a:pPr>
              <a:buFont typeface="+mj-lt"/>
              <a:buAutoNum type="arabicPeriod"/>
            </a:pPr>
            <a:r>
              <a:rPr lang="en-US" sz="1800" dirty="0"/>
              <a:t>TSHE or THPL</a:t>
            </a:r>
          </a:p>
          <a:p>
            <a:pPr>
              <a:buFont typeface="+mj-lt"/>
              <a:buAutoNum type="arabicPeriod"/>
            </a:pPr>
            <a:r>
              <a:rPr lang="en-US" sz="1800" dirty="0"/>
              <a:t>ABCO or ABGR</a:t>
            </a:r>
          </a:p>
          <a:p>
            <a:pPr>
              <a:buFont typeface="+mj-lt"/>
              <a:buAutoNum type="arabicPeriod"/>
            </a:pPr>
            <a:r>
              <a:rPr lang="en-US" sz="1800" dirty="0"/>
              <a:t>ABLA2 or PIEN</a:t>
            </a:r>
          </a:p>
          <a:p>
            <a:pPr>
              <a:buFont typeface="+mj-lt"/>
              <a:buAutoNum type="arabicPeriod"/>
            </a:pPr>
            <a:r>
              <a:rPr lang="en-US" sz="1800" dirty="0"/>
              <a:t>ABMAS</a:t>
            </a:r>
          </a:p>
          <a:p>
            <a:pPr>
              <a:buFont typeface="+mj-lt"/>
              <a:buAutoNum type="arabicPeriod"/>
            </a:pPr>
            <a:r>
              <a:rPr lang="en-US" sz="1800" dirty="0"/>
              <a:t>CHLA</a:t>
            </a:r>
          </a:p>
          <a:p>
            <a:pPr>
              <a:buFont typeface="+mj-lt"/>
              <a:buAutoNum type="arabicPeriod"/>
            </a:pPr>
            <a:r>
              <a:rPr lang="en-US" sz="1800" dirty="0"/>
              <a:t>LIDE3</a:t>
            </a:r>
          </a:p>
          <a:p>
            <a:pPr>
              <a:buFont typeface="+mj-lt"/>
              <a:buAutoNum type="arabicPeriod"/>
            </a:pPr>
            <a:r>
              <a:rPr lang="en-US" sz="1800" dirty="0"/>
              <a:t>PSME</a:t>
            </a:r>
          </a:p>
          <a:p>
            <a:pPr>
              <a:buFont typeface="+mj-lt"/>
              <a:buAutoNum type="arabicPeriod"/>
            </a:pPr>
            <a:r>
              <a:rPr lang="en-US" sz="1800" dirty="0"/>
              <a:t>PIJE</a:t>
            </a:r>
          </a:p>
          <a:p>
            <a:pPr>
              <a:buFont typeface="+mj-lt"/>
              <a:buAutoNum type="arabicPeriod"/>
            </a:pPr>
            <a:r>
              <a:rPr lang="en-US" sz="1800" dirty="0"/>
              <a:t>PIPO</a:t>
            </a:r>
          </a:p>
          <a:p>
            <a:pPr>
              <a:buFont typeface="+mj-lt"/>
              <a:buAutoNum type="arabicPeriod"/>
            </a:pPr>
            <a:r>
              <a:rPr lang="en-US" sz="1800" dirty="0"/>
              <a:t>PICO</a:t>
            </a:r>
          </a:p>
          <a:p>
            <a:pPr>
              <a:buFont typeface="+mj-lt"/>
              <a:buAutoNum type="arabicPeriod"/>
            </a:pPr>
            <a:r>
              <a:rPr lang="en-US" sz="1800" dirty="0"/>
              <a:t>Hardwoods (Oaks, Aspen </a:t>
            </a:r>
            <a:r>
              <a:rPr lang="en-US" sz="1800" dirty="0" err="1"/>
              <a:t>etc</a:t>
            </a:r>
            <a:r>
              <a:rPr lang="en-US" sz="1800" dirty="0"/>
              <a:t>)</a:t>
            </a:r>
          </a:p>
          <a:p>
            <a:pPr>
              <a:buFont typeface="+mj-lt"/>
              <a:buAutoNum type="arabicPeriod"/>
            </a:pPr>
            <a:r>
              <a:rPr lang="en-US" sz="1800" dirty="0"/>
              <a:t>JUOC</a:t>
            </a:r>
          </a:p>
          <a:p>
            <a:endParaRPr lang="en-US" dirty="0"/>
          </a:p>
        </p:txBody>
      </p:sp>
    </p:spTree>
    <p:extLst>
      <p:ext uri="{BB962C8B-B14F-4D97-AF65-F5344CB8AC3E}">
        <p14:creationId xmlns:p14="http://schemas.microsoft.com/office/powerpoint/2010/main" val="356378285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a:t>2019 Tree Species Order of Precedence</a:t>
            </a:r>
            <a:br>
              <a:rPr lang="en-US" sz="2800" dirty="0"/>
            </a:br>
            <a:r>
              <a:rPr lang="en-US" sz="2800" dirty="0"/>
              <a:t> for Vegetation Zone Classification</a:t>
            </a:r>
            <a:br>
              <a:rPr lang="en-US" sz="2400" dirty="0"/>
            </a:br>
            <a:endParaRPr lang="en-US" sz="2400" dirty="0"/>
          </a:p>
        </p:txBody>
      </p:sp>
      <p:sp>
        <p:nvSpPr>
          <p:cNvPr id="5" name="Text Placeholder 4"/>
          <p:cNvSpPr>
            <a:spLocks noGrp="1"/>
          </p:cNvSpPr>
          <p:nvPr>
            <p:ph type="body" idx="1"/>
          </p:nvPr>
        </p:nvSpPr>
        <p:spPr>
          <a:xfrm>
            <a:off x="731520" y="1417638"/>
            <a:ext cx="3030141" cy="479822"/>
          </a:xfrm>
        </p:spPr>
        <p:txBody>
          <a:bodyPr/>
          <a:lstStyle/>
          <a:p>
            <a:r>
              <a:rPr lang="en-US" sz="2000" dirty="0">
                <a:solidFill>
                  <a:srgbClr val="FFFF00"/>
                </a:solidFill>
              </a:rPr>
              <a:t>Min Threshold for zone assignment &gt;=5% Cover</a:t>
            </a:r>
            <a:endParaRPr lang="en-US" sz="2000" b="0" dirty="0">
              <a:solidFill>
                <a:srgbClr val="FFFF00"/>
              </a:solidFill>
            </a:endParaRPr>
          </a:p>
        </p:txBody>
      </p:sp>
      <p:pic>
        <p:nvPicPr>
          <p:cNvPr id="3" name="Content Placeholder 2"/>
          <p:cNvPicPr>
            <a:picLocks noGrp="1" noChangeAspect="1"/>
          </p:cNvPicPr>
          <p:nvPr>
            <p:ph sz="half" idx="2"/>
          </p:nvPr>
        </p:nvPicPr>
        <p:blipFill>
          <a:blip r:embed="rId2"/>
          <a:stretch>
            <a:fillRect/>
          </a:stretch>
        </p:blipFill>
        <p:spPr>
          <a:xfrm>
            <a:off x="731520" y="2011680"/>
            <a:ext cx="3453683" cy="4466317"/>
          </a:xfrm>
          <a:prstGeom prst="rect">
            <a:avLst/>
          </a:prstGeom>
        </p:spPr>
      </p:pic>
      <p:sp>
        <p:nvSpPr>
          <p:cNvPr id="8" name="Content Placeholder 7"/>
          <p:cNvSpPr>
            <a:spLocks noGrp="1"/>
          </p:cNvSpPr>
          <p:nvPr>
            <p:ph sz="quarter" idx="4"/>
          </p:nvPr>
        </p:nvSpPr>
        <p:spPr>
          <a:xfrm>
            <a:off x="4419600" y="1280160"/>
            <a:ext cx="4343400" cy="4400550"/>
          </a:xfrm>
        </p:spPr>
        <p:txBody>
          <a:bodyPr/>
          <a:lstStyle/>
          <a:p>
            <a:pPr>
              <a:spcBef>
                <a:spcPts val="0"/>
              </a:spcBef>
              <a:buFont typeface="+mj-lt"/>
              <a:buAutoNum type="arabicPeriod"/>
            </a:pPr>
            <a:r>
              <a:rPr lang="en-US" sz="1600" dirty="0">
                <a:solidFill>
                  <a:srgbClr val="FF0000"/>
                </a:solidFill>
              </a:rPr>
              <a:t>PIJE</a:t>
            </a:r>
          </a:p>
          <a:p>
            <a:pPr>
              <a:spcBef>
                <a:spcPts val="0"/>
              </a:spcBef>
              <a:buFont typeface="+mj-lt"/>
              <a:buAutoNum type="arabicPeriod"/>
            </a:pPr>
            <a:r>
              <a:rPr lang="en-US" sz="1600" dirty="0"/>
              <a:t>PISI</a:t>
            </a:r>
          </a:p>
          <a:p>
            <a:pPr>
              <a:spcBef>
                <a:spcPts val="0"/>
              </a:spcBef>
              <a:buFont typeface="+mj-lt"/>
              <a:buAutoNum type="arabicPeriod"/>
            </a:pPr>
            <a:r>
              <a:rPr lang="en-US" sz="1600" dirty="0">
                <a:solidFill>
                  <a:srgbClr val="FF0000"/>
                </a:solidFill>
              </a:rPr>
              <a:t>SESE3</a:t>
            </a:r>
          </a:p>
          <a:p>
            <a:pPr>
              <a:spcBef>
                <a:spcPts val="0"/>
              </a:spcBef>
              <a:buFont typeface="+mj-lt"/>
              <a:buAutoNum type="arabicPeriod"/>
            </a:pPr>
            <a:r>
              <a:rPr lang="en-US" sz="1600" dirty="0"/>
              <a:t>TSME </a:t>
            </a:r>
            <a:r>
              <a:rPr lang="en-US" sz="1600" dirty="0">
                <a:solidFill>
                  <a:srgbClr val="FF0000"/>
                </a:solidFill>
              </a:rPr>
              <a:t>(10% Threshold)</a:t>
            </a:r>
          </a:p>
          <a:p>
            <a:pPr>
              <a:spcBef>
                <a:spcPts val="0"/>
              </a:spcBef>
              <a:buFont typeface="+mj-lt"/>
              <a:buAutoNum type="arabicPeriod"/>
            </a:pPr>
            <a:r>
              <a:rPr lang="en-US" sz="1600" dirty="0"/>
              <a:t>ABAM or </a:t>
            </a:r>
            <a:r>
              <a:rPr lang="en-US" sz="1600" dirty="0">
                <a:solidFill>
                  <a:srgbClr val="FF0000"/>
                </a:solidFill>
              </a:rPr>
              <a:t>ABPR</a:t>
            </a:r>
          </a:p>
          <a:p>
            <a:pPr>
              <a:spcBef>
                <a:spcPts val="0"/>
              </a:spcBef>
              <a:buFont typeface="+mj-lt"/>
              <a:buAutoNum type="arabicPeriod"/>
            </a:pPr>
            <a:r>
              <a:rPr lang="en-US" sz="1600" dirty="0"/>
              <a:t>TSHE or THPL</a:t>
            </a:r>
          </a:p>
          <a:p>
            <a:pPr>
              <a:spcBef>
                <a:spcPts val="0"/>
              </a:spcBef>
              <a:buFont typeface="+mj-lt"/>
              <a:buAutoNum type="arabicPeriod"/>
            </a:pPr>
            <a:r>
              <a:rPr lang="en-US" sz="1600" dirty="0"/>
              <a:t>ABLA2 or PIEN</a:t>
            </a:r>
          </a:p>
          <a:p>
            <a:pPr>
              <a:spcBef>
                <a:spcPts val="0"/>
              </a:spcBef>
              <a:buFont typeface="+mj-lt"/>
              <a:buAutoNum type="arabicPeriod"/>
            </a:pPr>
            <a:r>
              <a:rPr lang="en-US" sz="1600" dirty="0"/>
              <a:t>ABCO or ABGR</a:t>
            </a:r>
          </a:p>
          <a:p>
            <a:pPr>
              <a:spcBef>
                <a:spcPts val="0"/>
              </a:spcBef>
              <a:buFont typeface="+mj-lt"/>
              <a:buAutoNum type="arabicPeriod"/>
            </a:pPr>
            <a:r>
              <a:rPr lang="en-US" sz="1600" dirty="0"/>
              <a:t>ABMAS or ABMA</a:t>
            </a:r>
          </a:p>
          <a:p>
            <a:pPr>
              <a:spcBef>
                <a:spcPts val="0"/>
              </a:spcBef>
              <a:buFont typeface="+mj-lt"/>
              <a:buAutoNum type="arabicPeriod"/>
            </a:pPr>
            <a:r>
              <a:rPr lang="en-US" sz="1600" dirty="0"/>
              <a:t>CHLA </a:t>
            </a:r>
            <a:r>
              <a:rPr lang="en-US" sz="1600" dirty="0">
                <a:solidFill>
                  <a:srgbClr val="FF0000"/>
                </a:solidFill>
              </a:rPr>
              <a:t>(10% Threshold)</a:t>
            </a:r>
          </a:p>
          <a:p>
            <a:pPr>
              <a:spcBef>
                <a:spcPts val="0"/>
              </a:spcBef>
              <a:buFont typeface="+mj-lt"/>
              <a:buAutoNum type="arabicPeriod"/>
            </a:pPr>
            <a:r>
              <a:rPr lang="en-US" sz="1600" dirty="0"/>
              <a:t>LIDE3 </a:t>
            </a:r>
            <a:r>
              <a:rPr lang="en-US" sz="1600" dirty="0">
                <a:solidFill>
                  <a:srgbClr val="FF0000"/>
                </a:solidFill>
              </a:rPr>
              <a:t>(20% Threshold)</a:t>
            </a:r>
          </a:p>
          <a:p>
            <a:pPr>
              <a:spcBef>
                <a:spcPts val="0"/>
              </a:spcBef>
              <a:buFont typeface="+mj-lt"/>
              <a:buAutoNum type="arabicPeriod"/>
            </a:pPr>
            <a:r>
              <a:rPr lang="en-US" sz="1600" dirty="0"/>
              <a:t>PSME</a:t>
            </a:r>
          </a:p>
          <a:p>
            <a:pPr>
              <a:spcBef>
                <a:spcPts val="0"/>
              </a:spcBef>
              <a:buFont typeface="+mj-lt"/>
              <a:buAutoNum type="arabicPeriod"/>
            </a:pPr>
            <a:r>
              <a:rPr lang="en-US" sz="1600" dirty="0"/>
              <a:t>PIPO</a:t>
            </a:r>
          </a:p>
          <a:p>
            <a:pPr>
              <a:spcBef>
                <a:spcPts val="0"/>
              </a:spcBef>
              <a:buFont typeface="+mj-lt"/>
              <a:buAutoNum type="arabicPeriod"/>
            </a:pPr>
            <a:r>
              <a:rPr lang="en-US" sz="1600" dirty="0"/>
              <a:t>Parklands (PIAL, PIFL2, LALY, PILO, PIBA)</a:t>
            </a:r>
          </a:p>
          <a:p>
            <a:pPr>
              <a:spcBef>
                <a:spcPts val="0"/>
              </a:spcBef>
              <a:buFont typeface="+mj-lt"/>
              <a:buAutoNum type="arabicPeriod"/>
            </a:pPr>
            <a:r>
              <a:rPr lang="en-US" sz="1600" dirty="0"/>
              <a:t>PICO</a:t>
            </a:r>
          </a:p>
          <a:p>
            <a:pPr>
              <a:spcBef>
                <a:spcPts val="0"/>
              </a:spcBef>
              <a:buFont typeface="+mj-lt"/>
              <a:buAutoNum type="arabicPeriod"/>
            </a:pPr>
            <a:r>
              <a:rPr lang="en-US" sz="1600" dirty="0">
                <a:solidFill>
                  <a:srgbClr val="FF0000"/>
                </a:solidFill>
              </a:rPr>
              <a:t>PISA2 or PICO3</a:t>
            </a:r>
          </a:p>
          <a:p>
            <a:pPr>
              <a:spcBef>
                <a:spcPts val="0"/>
              </a:spcBef>
              <a:buFont typeface="+mj-lt"/>
              <a:buAutoNum type="arabicPeriod"/>
            </a:pPr>
            <a:r>
              <a:rPr lang="en-US" sz="1600" dirty="0"/>
              <a:t>Rip. Hardwoods (BEPA, POBAT, POTR5 etc.)</a:t>
            </a:r>
          </a:p>
          <a:p>
            <a:pPr>
              <a:spcBef>
                <a:spcPts val="0"/>
              </a:spcBef>
              <a:buFont typeface="+mj-lt"/>
              <a:buAutoNum type="arabicPeriod"/>
            </a:pPr>
            <a:r>
              <a:rPr lang="en-US" sz="1600" dirty="0"/>
              <a:t>Oak Woodlands</a:t>
            </a:r>
          </a:p>
          <a:p>
            <a:pPr>
              <a:spcBef>
                <a:spcPts val="0"/>
              </a:spcBef>
              <a:buFont typeface="+mj-lt"/>
              <a:buAutoNum type="arabicPeriod"/>
            </a:pPr>
            <a:r>
              <a:rPr lang="en-US" sz="1600" dirty="0"/>
              <a:t>Other Hardwoods </a:t>
            </a:r>
          </a:p>
          <a:p>
            <a:pPr>
              <a:spcBef>
                <a:spcPts val="0"/>
              </a:spcBef>
              <a:buFont typeface="+mj-lt"/>
              <a:buAutoNum type="arabicPeriod"/>
            </a:pPr>
            <a:r>
              <a:rPr lang="en-US" sz="1600" dirty="0"/>
              <a:t>Con. Woodlands (Pinyon, JUOC, Cypress)</a:t>
            </a:r>
          </a:p>
          <a:p>
            <a:pPr>
              <a:spcBef>
                <a:spcPts val="0"/>
              </a:spcBef>
              <a:buFont typeface="+mj-lt"/>
              <a:buAutoNum type="arabicPeriod"/>
            </a:pPr>
            <a:endParaRPr lang="en-US" sz="1400" dirty="0"/>
          </a:p>
          <a:p>
            <a:pPr marL="0" indent="0">
              <a:spcBef>
                <a:spcPts val="0"/>
              </a:spcBef>
              <a:buNone/>
            </a:pPr>
            <a:endParaRPr lang="en-US" sz="1500" dirty="0"/>
          </a:p>
          <a:p>
            <a:endParaRPr lang="en-US" dirty="0"/>
          </a:p>
        </p:txBody>
      </p:sp>
    </p:spTree>
    <p:extLst>
      <p:ext uri="{BB962C8B-B14F-4D97-AF65-F5344CB8AC3E}">
        <p14:creationId xmlns:p14="http://schemas.microsoft.com/office/powerpoint/2010/main" val="78166236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a:t>2020 Tree Species Order of Precedence</a:t>
            </a:r>
            <a:br>
              <a:rPr lang="en-US" sz="2800" dirty="0"/>
            </a:br>
            <a:r>
              <a:rPr lang="en-US" sz="2800" dirty="0"/>
              <a:t> for Vegetation Zone Classification</a:t>
            </a:r>
            <a:br>
              <a:rPr lang="en-US" sz="2400" dirty="0"/>
            </a:br>
            <a:endParaRPr lang="en-US" sz="2400" dirty="0"/>
          </a:p>
        </p:txBody>
      </p:sp>
      <p:sp>
        <p:nvSpPr>
          <p:cNvPr id="5" name="Text Placeholder 4"/>
          <p:cNvSpPr>
            <a:spLocks noGrp="1"/>
          </p:cNvSpPr>
          <p:nvPr>
            <p:ph type="body" idx="1"/>
          </p:nvPr>
        </p:nvSpPr>
        <p:spPr>
          <a:xfrm>
            <a:off x="609600" y="1379776"/>
            <a:ext cx="3030141" cy="479822"/>
          </a:xfrm>
        </p:spPr>
        <p:txBody>
          <a:bodyPr/>
          <a:lstStyle/>
          <a:p>
            <a:pPr algn="ctr"/>
            <a:r>
              <a:rPr lang="en-US" sz="2000" dirty="0">
                <a:solidFill>
                  <a:srgbClr val="FFFF00"/>
                </a:solidFill>
              </a:rPr>
              <a:t>Min Threshold for zone assignment &gt;=5% Cover</a:t>
            </a:r>
            <a:endParaRPr lang="en-US" sz="2000" b="0" dirty="0">
              <a:solidFill>
                <a:srgbClr val="FFFF00"/>
              </a:solidFill>
            </a:endParaRPr>
          </a:p>
        </p:txBody>
      </p:sp>
      <p:pic>
        <p:nvPicPr>
          <p:cNvPr id="3" name="Content Placeholder 2"/>
          <p:cNvPicPr>
            <a:picLocks noGrp="1" noChangeAspect="1"/>
          </p:cNvPicPr>
          <p:nvPr>
            <p:ph sz="half" idx="2"/>
          </p:nvPr>
        </p:nvPicPr>
        <p:blipFill>
          <a:blip r:embed="rId2"/>
          <a:stretch>
            <a:fillRect/>
          </a:stretch>
        </p:blipFill>
        <p:spPr>
          <a:xfrm>
            <a:off x="731520" y="1859598"/>
            <a:ext cx="3453683" cy="4466317"/>
          </a:xfrm>
          <a:prstGeom prst="rect">
            <a:avLst/>
          </a:prstGeom>
        </p:spPr>
      </p:pic>
      <p:sp>
        <p:nvSpPr>
          <p:cNvPr id="8" name="Content Placeholder 7"/>
          <p:cNvSpPr>
            <a:spLocks noGrp="1"/>
          </p:cNvSpPr>
          <p:nvPr>
            <p:ph sz="quarter" idx="4"/>
          </p:nvPr>
        </p:nvSpPr>
        <p:spPr>
          <a:xfrm>
            <a:off x="4400550" y="1371600"/>
            <a:ext cx="4286250" cy="4400550"/>
          </a:xfrm>
        </p:spPr>
        <p:txBody>
          <a:bodyPr/>
          <a:lstStyle/>
          <a:p>
            <a:pPr>
              <a:spcBef>
                <a:spcPts val="0"/>
              </a:spcBef>
              <a:buFont typeface="+mj-lt"/>
              <a:buAutoNum type="arabicPeriod"/>
            </a:pPr>
            <a:r>
              <a:rPr lang="en-US" sz="1600" dirty="0"/>
              <a:t>PISI</a:t>
            </a:r>
          </a:p>
          <a:p>
            <a:pPr>
              <a:spcBef>
                <a:spcPts val="0"/>
              </a:spcBef>
              <a:buFont typeface="+mj-lt"/>
              <a:buAutoNum type="arabicPeriod"/>
            </a:pPr>
            <a:r>
              <a:rPr lang="en-US" sz="1600" dirty="0">
                <a:solidFill>
                  <a:schemeClr val="bg1"/>
                </a:solidFill>
              </a:rPr>
              <a:t>SESE3</a:t>
            </a:r>
          </a:p>
          <a:p>
            <a:pPr>
              <a:spcBef>
                <a:spcPts val="0"/>
              </a:spcBef>
              <a:buFont typeface="+mj-lt"/>
              <a:buAutoNum type="arabicPeriod"/>
            </a:pPr>
            <a:r>
              <a:rPr lang="en-US" sz="1600" dirty="0"/>
              <a:t>TSME </a:t>
            </a:r>
            <a:r>
              <a:rPr lang="en-US" sz="1600" dirty="0">
                <a:solidFill>
                  <a:schemeClr val="bg1"/>
                </a:solidFill>
              </a:rPr>
              <a:t>(10% and 20% Thresholds )</a:t>
            </a:r>
          </a:p>
          <a:p>
            <a:pPr>
              <a:spcBef>
                <a:spcPts val="0"/>
              </a:spcBef>
              <a:buFont typeface="+mj-lt"/>
              <a:buAutoNum type="arabicPeriod"/>
            </a:pPr>
            <a:r>
              <a:rPr lang="en-US" sz="1600" dirty="0"/>
              <a:t>ABAM or </a:t>
            </a:r>
            <a:r>
              <a:rPr lang="en-US" sz="1600" dirty="0">
                <a:solidFill>
                  <a:schemeClr val="bg1"/>
                </a:solidFill>
              </a:rPr>
              <a:t>ABPR</a:t>
            </a:r>
          </a:p>
          <a:p>
            <a:pPr>
              <a:spcBef>
                <a:spcPts val="0"/>
              </a:spcBef>
              <a:buFont typeface="+mj-lt"/>
              <a:buAutoNum type="arabicPeriod"/>
            </a:pPr>
            <a:r>
              <a:rPr lang="en-US" sz="1600" dirty="0"/>
              <a:t>TSHE or THPL (2 zones in the N. Rockies)</a:t>
            </a:r>
          </a:p>
          <a:p>
            <a:pPr>
              <a:spcBef>
                <a:spcPts val="0"/>
              </a:spcBef>
              <a:buFont typeface="+mj-lt"/>
              <a:buAutoNum type="arabicPeriod"/>
            </a:pPr>
            <a:r>
              <a:rPr lang="en-US" sz="1600" dirty="0"/>
              <a:t>ABLA2 or PIEN</a:t>
            </a:r>
          </a:p>
          <a:p>
            <a:pPr>
              <a:spcBef>
                <a:spcPts val="0"/>
              </a:spcBef>
              <a:buFont typeface="+mj-lt"/>
              <a:buAutoNum type="arabicPeriod"/>
            </a:pPr>
            <a:r>
              <a:rPr lang="en-US" sz="1600" dirty="0"/>
              <a:t>ABCO or ABGR</a:t>
            </a:r>
          </a:p>
          <a:p>
            <a:pPr>
              <a:spcBef>
                <a:spcPts val="0"/>
              </a:spcBef>
              <a:buFont typeface="+mj-lt"/>
              <a:buAutoNum type="arabicPeriod"/>
            </a:pPr>
            <a:r>
              <a:rPr lang="en-US" sz="1600" dirty="0"/>
              <a:t>ABMAS or ABMA</a:t>
            </a:r>
          </a:p>
          <a:p>
            <a:pPr>
              <a:spcBef>
                <a:spcPts val="0"/>
              </a:spcBef>
              <a:buFont typeface="+mj-lt"/>
              <a:buAutoNum type="arabicPeriod"/>
            </a:pPr>
            <a:r>
              <a:rPr lang="en-US" sz="1600" dirty="0"/>
              <a:t>CHLA </a:t>
            </a:r>
            <a:r>
              <a:rPr lang="en-US" sz="1600" dirty="0">
                <a:solidFill>
                  <a:schemeClr val="bg1"/>
                </a:solidFill>
              </a:rPr>
              <a:t>(10% Threshold)</a:t>
            </a:r>
          </a:p>
          <a:p>
            <a:pPr>
              <a:spcBef>
                <a:spcPts val="0"/>
              </a:spcBef>
              <a:buFont typeface="+mj-lt"/>
              <a:buAutoNum type="arabicPeriod"/>
            </a:pPr>
            <a:r>
              <a:rPr lang="en-US" sz="1600" dirty="0"/>
              <a:t>LIDE3 </a:t>
            </a:r>
            <a:r>
              <a:rPr lang="en-US" sz="1600" dirty="0">
                <a:solidFill>
                  <a:schemeClr val="bg1"/>
                </a:solidFill>
              </a:rPr>
              <a:t>(20% Threshold)</a:t>
            </a:r>
          </a:p>
          <a:p>
            <a:pPr>
              <a:spcBef>
                <a:spcPts val="0"/>
              </a:spcBef>
              <a:buFont typeface="+mj-lt"/>
              <a:buAutoNum type="arabicPeriod"/>
            </a:pPr>
            <a:r>
              <a:rPr lang="en-US" sz="1600" dirty="0"/>
              <a:t>PSME or </a:t>
            </a:r>
            <a:r>
              <a:rPr lang="en-US" sz="1600" dirty="0">
                <a:solidFill>
                  <a:srgbClr val="FFFF00"/>
                </a:solidFill>
              </a:rPr>
              <a:t>PSMA</a:t>
            </a:r>
          </a:p>
          <a:p>
            <a:pPr>
              <a:spcBef>
                <a:spcPts val="0"/>
              </a:spcBef>
              <a:buFont typeface="+mj-lt"/>
              <a:buAutoNum type="arabicPeriod"/>
            </a:pPr>
            <a:r>
              <a:rPr lang="en-US" sz="1600" dirty="0">
                <a:solidFill>
                  <a:srgbClr val="FFFF00"/>
                </a:solidFill>
              </a:rPr>
              <a:t>PIJE</a:t>
            </a:r>
          </a:p>
          <a:p>
            <a:pPr>
              <a:spcBef>
                <a:spcPts val="0"/>
              </a:spcBef>
              <a:buFont typeface="+mj-lt"/>
              <a:buAutoNum type="arabicPeriod"/>
            </a:pPr>
            <a:r>
              <a:rPr lang="en-US" sz="1600" dirty="0"/>
              <a:t>PIPO</a:t>
            </a:r>
          </a:p>
          <a:p>
            <a:pPr>
              <a:spcBef>
                <a:spcPts val="0"/>
              </a:spcBef>
              <a:buFont typeface="+mj-lt"/>
              <a:buAutoNum type="arabicPeriod"/>
            </a:pPr>
            <a:r>
              <a:rPr lang="en-US" sz="1600" dirty="0"/>
              <a:t>Parklands (PIAL, PIFL2, LALY, PILO, PIBA)</a:t>
            </a:r>
          </a:p>
          <a:p>
            <a:pPr>
              <a:spcBef>
                <a:spcPts val="0"/>
              </a:spcBef>
              <a:buFont typeface="+mj-lt"/>
              <a:buAutoNum type="arabicPeriod"/>
            </a:pPr>
            <a:r>
              <a:rPr lang="en-US" sz="1600" dirty="0"/>
              <a:t>PICO</a:t>
            </a:r>
          </a:p>
          <a:p>
            <a:pPr>
              <a:spcBef>
                <a:spcPts val="0"/>
              </a:spcBef>
              <a:buFont typeface="+mj-lt"/>
              <a:buAutoNum type="arabicPeriod"/>
            </a:pPr>
            <a:r>
              <a:rPr lang="en-US" sz="1600" dirty="0">
                <a:solidFill>
                  <a:schemeClr val="bg1"/>
                </a:solidFill>
              </a:rPr>
              <a:t>PISA2 or PICO3</a:t>
            </a:r>
          </a:p>
          <a:p>
            <a:pPr>
              <a:spcBef>
                <a:spcPts val="0"/>
              </a:spcBef>
              <a:buFont typeface="+mj-lt"/>
              <a:buAutoNum type="arabicPeriod"/>
            </a:pPr>
            <a:r>
              <a:rPr lang="en-US" sz="1600" dirty="0"/>
              <a:t>Rip. Hardwoods (FRLA, POBAT, POTR5 etc.)</a:t>
            </a:r>
          </a:p>
          <a:p>
            <a:pPr>
              <a:spcBef>
                <a:spcPts val="0"/>
              </a:spcBef>
              <a:buFont typeface="+mj-lt"/>
              <a:buAutoNum type="arabicPeriod"/>
            </a:pPr>
            <a:r>
              <a:rPr lang="en-US" sz="1600" dirty="0"/>
              <a:t>Oak Woodlands</a:t>
            </a:r>
          </a:p>
          <a:p>
            <a:pPr>
              <a:spcBef>
                <a:spcPts val="0"/>
              </a:spcBef>
              <a:buFont typeface="+mj-lt"/>
              <a:buAutoNum type="arabicPeriod"/>
            </a:pPr>
            <a:r>
              <a:rPr lang="en-US" sz="1600" dirty="0"/>
              <a:t>Other Hardwoods </a:t>
            </a:r>
          </a:p>
          <a:p>
            <a:pPr>
              <a:spcBef>
                <a:spcPts val="0"/>
              </a:spcBef>
              <a:buFont typeface="+mj-lt"/>
              <a:buAutoNum type="arabicPeriod"/>
            </a:pPr>
            <a:r>
              <a:rPr lang="en-US" sz="1600" dirty="0"/>
              <a:t>Con. Woodlands (Pinyon, JUOC, Cypress)</a:t>
            </a:r>
          </a:p>
          <a:p>
            <a:pPr>
              <a:spcBef>
                <a:spcPts val="0"/>
              </a:spcBef>
              <a:buFont typeface="+mj-lt"/>
              <a:buAutoNum type="arabicPeriod"/>
            </a:pPr>
            <a:endParaRPr lang="en-US" sz="900" dirty="0"/>
          </a:p>
          <a:p>
            <a:pPr marL="0" indent="0">
              <a:spcBef>
                <a:spcPts val="0"/>
              </a:spcBef>
              <a:buNone/>
            </a:pPr>
            <a:endParaRPr lang="en-US" sz="1500" dirty="0"/>
          </a:p>
          <a:p>
            <a:endParaRPr lang="en-US" dirty="0"/>
          </a:p>
        </p:txBody>
      </p:sp>
    </p:spTree>
    <p:extLst>
      <p:ext uri="{BB962C8B-B14F-4D97-AF65-F5344CB8AC3E}">
        <p14:creationId xmlns:p14="http://schemas.microsoft.com/office/powerpoint/2010/main" val="278211756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8640" y="453010"/>
            <a:ext cx="8061960" cy="1435894"/>
          </a:xfrm>
        </p:spPr>
        <p:txBody>
          <a:bodyPr/>
          <a:lstStyle/>
          <a:p>
            <a:r>
              <a:rPr lang="en-US" sz="2800" dirty="0"/>
              <a:t>How do you get consistent Subseries PVT estimates out of existing Species Composition Info?</a:t>
            </a:r>
          </a:p>
        </p:txBody>
      </p:sp>
      <p:sp>
        <p:nvSpPr>
          <p:cNvPr id="3" name="Rectangle 2"/>
          <p:cNvSpPr/>
          <p:nvPr/>
        </p:nvSpPr>
        <p:spPr>
          <a:xfrm>
            <a:off x="3840480" y="2057412"/>
            <a:ext cx="4648200" cy="4425827"/>
          </a:xfrm>
          <a:prstGeom prst="rect">
            <a:avLst/>
          </a:prstGeom>
        </p:spPr>
        <p:txBody>
          <a:bodyPr wrap="square">
            <a:spAutoFit/>
          </a:bodyPr>
          <a:lstStyle/>
          <a:p>
            <a:pPr marL="342900" indent="-342900" defTabSz="685800" eaLnBrk="0" fontAlgn="base" hangingPunct="0">
              <a:spcBef>
                <a:spcPct val="20000"/>
              </a:spcBef>
              <a:spcAft>
                <a:spcPct val="0"/>
              </a:spcAft>
              <a:buClr>
                <a:srgbClr val="CCCBB4"/>
              </a:buClr>
              <a:buSzPct val="75000"/>
              <a:buFont typeface="Wingdings" panose="05000000000000000000" pitchFamily="2" charset="2"/>
              <a:buChar char="v"/>
            </a:pPr>
            <a:r>
              <a:rPr lang="en-US" sz="2200" kern="0" dirty="0">
                <a:solidFill>
                  <a:srgbClr val="E6E9DB"/>
                </a:solidFill>
                <a:latin typeface="Adobe Garamond Pro"/>
              </a:rPr>
              <a:t>Subdivide the </a:t>
            </a:r>
            <a:r>
              <a:rPr lang="en-US" sz="2200" kern="0" dirty="0" err="1">
                <a:solidFill>
                  <a:srgbClr val="E6E9DB"/>
                </a:solidFill>
                <a:latin typeface="Adobe Garamond Pro"/>
              </a:rPr>
              <a:t>Vegzone</a:t>
            </a:r>
            <a:r>
              <a:rPr lang="en-US" sz="2200" kern="0" dirty="0">
                <a:solidFill>
                  <a:srgbClr val="E6E9DB"/>
                </a:solidFill>
                <a:latin typeface="Adobe Garamond Pro"/>
              </a:rPr>
              <a:t> level classification based on minimum cumulative abundance or occurrence of a minimum number of species within an understory “indicator” species group</a:t>
            </a:r>
          </a:p>
          <a:p>
            <a:pPr marL="342900" indent="-342900" defTabSz="685800" eaLnBrk="0" fontAlgn="base" hangingPunct="0">
              <a:spcBef>
                <a:spcPct val="20000"/>
              </a:spcBef>
              <a:spcAft>
                <a:spcPct val="0"/>
              </a:spcAft>
              <a:buClr>
                <a:srgbClr val="CCCBB4"/>
              </a:buClr>
              <a:buSzPct val="75000"/>
              <a:buFont typeface="Wingdings" panose="05000000000000000000" pitchFamily="2" charset="2"/>
              <a:buChar char="v"/>
            </a:pPr>
            <a:r>
              <a:rPr lang="en-US" sz="2200" kern="0" dirty="0">
                <a:solidFill>
                  <a:srgbClr val="E6E9DB"/>
                </a:solidFill>
                <a:latin typeface="Adobe Garamond Pro"/>
              </a:rPr>
              <a:t>Indicator Species Groups are based on relative species affinities to major explanatory variables.</a:t>
            </a:r>
          </a:p>
          <a:p>
            <a:pPr marL="900113" lvl="2" indent="-214313" defTabSz="685800" eaLnBrk="0" fontAlgn="base" hangingPunct="0">
              <a:spcBef>
                <a:spcPct val="20000"/>
              </a:spcBef>
              <a:spcAft>
                <a:spcPct val="0"/>
              </a:spcAft>
              <a:buClr>
                <a:srgbClr val="CCCBB4"/>
              </a:buClr>
              <a:buSzPct val="75000"/>
              <a:buFont typeface="Wingdings" pitchFamily="2" charset="2"/>
              <a:buChar char="Ø"/>
            </a:pPr>
            <a:r>
              <a:rPr lang="en-US" sz="2200" kern="0" dirty="0">
                <a:solidFill>
                  <a:srgbClr val="E6E9DB"/>
                </a:solidFill>
                <a:latin typeface="Adobe Garamond Pro"/>
              </a:rPr>
              <a:t>Moisture</a:t>
            </a:r>
          </a:p>
          <a:p>
            <a:pPr marL="900113" lvl="2" indent="-214313" defTabSz="685800" eaLnBrk="0" fontAlgn="base" hangingPunct="0">
              <a:spcBef>
                <a:spcPct val="20000"/>
              </a:spcBef>
              <a:spcAft>
                <a:spcPct val="0"/>
              </a:spcAft>
              <a:buClr>
                <a:srgbClr val="CCCBB4"/>
              </a:buClr>
              <a:buSzPct val="75000"/>
              <a:buFont typeface="Wingdings" pitchFamily="2" charset="2"/>
              <a:buChar char="Ø"/>
            </a:pPr>
            <a:r>
              <a:rPr lang="en-US" sz="2200" kern="0" dirty="0">
                <a:solidFill>
                  <a:srgbClr val="E6E9DB"/>
                </a:solidFill>
                <a:latin typeface="Adobe Garamond Pro"/>
              </a:rPr>
              <a:t>Temperature</a:t>
            </a:r>
          </a:p>
          <a:p>
            <a:pPr marL="900113" lvl="2" indent="-214313" defTabSz="685800" eaLnBrk="0" fontAlgn="base" hangingPunct="0">
              <a:spcBef>
                <a:spcPct val="20000"/>
              </a:spcBef>
              <a:spcAft>
                <a:spcPct val="0"/>
              </a:spcAft>
              <a:buClr>
                <a:srgbClr val="CCCBB4"/>
              </a:buClr>
              <a:buSzPct val="75000"/>
              <a:buFont typeface="Wingdings" pitchFamily="2" charset="2"/>
              <a:buChar char="Ø"/>
            </a:pPr>
            <a:r>
              <a:rPr lang="en-US" sz="2200" kern="0" dirty="0">
                <a:solidFill>
                  <a:srgbClr val="E6E9DB"/>
                </a:solidFill>
                <a:latin typeface="Adobe Garamond Pro"/>
              </a:rPr>
              <a:t>Seasonal Variability</a:t>
            </a:r>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548640" y="2057395"/>
            <a:ext cx="3215155" cy="44103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0034713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p:txBody>
          <a:bodyPr/>
          <a:lstStyle/>
          <a:p>
            <a:pPr eaLnBrk="1" hangingPunct="1"/>
            <a:r>
              <a:rPr lang="en-US"/>
              <a:t>What is Nearest Neighbors Forest Vegetation Mapping?</a:t>
            </a:r>
          </a:p>
        </p:txBody>
      </p:sp>
      <p:sp>
        <p:nvSpPr>
          <p:cNvPr id="16387" name="Rectangle 3"/>
          <p:cNvSpPr>
            <a:spLocks noGrp="1" noChangeArrowheads="1"/>
          </p:cNvSpPr>
          <p:nvPr>
            <p:ph type="body" idx="1"/>
          </p:nvPr>
        </p:nvSpPr>
        <p:spPr/>
        <p:txBody>
          <a:bodyPr/>
          <a:lstStyle/>
          <a:p>
            <a:pPr eaLnBrk="1" hangingPunct="1"/>
            <a:r>
              <a:rPr lang="en-US"/>
              <a:t>“Nearest Neighbors” ≈ Imputation</a:t>
            </a:r>
          </a:p>
          <a:p>
            <a:pPr eaLnBrk="1" hangingPunct="1"/>
            <a:r>
              <a:rPr lang="en-US"/>
              <a:t>Statistical Imputation</a:t>
            </a:r>
          </a:p>
          <a:p>
            <a:pPr lvl="1" eaLnBrk="1" hangingPunct="1"/>
            <a:r>
              <a:rPr lang="en-US" sz="2600"/>
              <a:t>substitution of some value for a missing data point or a missing component of a data point</a:t>
            </a:r>
          </a:p>
          <a:p>
            <a:pPr eaLnBrk="1" hangingPunct="1"/>
            <a:r>
              <a:rPr lang="en-US"/>
              <a:t>Imputation in a forest vegetation modeling context</a:t>
            </a:r>
          </a:p>
          <a:p>
            <a:pPr lvl="1" eaLnBrk="1" hangingPunct="1"/>
            <a:r>
              <a:rPr lang="en-US" sz="2600"/>
              <a:t>data point: measured (inventory) forest plot</a:t>
            </a:r>
          </a:p>
          <a:p>
            <a:pPr lvl="1" eaLnBrk="1" hangingPunct="1"/>
            <a:r>
              <a:rPr lang="en-US" sz="2600"/>
              <a:t>missing data point: pixel or polygon in region of interest</a:t>
            </a:r>
          </a:p>
        </p:txBody>
      </p:sp>
    </p:spTree>
    <p:extLst>
      <p:ext uri="{BB962C8B-B14F-4D97-AF65-F5344CB8AC3E}">
        <p14:creationId xmlns:p14="http://schemas.microsoft.com/office/powerpoint/2010/main" val="51898893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2960" y="304800"/>
            <a:ext cx="7086600" cy="632222"/>
          </a:xfrm>
        </p:spPr>
        <p:txBody>
          <a:bodyPr/>
          <a:lstStyle/>
          <a:p>
            <a:r>
              <a:rPr lang="en-US" sz="3200" dirty="0">
                <a:solidFill>
                  <a:schemeClr val="bg1"/>
                </a:solidFill>
              </a:rPr>
              <a:t>2019 Subzone Species Bins</a:t>
            </a:r>
          </a:p>
        </p:txBody>
      </p:sp>
      <p:pic>
        <p:nvPicPr>
          <p:cNvPr id="739" name="Picture 738"/>
          <p:cNvPicPr>
            <a:picLocks noChangeAspect="1"/>
          </p:cNvPicPr>
          <p:nvPr/>
        </p:nvPicPr>
        <p:blipFill>
          <a:blip r:embed="rId2"/>
          <a:stretch>
            <a:fillRect/>
          </a:stretch>
        </p:blipFill>
        <p:spPr>
          <a:xfrm>
            <a:off x="277936" y="1078707"/>
            <a:ext cx="5052498" cy="4845216"/>
          </a:xfrm>
          <a:prstGeom prst="rect">
            <a:avLst/>
          </a:prstGeom>
          <a:solidFill>
            <a:schemeClr val="bg1"/>
          </a:solidFill>
        </p:spPr>
      </p:pic>
      <p:sp>
        <p:nvSpPr>
          <p:cNvPr id="741" name="TextBox 740"/>
          <p:cNvSpPr txBox="1"/>
          <p:nvPr/>
        </p:nvSpPr>
        <p:spPr>
          <a:xfrm>
            <a:off x="5486400" y="1005840"/>
            <a:ext cx="3429000" cy="4593565"/>
          </a:xfrm>
          <a:prstGeom prst="rect">
            <a:avLst/>
          </a:prstGeom>
          <a:noFill/>
        </p:spPr>
        <p:txBody>
          <a:bodyPr wrap="square" rtlCol="0">
            <a:spAutoFit/>
          </a:bodyPr>
          <a:lstStyle/>
          <a:p>
            <a:pPr defTabSz="685800">
              <a:defRPr/>
            </a:pPr>
            <a:r>
              <a:rPr lang="en-US" sz="1350" b="1" u="sng" dirty="0">
                <a:solidFill>
                  <a:srgbClr val="FFC000"/>
                </a:solidFill>
                <a:latin typeface="Adobe Garamond Pro"/>
              </a:rPr>
              <a:t>Species Bin	# Species	Order</a:t>
            </a:r>
          </a:p>
          <a:p>
            <a:pPr defTabSz="685800">
              <a:defRPr/>
            </a:pPr>
            <a:r>
              <a:rPr lang="en-US" sz="1350" dirty="0">
                <a:solidFill>
                  <a:srgbClr val="92D050"/>
                </a:solidFill>
                <a:latin typeface="Adobe Garamond Pro"/>
              </a:rPr>
              <a:t>Wetland		26 Species	1</a:t>
            </a:r>
          </a:p>
          <a:p>
            <a:pPr defTabSz="685800">
              <a:defRPr/>
            </a:pPr>
            <a:r>
              <a:rPr lang="en-US" sz="1350" dirty="0">
                <a:solidFill>
                  <a:srgbClr val="00B0F0"/>
                </a:solidFill>
                <a:latin typeface="Adobe Garamond Pro"/>
              </a:rPr>
              <a:t>Wet		48 Species	2</a:t>
            </a:r>
          </a:p>
          <a:p>
            <a:pPr defTabSz="685800">
              <a:defRPr/>
            </a:pPr>
            <a:r>
              <a:rPr lang="en-US" sz="1350" dirty="0">
                <a:solidFill>
                  <a:srgbClr val="81649C"/>
                </a:solidFill>
                <a:latin typeface="Adobe Garamond Pro"/>
              </a:rPr>
              <a:t>Parklands		24 Species	3</a:t>
            </a:r>
            <a:endParaRPr lang="en-US" sz="1350" dirty="0">
              <a:solidFill>
                <a:srgbClr val="FFC000"/>
              </a:solidFill>
              <a:latin typeface="Adobe Garamond Pro"/>
            </a:endParaRPr>
          </a:p>
          <a:p>
            <a:pPr defTabSz="685800">
              <a:defRPr/>
            </a:pPr>
            <a:r>
              <a:rPr lang="en-US" sz="1350" dirty="0">
                <a:solidFill>
                  <a:srgbClr val="84E0A0"/>
                </a:solidFill>
                <a:latin typeface="Adobe Garamond Pro"/>
              </a:rPr>
              <a:t>Moist		64 Species	4</a:t>
            </a:r>
          </a:p>
          <a:p>
            <a:pPr defTabSz="685800">
              <a:defRPr/>
            </a:pPr>
            <a:r>
              <a:rPr lang="en-US" sz="1350" dirty="0" err="1">
                <a:solidFill>
                  <a:srgbClr val="BBE0E3"/>
                </a:solidFill>
                <a:latin typeface="Adobe Garamond Pro"/>
              </a:rPr>
              <a:t>ColdDry</a:t>
            </a:r>
            <a:r>
              <a:rPr lang="en-US" sz="1350" dirty="0">
                <a:solidFill>
                  <a:srgbClr val="BBE0E3"/>
                </a:solidFill>
                <a:latin typeface="Adobe Garamond Pro"/>
              </a:rPr>
              <a:t>		 7 Species		5</a:t>
            </a:r>
          </a:p>
          <a:p>
            <a:pPr defTabSz="685800">
              <a:defRPr/>
            </a:pPr>
            <a:r>
              <a:rPr lang="en-US" sz="1350" dirty="0" err="1">
                <a:solidFill>
                  <a:srgbClr val="E2BD82"/>
                </a:solidFill>
                <a:latin typeface="Adobe Garamond Pro"/>
              </a:rPr>
              <a:t>WarmDry</a:t>
            </a:r>
            <a:r>
              <a:rPr lang="en-US" sz="1350" dirty="0">
                <a:solidFill>
                  <a:srgbClr val="E2BD82"/>
                </a:solidFill>
                <a:latin typeface="Adobe Garamond Pro"/>
              </a:rPr>
              <a:t>		46 Species	6</a:t>
            </a:r>
          </a:p>
          <a:p>
            <a:pPr defTabSz="685800">
              <a:defRPr/>
            </a:pPr>
            <a:r>
              <a:rPr lang="en-US" sz="1350" dirty="0">
                <a:solidFill>
                  <a:srgbClr val="FF5050"/>
                </a:solidFill>
                <a:latin typeface="Adobe Garamond Pro"/>
              </a:rPr>
              <a:t>Xeric		15 Species	7</a:t>
            </a:r>
            <a:endParaRPr lang="en-US" sz="1350" dirty="0">
              <a:solidFill>
                <a:srgbClr val="FFC000"/>
              </a:solidFill>
              <a:latin typeface="Adobe Garamond Pro"/>
            </a:endParaRPr>
          </a:p>
          <a:p>
            <a:pPr defTabSz="685800">
              <a:defRPr/>
            </a:pPr>
            <a:endParaRPr lang="en-US" sz="1350" dirty="0">
              <a:solidFill>
                <a:srgbClr val="FFC000"/>
              </a:solidFill>
              <a:latin typeface="Adobe Garamond Pro"/>
            </a:endParaRPr>
          </a:p>
          <a:p>
            <a:pPr defTabSz="685800">
              <a:defRPr/>
            </a:pPr>
            <a:r>
              <a:rPr lang="en-US" sz="1350" dirty="0">
                <a:solidFill>
                  <a:srgbClr val="F7A48D"/>
                </a:solidFill>
                <a:latin typeface="Adobe Garamond Pro"/>
              </a:rPr>
              <a:t>Serpentine	52 Species	Y/N</a:t>
            </a:r>
            <a:endParaRPr lang="en-US" sz="1350" dirty="0">
              <a:solidFill>
                <a:srgbClr val="FFC000"/>
              </a:solidFill>
              <a:latin typeface="Adobe Garamond Pro"/>
            </a:endParaRPr>
          </a:p>
          <a:p>
            <a:pPr defTabSz="685800">
              <a:defRPr/>
            </a:pPr>
            <a:endParaRPr lang="en-US" sz="1350" dirty="0">
              <a:solidFill>
                <a:srgbClr val="FFC000"/>
              </a:solidFill>
              <a:latin typeface="Adobe Garamond Pro"/>
            </a:endParaRPr>
          </a:p>
          <a:p>
            <a:pPr defTabSz="685800">
              <a:defRPr/>
            </a:pPr>
            <a:r>
              <a:rPr lang="en-US" dirty="0">
                <a:solidFill>
                  <a:srgbClr val="FFC000"/>
                </a:solidFill>
                <a:latin typeface="Adobe Garamond Pro"/>
              </a:rPr>
              <a:t>Use &gt;=25% Threshold of a single species in each bin or &gt;=10% Threshold if &gt;=2 species. </a:t>
            </a:r>
          </a:p>
          <a:p>
            <a:pPr defTabSz="685800">
              <a:defRPr/>
            </a:pPr>
            <a:endParaRPr lang="en-US" dirty="0">
              <a:solidFill>
                <a:srgbClr val="FFC000"/>
              </a:solidFill>
              <a:latin typeface="Adobe Garamond Pro"/>
            </a:endParaRPr>
          </a:p>
          <a:p>
            <a:pPr defTabSz="685800">
              <a:defRPr/>
            </a:pPr>
            <a:r>
              <a:rPr lang="en-US" dirty="0">
                <a:solidFill>
                  <a:srgbClr val="FFC000"/>
                </a:solidFill>
                <a:latin typeface="Adobe Garamond Pro"/>
              </a:rPr>
              <a:t>If total understory is Depauperate (Cover &lt; 25%) use Relative cover of Species Bins instead of Absolute cover.</a:t>
            </a:r>
          </a:p>
        </p:txBody>
      </p:sp>
    </p:spTree>
    <p:extLst>
      <p:ext uri="{BB962C8B-B14F-4D97-AF65-F5344CB8AC3E}">
        <p14:creationId xmlns:p14="http://schemas.microsoft.com/office/powerpoint/2010/main" val="179351775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2960" y="304800"/>
            <a:ext cx="7086600" cy="632222"/>
          </a:xfrm>
        </p:spPr>
        <p:txBody>
          <a:bodyPr/>
          <a:lstStyle/>
          <a:p>
            <a:r>
              <a:rPr lang="en-US" sz="3200" dirty="0">
                <a:solidFill>
                  <a:schemeClr val="bg1"/>
                </a:solidFill>
              </a:rPr>
              <a:t>2021 Subzone Species Bins</a:t>
            </a:r>
          </a:p>
        </p:txBody>
      </p:sp>
      <p:sp>
        <p:nvSpPr>
          <p:cNvPr id="741" name="TextBox 740"/>
          <p:cNvSpPr txBox="1"/>
          <p:nvPr/>
        </p:nvSpPr>
        <p:spPr>
          <a:xfrm>
            <a:off x="5577840" y="1005840"/>
            <a:ext cx="3429000" cy="5632311"/>
          </a:xfrm>
          <a:prstGeom prst="rect">
            <a:avLst/>
          </a:prstGeom>
          <a:noFill/>
        </p:spPr>
        <p:txBody>
          <a:bodyPr wrap="square" rtlCol="0">
            <a:spAutoFit/>
          </a:bodyPr>
          <a:lstStyle/>
          <a:p>
            <a:pPr defTabSz="685800">
              <a:defRPr/>
            </a:pPr>
            <a:r>
              <a:rPr lang="en-US" sz="1350" b="1" u="sng" dirty="0">
                <a:solidFill>
                  <a:srgbClr val="FFC000"/>
                </a:solidFill>
                <a:latin typeface="Adobe Garamond Pro"/>
              </a:rPr>
              <a:t>Species Bin	# Species	Order</a:t>
            </a:r>
          </a:p>
          <a:p>
            <a:pPr defTabSz="685800">
              <a:defRPr/>
            </a:pPr>
            <a:r>
              <a:rPr lang="en-US" sz="1350" dirty="0">
                <a:solidFill>
                  <a:srgbClr val="00B050"/>
                </a:solidFill>
                <a:latin typeface="Adobe Garamond Pro"/>
              </a:rPr>
              <a:t>Wetland		32 Species	</a:t>
            </a:r>
          </a:p>
          <a:p>
            <a:pPr defTabSz="685800">
              <a:defRPr/>
            </a:pPr>
            <a:r>
              <a:rPr lang="en-US" sz="1350" dirty="0">
                <a:solidFill>
                  <a:srgbClr val="00B0F0"/>
                </a:solidFill>
                <a:latin typeface="Adobe Garamond Pro"/>
              </a:rPr>
              <a:t>	 </a:t>
            </a:r>
            <a:r>
              <a:rPr lang="en-US" sz="1350" dirty="0" err="1">
                <a:solidFill>
                  <a:srgbClr val="00B050"/>
                </a:solidFill>
                <a:latin typeface="Adobe Garamond Pro"/>
              </a:rPr>
              <a:t>WaWt</a:t>
            </a:r>
            <a:r>
              <a:rPr lang="en-US" sz="1350" dirty="0">
                <a:solidFill>
                  <a:srgbClr val="00B050"/>
                </a:solidFill>
                <a:latin typeface="Adobe Garamond Pro"/>
              </a:rPr>
              <a:t>	23 Species	1a</a:t>
            </a:r>
          </a:p>
          <a:p>
            <a:pPr defTabSz="685800">
              <a:defRPr/>
            </a:pPr>
            <a:r>
              <a:rPr lang="en-US" sz="1350" dirty="0">
                <a:solidFill>
                  <a:srgbClr val="00B0F0"/>
                </a:solidFill>
                <a:latin typeface="Adobe Garamond Pro"/>
              </a:rPr>
              <a:t>	 </a:t>
            </a:r>
            <a:r>
              <a:rPr lang="en-US" sz="1350" dirty="0" err="1">
                <a:solidFill>
                  <a:srgbClr val="0070C0"/>
                </a:solidFill>
                <a:latin typeface="Adobe Garamond Pro"/>
              </a:rPr>
              <a:t>CdWt</a:t>
            </a:r>
            <a:r>
              <a:rPr lang="en-US" sz="1350" dirty="0">
                <a:solidFill>
                  <a:srgbClr val="0070C0"/>
                </a:solidFill>
                <a:latin typeface="Adobe Garamond Pro"/>
              </a:rPr>
              <a:t>	 9 Species		1b</a:t>
            </a:r>
          </a:p>
          <a:p>
            <a:pPr defTabSz="685800">
              <a:defRPr/>
            </a:pPr>
            <a:r>
              <a:rPr lang="en-US" sz="1350" dirty="0">
                <a:solidFill>
                  <a:srgbClr val="00B0F0"/>
                </a:solidFill>
                <a:latin typeface="Adobe Garamond Pro"/>
              </a:rPr>
              <a:t>Wet		48 Species	</a:t>
            </a:r>
          </a:p>
          <a:p>
            <a:pPr defTabSz="685800">
              <a:defRPr/>
            </a:pPr>
            <a:r>
              <a:rPr lang="en-US" sz="1350" dirty="0">
                <a:solidFill>
                  <a:srgbClr val="81649C"/>
                </a:solidFill>
                <a:latin typeface="Adobe Garamond Pro"/>
              </a:rPr>
              <a:t>	 </a:t>
            </a:r>
            <a:r>
              <a:rPr lang="en-US" sz="1350" dirty="0" err="1">
                <a:solidFill>
                  <a:srgbClr val="92D050"/>
                </a:solidFill>
                <a:latin typeface="Adobe Garamond Pro"/>
              </a:rPr>
              <a:t>WaWM</a:t>
            </a:r>
            <a:r>
              <a:rPr lang="en-US" sz="1350" dirty="0">
                <a:solidFill>
                  <a:srgbClr val="92D050"/>
                </a:solidFill>
                <a:latin typeface="Adobe Garamond Pro"/>
              </a:rPr>
              <a:t>	37 Species	2a</a:t>
            </a:r>
          </a:p>
          <a:p>
            <a:pPr defTabSz="685800">
              <a:defRPr/>
            </a:pPr>
            <a:r>
              <a:rPr lang="en-US" sz="1350" dirty="0">
                <a:solidFill>
                  <a:srgbClr val="81649C"/>
                </a:solidFill>
                <a:latin typeface="Adobe Garamond Pro"/>
              </a:rPr>
              <a:t>	 </a:t>
            </a:r>
            <a:r>
              <a:rPr lang="en-US" sz="1350" dirty="0" err="1">
                <a:solidFill>
                  <a:srgbClr val="00B0F0"/>
                </a:solidFill>
                <a:latin typeface="Adobe Garamond Pro"/>
              </a:rPr>
              <a:t>ClWM</a:t>
            </a:r>
            <a:r>
              <a:rPr lang="en-US" sz="1350" dirty="0">
                <a:solidFill>
                  <a:srgbClr val="00B0F0"/>
                </a:solidFill>
                <a:latin typeface="Adobe Garamond Pro"/>
              </a:rPr>
              <a:t>	10 Species	2b</a:t>
            </a:r>
          </a:p>
          <a:p>
            <a:pPr defTabSz="685800">
              <a:defRPr/>
            </a:pPr>
            <a:r>
              <a:rPr lang="en-US" sz="1350" dirty="0">
                <a:solidFill>
                  <a:srgbClr val="CC66FF"/>
                </a:solidFill>
                <a:latin typeface="Adobe Garamond Pro"/>
              </a:rPr>
              <a:t>Parklands	 </a:t>
            </a:r>
            <a:r>
              <a:rPr lang="en-US" sz="1350" dirty="0" err="1">
                <a:solidFill>
                  <a:srgbClr val="CC66FF"/>
                </a:solidFill>
                <a:latin typeface="Adobe Garamond Pro"/>
              </a:rPr>
              <a:t>CdWM</a:t>
            </a:r>
            <a:r>
              <a:rPr lang="en-US" sz="1350" dirty="0">
                <a:solidFill>
                  <a:srgbClr val="CC66FF"/>
                </a:solidFill>
                <a:latin typeface="Adobe Garamond Pro"/>
              </a:rPr>
              <a:t>	24 Species	3</a:t>
            </a:r>
          </a:p>
          <a:p>
            <a:pPr defTabSz="685800">
              <a:defRPr/>
            </a:pPr>
            <a:r>
              <a:rPr lang="en-US" sz="1350" dirty="0">
                <a:solidFill>
                  <a:srgbClr val="FFFF00"/>
                </a:solidFill>
                <a:latin typeface="Adobe Garamond Pro"/>
              </a:rPr>
              <a:t>Moist	 </a:t>
            </a:r>
            <a:r>
              <a:rPr lang="en-US" sz="1350" dirty="0" err="1">
                <a:solidFill>
                  <a:srgbClr val="FFFF00"/>
                </a:solidFill>
                <a:latin typeface="Adobe Garamond Pro"/>
              </a:rPr>
              <a:t>WaMe</a:t>
            </a:r>
            <a:r>
              <a:rPr lang="en-US" sz="1350" dirty="0">
                <a:solidFill>
                  <a:srgbClr val="FFFF00"/>
                </a:solidFill>
                <a:latin typeface="Adobe Garamond Pro"/>
              </a:rPr>
              <a:t>	54 Species	4</a:t>
            </a:r>
          </a:p>
          <a:p>
            <a:pPr defTabSz="685800">
              <a:defRPr/>
            </a:pPr>
            <a:r>
              <a:rPr lang="en-US" sz="1350" dirty="0" err="1">
                <a:solidFill>
                  <a:srgbClr val="BBE0E3"/>
                </a:solidFill>
                <a:latin typeface="Adobe Garamond Pro"/>
              </a:rPr>
              <a:t>ColdDry</a:t>
            </a:r>
            <a:r>
              <a:rPr lang="en-US" sz="1350" dirty="0">
                <a:solidFill>
                  <a:srgbClr val="BBE0E3"/>
                </a:solidFill>
                <a:latin typeface="Adobe Garamond Pro"/>
              </a:rPr>
              <a:t>	 </a:t>
            </a:r>
            <a:r>
              <a:rPr lang="en-US" sz="1350" dirty="0" err="1">
                <a:solidFill>
                  <a:srgbClr val="BBE0E3"/>
                </a:solidFill>
                <a:latin typeface="Adobe Garamond Pro"/>
              </a:rPr>
              <a:t>ClMe</a:t>
            </a:r>
            <a:r>
              <a:rPr lang="en-US" sz="1350" dirty="0">
                <a:solidFill>
                  <a:srgbClr val="BBE0E3"/>
                </a:solidFill>
                <a:latin typeface="Adobe Garamond Pro"/>
              </a:rPr>
              <a:t>	 7 Species		5</a:t>
            </a:r>
          </a:p>
          <a:p>
            <a:pPr defTabSz="685800">
              <a:defRPr/>
            </a:pPr>
            <a:r>
              <a:rPr lang="en-US" sz="1350" dirty="0" err="1">
                <a:solidFill>
                  <a:srgbClr val="E2BD82"/>
                </a:solidFill>
                <a:latin typeface="Adobe Garamond Pro"/>
              </a:rPr>
              <a:t>WarmDry</a:t>
            </a:r>
            <a:r>
              <a:rPr lang="en-US" sz="1350" dirty="0">
                <a:solidFill>
                  <a:srgbClr val="E2BD82"/>
                </a:solidFill>
                <a:latin typeface="Adobe Garamond Pro"/>
              </a:rPr>
              <a:t>	 </a:t>
            </a:r>
            <a:r>
              <a:rPr lang="en-US" sz="1350" dirty="0" err="1">
                <a:solidFill>
                  <a:srgbClr val="E2BD82"/>
                </a:solidFill>
                <a:latin typeface="Adobe Garamond Pro"/>
              </a:rPr>
              <a:t>WaDr</a:t>
            </a:r>
            <a:r>
              <a:rPr lang="en-US" sz="1350" dirty="0">
                <a:solidFill>
                  <a:srgbClr val="E2BD82"/>
                </a:solidFill>
                <a:latin typeface="Adobe Garamond Pro"/>
              </a:rPr>
              <a:t>	53 Species	6</a:t>
            </a:r>
          </a:p>
          <a:p>
            <a:pPr defTabSz="685800">
              <a:defRPr/>
            </a:pPr>
            <a:r>
              <a:rPr lang="en-US" sz="1350" dirty="0">
                <a:solidFill>
                  <a:srgbClr val="FF5050"/>
                </a:solidFill>
                <a:latin typeface="Adobe Garamond Pro"/>
              </a:rPr>
              <a:t>Xeric	 </a:t>
            </a:r>
            <a:r>
              <a:rPr lang="en-US" sz="1350" dirty="0" err="1">
                <a:solidFill>
                  <a:srgbClr val="FF5050"/>
                </a:solidFill>
                <a:latin typeface="Adobe Garamond Pro"/>
              </a:rPr>
              <a:t>WaXe</a:t>
            </a:r>
            <a:r>
              <a:rPr lang="en-US" sz="1350" dirty="0">
                <a:solidFill>
                  <a:srgbClr val="FF5050"/>
                </a:solidFill>
                <a:latin typeface="Adobe Garamond Pro"/>
              </a:rPr>
              <a:t>	23 Species	7</a:t>
            </a:r>
            <a:endParaRPr lang="en-US" sz="1350" dirty="0">
              <a:solidFill>
                <a:srgbClr val="FFC000"/>
              </a:solidFill>
              <a:latin typeface="Adobe Garamond Pro"/>
            </a:endParaRPr>
          </a:p>
          <a:p>
            <a:pPr defTabSz="685800">
              <a:defRPr/>
            </a:pPr>
            <a:endParaRPr lang="en-US" sz="1350" dirty="0">
              <a:solidFill>
                <a:srgbClr val="FFC000"/>
              </a:solidFill>
              <a:latin typeface="Adobe Garamond Pro"/>
            </a:endParaRPr>
          </a:p>
          <a:p>
            <a:pPr defTabSz="685800">
              <a:defRPr/>
            </a:pPr>
            <a:r>
              <a:rPr lang="en-US" sz="1350" dirty="0">
                <a:solidFill>
                  <a:srgbClr val="F7A48D"/>
                </a:solidFill>
                <a:latin typeface="Adobe Garamond Pro"/>
              </a:rPr>
              <a:t>Serpentine	53 Species	Y/N</a:t>
            </a:r>
            <a:endParaRPr lang="en-US" sz="1350" dirty="0">
              <a:solidFill>
                <a:srgbClr val="FFC000"/>
              </a:solidFill>
              <a:latin typeface="Adobe Garamond Pro"/>
            </a:endParaRPr>
          </a:p>
          <a:p>
            <a:pPr defTabSz="685800">
              <a:defRPr/>
            </a:pPr>
            <a:endParaRPr lang="en-US" sz="1350" dirty="0">
              <a:solidFill>
                <a:srgbClr val="FFC000"/>
              </a:solidFill>
              <a:latin typeface="Adobe Garamond Pro"/>
            </a:endParaRPr>
          </a:p>
          <a:p>
            <a:pPr defTabSz="685800">
              <a:defRPr/>
            </a:pPr>
            <a:r>
              <a:rPr lang="en-US" dirty="0">
                <a:solidFill>
                  <a:srgbClr val="FFC000"/>
                </a:solidFill>
                <a:latin typeface="Adobe Garamond Pro"/>
              </a:rPr>
              <a:t>Use &gt;=25% Threshold of a single species in each bin or &gt;=10% Threshold if &gt;=2 species. </a:t>
            </a:r>
          </a:p>
          <a:p>
            <a:pPr defTabSz="685800">
              <a:defRPr/>
            </a:pPr>
            <a:endParaRPr lang="en-US" dirty="0">
              <a:solidFill>
                <a:srgbClr val="FFC000"/>
              </a:solidFill>
              <a:latin typeface="Adobe Garamond Pro"/>
            </a:endParaRPr>
          </a:p>
          <a:p>
            <a:pPr defTabSz="685800">
              <a:defRPr/>
            </a:pPr>
            <a:r>
              <a:rPr lang="en-US" dirty="0">
                <a:solidFill>
                  <a:srgbClr val="FFC000"/>
                </a:solidFill>
                <a:latin typeface="Adobe Garamond Pro"/>
              </a:rPr>
              <a:t>If total understory is Depauperate (Cover &lt; 25%) use Relative cover of Species Bins instead of Absolute cover.</a:t>
            </a:r>
          </a:p>
        </p:txBody>
      </p:sp>
      <p:graphicFrame>
        <p:nvGraphicFramePr>
          <p:cNvPr id="5" name="Object 4">
            <a:extLst>
              <a:ext uri="{FF2B5EF4-FFF2-40B4-BE49-F238E27FC236}">
                <a16:creationId xmlns:a16="http://schemas.microsoft.com/office/drawing/2014/main" id="{D02A99D2-9F74-4B61-B8A3-C50D92ADB849}"/>
              </a:ext>
            </a:extLst>
          </p:cNvPr>
          <p:cNvGraphicFramePr>
            <a:graphicFrameLocks noChangeAspect="1"/>
          </p:cNvGraphicFramePr>
          <p:nvPr>
            <p:extLst>
              <p:ext uri="{D42A27DB-BD31-4B8C-83A1-F6EECF244321}">
                <p14:modId xmlns:p14="http://schemas.microsoft.com/office/powerpoint/2010/main" val="1608754934"/>
              </p:ext>
            </p:extLst>
          </p:nvPr>
        </p:nvGraphicFramePr>
        <p:xfrm>
          <a:off x="228600" y="1097280"/>
          <a:ext cx="5289234" cy="5486400"/>
        </p:xfrm>
        <a:graphic>
          <a:graphicData uri="http://schemas.openxmlformats.org/presentationml/2006/ole">
            <mc:AlternateContent xmlns:mc="http://schemas.openxmlformats.org/markup-compatibility/2006">
              <mc:Choice xmlns:v="urn:schemas-microsoft-com:vml" Requires="v">
                <p:oleObj spid="_x0000_s1063" name="Worksheet" r:id="rId4" imgW="16205082" imgH="16808496" progId="Excel.Sheet.12">
                  <p:embed/>
                </p:oleObj>
              </mc:Choice>
              <mc:Fallback>
                <p:oleObj name="Worksheet" r:id="rId4" imgW="16205082" imgH="16808496" progId="Excel.Sheet.12">
                  <p:embed/>
                  <p:pic>
                    <p:nvPicPr>
                      <p:cNvPr id="0" name=""/>
                      <p:cNvPicPr/>
                      <p:nvPr/>
                    </p:nvPicPr>
                    <p:blipFill>
                      <a:blip r:embed="rId5"/>
                      <a:stretch>
                        <a:fillRect/>
                      </a:stretch>
                    </p:blipFill>
                    <p:spPr>
                      <a:xfrm>
                        <a:off x="228600" y="1097280"/>
                        <a:ext cx="5289234" cy="5486400"/>
                      </a:xfrm>
                      <a:prstGeom prst="rect">
                        <a:avLst/>
                      </a:prstGeom>
                    </p:spPr>
                  </p:pic>
                </p:oleObj>
              </mc:Fallback>
            </mc:AlternateContent>
          </a:graphicData>
        </a:graphic>
      </p:graphicFrame>
    </p:spTree>
    <p:extLst>
      <p:ext uri="{BB962C8B-B14F-4D97-AF65-F5344CB8AC3E}">
        <p14:creationId xmlns:p14="http://schemas.microsoft.com/office/powerpoint/2010/main" val="369630004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008600-6CD6-4428-A1E6-1A0D75756501}"/>
              </a:ext>
            </a:extLst>
          </p:cNvPr>
          <p:cNvSpPr>
            <a:spLocks noGrp="1"/>
          </p:cNvSpPr>
          <p:nvPr>
            <p:ph type="title"/>
          </p:nvPr>
        </p:nvSpPr>
        <p:spPr/>
        <p:txBody>
          <a:bodyPr/>
          <a:lstStyle/>
          <a:p>
            <a:endParaRPr lang="en-US"/>
          </a:p>
        </p:txBody>
      </p:sp>
      <p:sp>
        <p:nvSpPr>
          <p:cNvPr id="5" name="Content Placeholder 4">
            <a:extLst>
              <a:ext uri="{FF2B5EF4-FFF2-40B4-BE49-F238E27FC236}">
                <a16:creationId xmlns:a16="http://schemas.microsoft.com/office/drawing/2014/main" id="{A757DCEB-F660-4C07-BF3C-7C6A22C84C69}"/>
              </a:ext>
            </a:extLst>
          </p:cNvPr>
          <p:cNvSpPr>
            <a:spLocks noGrp="1"/>
          </p:cNvSpPr>
          <p:nvPr>
            <p:ph idx="1"/>
          </p:nvPr>
        </p:nvSpPr>
        <p:spPr/>
        <p:txBody>
          <a:bodyPr/>
          <a:lstStyle/>
          <a:p>
            <a:endParaRPr lang="en-US" dirty="0"/>
          </a:p>
        </p:txBody>
      </p:sp>
      <p:pic>
        <p:nvPicPr>
          <p:cNvPr id="6" name="Picture 5">
            <a:extLst>
              <a:ext uri="{FF2B5EF4-FFF2-40B4-BE49-F238E27FC236}">
                <a16:creationId xmlns:a16="http://schemas.microsoft.com/office/drawing/2014/main" id="{D962DE7A-5C64-466C-9073-331655ECA511}"/>
              </a:ext>
            </a:extLst>
          </p:cNvPr>
          <p:cNvPicPr>
            <a:picLocks noChangeAspect="1"/>
          </p:cNvPicPr>
          <p:nvPr/>
        </p:nvPicPr>
        <p:blipFill>
          <a:blip r:embed="rId3"/>
          <a:stretch>
            <a:fillRect/>
          </a:stretch>
        </p:blipFill>
        <p:spPr>
          <a:xfrm>
            <a:off x="320040" y="502920"/>
            <a:ext cx="8455275" cy="5838035"/>
          </a:xfrm>
          <a:prstGeom prst="rect">
            <a:avLst/>
          </a:prstGeom>
        </p:spPr>
      </p:pic>
    </p:spTree>
    <p:extLst>
      <p:ext uri="{BB962C8B-B14F-4D97-AF65-F5344CB8AC3E}">
        <p14:creationId xmlns:p14="http://schemas.microsoft.com/office/powerpoint/2010/main" val="20667148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20FA0C-7729-4D4D-AC30-FAA59876BD3F}"/>
              </a:ext>
            </a:extLst>
          </p:cNvPr>
          <p:cNvSpPr>
            <a:spLocks noGrp="1"/>
          </p:cNvSpPr>
          <p:nvPr>
            <p:ph type="title"/>
          </p:nvPr>
        </p:nvSpPr>
        <p:spPr>
          <a:xfrm>
            <a:off x="155576" y="1078707"/>
            <a:ext cx="8842375" cy="380855"/>
          </a:xfrm>
        </p:spPr>
        <p:txBody>
          <a:bodyPr/>
          <a:lstStyle/>
          <a:p>
            <a:endParaRPr lang="en-US" dirty="0"/>
          </a:p>
        </p:txBody>
      </p:sp>
      <p:pic>
        <p:nvPicPr>
          <p:cNvPr id="4" name="Content Placeholder 3">
            <a:extLst>
              <a:ext uri="{FF2B5EF4-FFF2-40B4-BE49-F238E27FC236}">
                <a16:creationId xmlns:a16="http://schemas.microsoft.com/office/drawing/2014/main" id="{D6B7B8EB-AB3B-4838-891D-DC5C1087CD21}"/>
              </a:ext>
            </a:extLst>
          </p:cNvPr>
          <p:cNvPicPr>
            <a:picLocks noGrp="1" noChangeAspect="1"/>
          </p:cNvPicPr>
          <p:nvPr>
            <p:ph idx="1"/>
          </p:nvPr>
        </p:nvPicPr>
        <p:blipFill>
          <a:blip r:embed="rId2"/>
          <a:stretch>
            <a:fillRect/>
          </a:stretch>
        </p:blipFill>
        <p:spPr>
          <a:xfrm>
            <a:off x="320040" y="502920"/>
            <a:ext cx="8460762" cy="5843523"/>
          </a:xfrm>
          <a:prstGeom prst="rect">
            <a:avLst/>
          </a:prstGeom>
        </p:spPr>
      </p:pic>
    </p:spTree>
    <p:extLst>
      <p:ext uri="{BB962C8B-B14F-4D97-AF65-F5344CB8AC3E}">
        <p14:creationId xmlns:p14="http://schemas.microsoft.com/office/powerpoint/2010/main" val="415853792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20FA0C-7729-4D4D-AC30-FAA59876BD3F}"/>
              </a:ext>
            </a:extLst>
          </p:cNvPr>
          <p:cNvSpPr>
            <a:spLocks noGrp="1"/>
          </p:cNvSpPr>
          <p:nvPr>
            <p:ph type="title"/>
          </p:nvPr>
        </p:nvSpPr>
        <p:spPr>
          <a:xfrm>
            <a:off x="155576" y="1078707"/>
            <a:ext cx="8842375" cy="380855"/>
          </a:xfrm>
        </p:spPr>
        <p:txBody>
          <a:bodyPr/>
          <a:lstStyle/>
          <a:p>
            <a:endParaRPr lang="en-US" dirty="0"/>
          </a:p>
        </p:txBody>
      </p:sp>
      <p:pic>
        <p:nvPicPr>
          <p:cNvPr id="4" name="Content Placeholder 3">
            <a:extLst>
              <a:ext uri="{FF2B5EF4-FFF2-40B4-BE49-F238E27FC236}">
                <a16:creationId xmlns:a16="http://schemas.microsoft.com/office/drawing/2014/main" id="{D6B7B8EB-AB3B-4838-891D-DC5C1087CD21}"/>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p:blipFill>
        <p:spPr>
          <a:xfrm>
            <a:off x="320040" y="502920"/>
            <a:ext cx="8468078" cy="5843523"/>
          </a:xfrm>
          <a:prstGeom prst="rect">
            <a:avLst/>
          </a:prstGeom>
        </p:spPr>
      </p:pic>
    </p:spTree>
    <p:extLst>
      <p:ext uri="{BB962C8B-B14F-4D97-AF65-F5344CB8AC3E}">
        <p14:creationId xmlns:p14="http://schemas.microsoft.com/office/powerpoint/2010/main" val="8043522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bwMode="auto">
          <a:xfrm>
            <a:off x="731520" y="457200"/>
            <a:ext cx="7726680" cy="871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ctr" anchorCtr="0" compatLnSpc="1">
            <a:prstTxWarp prst="textNoShape">
              <a:avLst/>
            </a:prstTxWarp>
          </a:bodyPr>
          <a:lstStyle>
            <a:lvl1pPr algn="ctr" rtl="0" eaLnBrk="0" fontAlgn="base" hangingPunct="0">
              <a:spcBef>
                <a:spcPct val="0"/>
              </a:spcBef>
              <a:spcAft>
                <a:spcPct val="0"/>
              </a:spcAft>
              <a:defRPr sz="3800" b="1">
                <a:solidFill>
                  <a:srgbClr val="F0F0E6"/>
                </a:solidFill>
                <a:latin typeface="+mj-lt"/>
                <a:ea typeface="+mj-ea"/>
                <a:cs typeface="+mj-cs"/>
              </a:defRPr>
            </a:lvl1pPr>
            <a:lvl2pPr algn="ctr" rtl="0" eaLnBrk="0" fontAlgn="base" hangingPunct="0">
              <a:spcBef>
                <a:spcPct val="0"/>
              </a:spcBef>
              <a:spcAft>
                <a:spcPct val="0"/>
              </a:spcAft>
              <a:defRPr sz="3800" b="1">
                <a:solidFill>
                  <a:srgbClr val="F0F0E6"/>
                </a:solidFill>
                <a:latin typeface="Adobe Garamond Pro" pitchFamily="18" charset="0"/>
              </a:defRPr>
            </a:lvl2pPr>
            <a:lvl3pPr algn="ctr" rtl="0" eaLnBrk="0" fontAlgn="base" hangingPunct="0">
              <a:spcBef>
                <a:spcPct val="0"/>
              </a:spcBef>
              <a:spcAft>
                <a:spcPct val="0"/>
              </a:spcAft>
              <a:defRPr sz="3800" b="1">
                <a:solidFill>
                  <a:srgbClr val="F0F0E6"/>
                </a:solidFill>
                <a:latin typeface="Adobe Garamond Pro" pitchFamily="18" charset="0"/>
              </a:defRPr>
            </a:lvl3pPr>
            <a:lvl4pPr algn="ctr" rtl="0" eaLnBrk="0" fontAlgn="base" hangingPunct="0">
              <a:spcBef>
                <a:spcPct val="0"/>
              </a:spcBef>
              <a:spcAft>
                <a:spcPct val="0"/>
              </a:spcAft>
              <a:defRPr sz="3800" b="1">
                <a:solidFill>
                  <a:srgbClr val="F0F0E6"/>
                </a:solidFill>
                <a:latin typeface="Adobe Garamond Pro" pitchFamily="18" charset="0"/>
              </a:defRPr>
            </a:lvl4pPr>
            <a:lvl5pPr algn="ctr" rtl="0" eaLnBrk="0" fontAlgn="base" hangingPunct="0">
              <a:spcBef>
                <a:spcPct val="0"/>
              </a:spcBef>
              <a:spcAft>
                <a:spcPct val="0"/>
              </a:spcAft>
              <a:defRPr sz="3800" b="1">
                <a:solidFill>
                  <a:srgbClr val="F0F0E6"/>
                </a:solidFill>
                <a:latin typeface="Adobe Garamond Pro" pitchFamily="18" charset="0"/>
              </a:defRPr>
            </a:lvl5pPr>
            <a:lvl6pPr marL="457200" algn="ctr" rtl="0" fontAlgn="base">
              <a:spcBef>
                <a:spcPct val="0"/>
              </a:spcBef>
              <a:spcAft>
                <a:spcPct val="0"/>
              </a:spcAft>
              <a:defRPr sz="3800" b="1">
                <a:solidFill>
                  <a:srgbClr val="F0F0E6"/>
                </a:solidFill>
                <a:latin typeface="Adobe Garamond Pro" pitchFamily="18" charset="0"/>
              </a:defRPr>
            </a:lvl6pPr>
            <a:lvl7pPr marL="914400" algn="ctr" rtl="0" fontAlgn="base">
              <a:spcBef>
                <a:spcPct val="0"/>
              </a:spcBef>
              <a:spcAft>
                <a:spcPct val="0"/>
              </a:spcAft>
              <a:defRPr sz="3800" b="1">
                <a:solidFill>
                  <a:srgbClr val="F0F0E6"/>
                </a:solidFill>
                <a:latin typeface="Adobe Garamond Pro" pitchFamily="18" charset="0"/>
              </a:defRPr>
            </a:lvl7pPr>
            <a:lvl8pPr marL="1371600" algn="ctr" rtl="0" fontAlgn="base">
              <a:spcBef>
                <a:spcPct val="0"/>
              </a:spcBef>
              <a:spcAft>
                <a:spcPct val="0"/>
              </a:spcAft>
              <a:defRPr sz="3800" b="1">
                <a:solidFill>
                  <a:srgbClr val="F0F0E6"/>
                </a:solidFill>
                <a:latin typeface="Adobe Garamond Pro" pitchFamily="18" charset="0"/>
              </a:defRPr>
            </a:lvl8pPr>
            <a:lvl9pPr marL="1828800" algn="ctr" rtl="0" fontAlgn="base">
              <a:spcBef>
                <a:spcPct val="0"/>
              </a:spcBef>
              <a:spcAft>
                <a:spcPct val="0"/>
              </a:spcAft>
              <a:defRPr sz="3800" b="1">
                <a:solidFill>
                  <a:srgbClr val="F0F0E6"/>
                </a:solidFill>
                <a:latin typeface="Adobe Garamond Pro" pitchFamily="18" charset="0"/>
              </a:defRPr>
            </a:lvl9pPr>
          </a:lstStyle>
          <a:p>
            <a:pPr defTabSz="685800"/>
            <a:r>
              <a:rPr lang="en-US" sz="2800" kern="0" dirty="0">
                <a:latin typeface="Adobe Garamond Pro"/>
              </a:rPr>
              <a:t>Example Ordination of Inventory Plot Understory Species in Environmental Space</a:t>
            </a:r>
          </a:p>
        </p:txBody>
      </p:sp>
      <p:sp>
        <p:nvSpPr>
          <p:cNvPr id="5" name="Content Placeholder 4"/>
          <p:cNvSpPr txBox="1">
            <a:spLocks/>
          </p:cNvSpPr>
          <p:nvPr/>
        </p:nvSpPr>
        <p:spPr>
          <a:xfrm>
            <a:off x="5486400" y="1554480"/>
            <a:ext cx="3355949" cy="3651629"/>
          </a:xfrm>
          <a:prstGeom prst="rect">
            <a:avLst/>
          </a:prstGeom>
        </p:spPr>
        <p:txBody>
          <a:bodyPr/>
          <a:lstStyle>
            <a:lvl1pPr marL="342900" indent="-342900" algn="l" rtl="0" eaLnBrk="0" fontAlgn="base" hangingPunct="0">
              <a:spcBef>
                <a:spcPct val="20000"/>
              </a:spcBef>
              <a:spcAft>
                <a:spcPct val="0"/>
              </a:spcAft>
              <a:buClr>
                <a:srgbClr val="CCCBB4"/>
              </a:buClr>
              <a:buSzPct val="75000"/>
              <a:buFont typeface="Wingdings" pitchFamily="2" charset="2"/>
              <a:buChar char="v"/>
              <a:defRPr sz="3200">
                <a:solidFill>
                  <a:srgbClr val="F0F0E6"/>
                </a:solidFill>
                <a:latin typeface="+mn-lt"/>
                <a:ea typeface="+mn-ea"/>
                <a:cs typeface="+mn-cs"/>
              </a:defRPr>
            </a:lvl1pPr>
            <a:lvl2pPr marL="742950" indent="-285750" algn="l" rtl="0" eaLnBrk="0" fontAlgn="base" hangingPunct="0">
              <a:spcBef>
                <a:spcPct val="20000"/>
              </a:spcBef>
              <a:spcAft>
                <a:spcPct val="0"/>
              </a:spcAft>
              <a:buClr>
                <a:srgbClr val="CCCBB4"/>
              </a:buClr>
              <a:buSzPct val="75000"/>
              <a:buFont typeface="Wingdings" pitchFamily="2" charset="2"/>
              <a:buChar char="v"/>
              <a:defRPr sz="2800">
                <a:solidFill>
                  <a:srgbClr val="F0F0E6"/>
                </a:solidFill>
                <a:latin typeface="+mn-lt"/>
              </a:defRPr>
            </a:lvl2pPr>
            <a:lvl3pPr marL="1143000" indent="-228600" algn="l" rtl="0" eaLnBrk="0" fontAlgn="base" hangingPunct="0">
              <a:spcBef>
                <a:spcPct val="20000"/>
              </a:spcBef>
              <a:spcAft>
                <a:spcPct val="0"/>
              </a:spcAft>
              <a:buChar char="•"/>
              <a:defRPr sz="2400">
                <a:solidFill>
                  <a:srgbClr val="F0F0E6"/>
                </a:solidFill>
                <a:latin typeface="+mn-lt"/>
              </a:defRPr>
            </a:lvl3pPr>
            <a:lvl4pPr marL="1600200" indent="-228600" algn="l" rtl="0" eaLnBrk="0" fontAlgn="base" hangingPunct="0">
              <a:spcBef>
                <a:spcPct val="20000"/>
              </a:spcBef>
              <a:spcAft>
                <a:spcPct val="0"/>
              </a:spcAft>
              <a:buChar char="–"/>
              <a:defRPr sz="2000">
                <a:solidFill>
                  <a:srgbClr val="F0F0E6"/>
                </a:solidFill>
                <a:latin typeface="+mn-lt"/>
              </a:defRPr>
            </a:lvl4pPr>
            <a:lvl5pPr marL="2057400" indent="-228600" algn="l" rtl="0" eaLnBrk="0" fontAlgn="base" hangingPunct="0">
              <a:spcBef>
                <a:spcPct val="20000"/>
              </a:spcBef>
              <a:spcAft>
                <a:spcPct val="0"/>
              </a:spcAft>
              <a:buChar char="»"/>
              <a:defRPr sz="2000">
                <a:solidFill>
                  <a:srgbClr val="F0F0E6"/>
                </a:solidFill>
                <a:latin typeface="+mn-lt"/>
              </a:defRPr>
            </a:lvl5pPr>
            <a:lvl6pPr marL="2514600" indent="-228600" algn="l" rtl="0" fontAlgn="base">
              <a:spcBef>
                <a:spcPct val="20000"/>
              </a:spcBef>
              <a:spcAft>
                <a:spcPct val="0"/>
              </a:spcAft>
              <a:buChar char="»"/>
              <a:defRPr sz="2000">
                <a:solidFill>
                  <a:srgbClr val="F0F0E6"/>
                </a:solidFill>
                <a:latin typeface="+mn-lt"/>
              </a:defRPr>
            </a:lvl6pPr>
            <a:lvl7pPr marL="2971800" indent="-228600" algn="l" rtl="0" fontAlgn="base">
              <a:spcBef>
                <a:spcPct val="20000"/>
              </a:spcBef>
              <a:spcAft>
                <a:spcPct val="0"/>
              </a:spcAft>
              <a:buChar char="»"/>
              <a:defRPr sz="2000">
                <a:solidFill>
                  <a:srgbClr val="F0F0E6"/>
                </a:solidFill>
                <a:latin typeface="+mn-lt"/>
              </a:defRPr>
            </a:lvl7pPr>
            <a:lvl8pPr marL="3429000" indent="-228600" algn="l" rtl="0" fontAlgn="base">
              <a:spcBef>
                <a:spcPct val="20000"/>
              </a:spcBef>
              <a:spcAft>
                <a:spcPct val="0"/>
              </a:spcAft>
              <a:buChar char="»"/>
              <a:defRPr sz="2000">
                <a:solidFill>
                  <a:srgbClr val="F0F0E6"/>
                </a:solidFill>
                <a:latin typeface="+mn-lt"/>
              </a:defRPr>
            </a:lvl8pPr>
            <a:lvl9pPr marL="3886200" indent="-228600" algn="l" rtl="0" fontAlgn="base">
              <a:spcBef>
                <a:spcPct val="20000"/>
              </a:spcBef>
              <a:spcAft>
                <a:spcPct val="0"/>
              </a:spcAft>
              <a:buChar char="»"/>
              <a:defRPr sz="2000">
                <a:solidFill>
                  <a:srgbClr val="F0F0E6"/>
                </a:solidFill>
                <a:latin typeface="+mn-lt"/>
              </a:defRPr>
            </a:lvl9pPr>
          </a:lstStyle>
          <a:p>
            <a:pPr marL="0" indent="0" defTabSz="685800">
              <a:buNone/>
            </a:pPr>
            <a:r>
              <a:rPr lang="en-US" sz="1800" kern="0" dirty="0">
                <a:solidFill>
                  <a:srgbClr val="FF9933"/>
                </a:solidFill>
                <a:latin typeface="Adobe Garamond Pro"/>
              </a:rPr>
              <a:t>Order of Subzone Bin Precedence for Mtn. Hemlock Zone</a:t>
            </a:r>
          </a:p>
          <a:p>
            <a:pPr marL="0" indent="0" defTabSz="685800">
              <a:buNone/>
            </a:pPr>
            <a:endParaRPr lang="en-US" sz="750" kern="0" dirty="0">
              <a:latin typeface="Adobe Garamond Pro"/>
            </a:endParaRPr>
          </a:p>
          <a:p>
            <a:pPr marL="300038" lvl="1" indent="0" defTabSz="685800">
              <a:buNone/>
            </a:pPr>
            <a:r>
              <a:rPr lang="en-US" sz="1350" kern="0" dirty="0">
                <a:solidFill>
                  <a:srgbClr val="0066FF"/>
                </a:solidFill>
                <a:latin typeface="Adobe Garamond Pro"/>
              </a:rPr>
              <a:t>94 - TSME Wetlands   </a:t>
            </a:r>
            <a:r>
              <a:rPr lang="en-US" sz="1350" kern="0" dirty="0" err="1">
                <a:solidFill>
                  <a:srgbClr val="0066FF"/>
                </a:solidFill>
                <a:latin typeface="Adobe Garamond Pro"/>
              </a:rPr>
              <a:t>CdWt</a:t>
            </a:r>
            <a:r>
              <a:rPr lang="en-US" sz="1350" kern="0" dirty="0">
                <a:solidFill>
                  <a:srgbClr val="0066FF"/>
                </a:solidFill>
                <a:latin typeface="Adobe Garamond Pro"/>
              </a:rPr>
              <a:t> &amp; </a:t>
            </a:r>
            <a:r>
              <a:rPr lang="en-US" sz="1350" kern="0" dirty="0" err="1">
                <a:solidFill>
                  <a:srgbClr val="0066FF"/>
                </a:solidFill>
                <a:latin typeface="Adobe Garamond Pro"/>
              </a:rPr>
              <a:t>WaWt</a:t>
            </a:r>
            <a:endParaRPr lang="en-US" sz="1350" kern="0" dirty="0">
              <a:solidFill>
                <a:srgbClr val="0066FF"/>
              </a:solidFill>
              <a:latin typeface="Adobe Garamond Pro"/>
            </a:endParaRPr>
          </a:p>
          <a:p>
            <a:pPr marL="300038" lvl="1" indent="0" defTabSz="685800">
              <a:buNone/>
            </a:pPr>
            <a:r>
              <a:rPr lang="en-US" sz="1350" kern="0" dirty="0">
                <a:solidFill>
                  <a:srgbClr val="10F826"/>
                </a:solidFill>
                <a:latin typeface="Adobe Garamond Pro"/>
              </a:rPr>
              <a:t>93 - TSME Wet           </a:t>
            </a:r>
            <a:r>
              <a:rPr lang="en-US" sz="1350" kern="0" dirty="0" err="1">
                <a:solidFill>
                  <a:srgbClr val="10F826"/>
                </a:solidFill>
                <a:latin typeface="Adobe Garamond Pro"/>
              </a:rPr>
              <a:t>ClWM</a:t>
            </a:r>
            <a:r>
              <a:rPr lang="en-US" sz="1350" kern="0" dirty="0">
                <a:solidFill>
                  <a:srgbClr val="10F826"/>
                </a:solidFill>
                <a:latin typeface="Adobe Garamond Pro"/>
              </a:rPr>
              <a:t> &amp; </a:t>
            </a:r>
            <a:r>
              <a:rPr lang="en-US" sz="1350" kern="0" dirty="0" err="1">
                <a:solidFill>
                  <a:srgbClr val="10F826"/>
                </a:solidFill>
                <a:latin typeface="Adobe Garamond Pro"/>
              </a:rPr>
              <a:t>WaWM</a:t>
            </a:r>
            <a:endParaRPr lang="en-US" sz="1350" kern="0" dirty="0">
              <a:solidFill>
                <a:srgbClr val="10F826"/>
              </a:solidFill>
              <a:latin typeface="Adobe Garamond Pro"/>
            </a:endParaRPr>
          </a:p>
          <a:p>
            <a:pPr marL="300038" lvl="1" indent="0" defTabSz="685800">
              <a:buNone/>
            </a:pPr>
            <a:r>
              <a:rPr lang="en-US" sz="1350" kern="0" dirty="0">
                <a:solidFill>
                  <a:srgbClr val="E226BE"/>
                </a:solidFill>
                <a:latin typeface="Adobe Garamond Pro"/>
              </a:rPr>
              <a:t>95 - TSME Parklands  </a:t>
            </a:r>
            <a:r>
              <a:rPr lang="en-US" sz="1350" kern="0" dirty="0" err="1">
                <a:solidFill>
                  <a:srgbClr val="E226BE"/>
                </a:solidFill>
                <a:latin typeface="Adobe Garamond Pro"/>
              </a:rPr>
              <a:t>CdWM</a:t>
            </a:r>
            <a:endParaRPr lang="en-US" sz="1350" kern="0" dirty="0">
              <a:solidFill>
                <a:srgbClr val="E226BE"/>
              </a:solidFill>
              <a:latin typeface="Adobe Garamond Pro"/>
            </a:endParaRPr>
          </a:p>
          <a:p>
            <a:pPr marL="300038" lvl="1" indent="0" defTabSz="685800">
              <a:buNone/>
            </a:pPr>
            <a:r>
              <a:rPr lang="en-US" sz="1350" kern="0" dirty="0">
                <a:solidFill>
                  <a:srgbClr val="FFFF00"/>
                </a:solidFill>
                <a:latin typeface="Adobe Garamond Pro"/>
              </a:rPr>
              <a:t>92 - TSME Moist         </a:t>
            </a:r>
            <a:r>
              <a:rPr lang="en-US" sz="1350" kern="0" dirty="0" err="1">
                <a:solidFill>
                  <a:srgbClr val="FFFF00"/>
                </a:solidFill>
                <a:latin typeface="Adobe Garamond Pro"/>
              </a:rPr>
              <a:t>WaMe</a:t>
            </a:r>
            <a:endParaRPr lang="en-US" sz="1350" kern="0" dirty="0">
              <a:solidFill>
                <a:srgbClr val="FFFF00"/>
              </a:solidFill>
              <a:latin typeface="Adobe Garamond Pro"/>
            </a:endParaRPr>
          </a:p>
          <a:p>
            <a:pPr marL="300038" lvl="1" indent="0" defTabSz="685800">
              <a:buNone/>
            </a:pPr>
            <a:r>
              <a:rPr lang="en-US" sz="1350" kern="0" dirty="0">
                <a:solidFill>
                  <a:srgbClr val="E67300"/>
                </a:solidFill>
                <a:latin typeface="Adobe Garamond Pro"/>
              </a:rPr>
              <a:t>91 - TSME Dry            </a:t>
            </a:r>
            <a:r>
              <a:rPr lang="en-US" sz="1350" kern="0" dirty="0" err="1">
                <a:solidFill>
                  <a:srgbClr val="E67300"/>
                </a:solidFill>
                <a:latin typeface="Adobe Garamond Pro"/>
              </a:rPr>
              <a:t>ClMe</a:t>
            </a:r>
            <a:endParaRPr lang="en-US" sz="1350" kern="0" dirty="0">
              <a:solidFill>
                <a:srgbClr val="E67300"/>
              </a:solidFill>
              <a:latin typeface="Adobe Garamond Pro"/>
            </a:endParaRPr>
          </a:p>
          <a:p>
            <a:pPr marL="0" indent="0" defTabSz="685800">
              <a:buNone/>
            </a:pPr>
            <a:endParaRPr lang="en-US" sz="1800" kern="0" dirty="0">
              <a:solidFill>
                <a:srgbClr val="FF9933"/>
              </a:solidFill>
              <a:latin typeface="Adobe Garamond Pro"/>
            </a:endParaRPr>
          </a:p>
          <a:p>
            <a:pPr marL="0" indent="0" defTabSz="685800">
              <a:buNone/>
            </a:pPr>
            <a:r>
              <a:rPr lang="en-US" sz="1800" kern="0" dirty="0">
                <a:solidFill>
                  <a:srgbClr val="FF9933"/>
                </a:solidFill>
                <a:latin typeface="Adobe Garamond Pro"/>
              </a:rPr>
              <a:t>Groups are ordered by moisture-temperature gradients</a:t>
            </a:r>
          </a:p>
          <a:p>
            <a:pPr marL="557213" lvl="1" indent="-214313" defTabSz="685800">
              <a:buFont typeface="Wingdings" panose="05000000000000000000" pitchFamily="2" charset="2"/>
              <a:buChar char="Ø"/>
            </a:pPr>
            <a:r>
              <a:rPr lang="en-US" sz="1200" kern="0" dirty="0">
                <a:solidFill>
                  <a:srgbClr val="FF9933"/>
                </a:solidFill>
                <a:latin typeface="Adobe Garamond Pro"/>
              </a:rPr>
              <a:t> </a:t>
            </a:r>
            <a:r>
              <a:rPr lang="en-US" sz="1350" kern="0" dirty="0">
                <a:solidFill>
                  <a:srgbClr val="FFFFFF"/>
                </a:solidFill>
                <a:latin typeface="Adobe Garamond Pro"/>
              </a:rPr>
              <a:t>wet to dry</a:t>
            </a:r>
          </a:p>
          <a:p>
            <a:pPr marL="557213" lvl="1" indent="-214313" defTabSz="685800">
              <a:buFont typeface="Wingdings" panose="05000000000000000000" pitchFamily="2" charset="2"/>
              <a:buChar char="Ø"/>
            </a:pPr>
            <a:r>
              <a:rPr lang="en-US" sz="1350" kern="0" dirty="0">
                <a:solidFill>
                  <a:srgbClr val="FFFFFF"/>
                </a:solidFill>
                <a:latin typeface="Adobe Garamond Pro"/>
              </a:rPr>
              <a:t> warm to cold</a:t>
            </a:r>
          </a:p>
        </p:txBody>
      </p:sp>
      <p:pic>
        <p:nvPicPr>
          <p:cNvPr id="4" name="Picture 3"/>
          <p:cNvPicPr>
            <a:picLocks noChangeAspect="1"/>
          </p:cNvPicPr>
          <p:nvPr/>
        </p:nvPicPr>
        <p:blipFill rotWithShape="1">
          <a:blip r:embed="rId3" cstate="print">
            <a:extLst>
              <a:ext uri="{BEBA8EAE-BF5A-486C-A8C5-ECC9F3942E4B}">
                <a14:imgProps xmlns:a14="http://schemas.microsoft.com/office/drawing/2010/main">
                  <a14:imgLayer r:embed="rId4">
                    <a14:imgEffect>
                      <a14:sharpenSoften amount="1000"/>
                    </a14:imgEffect>
                  </a14:imgLayer>
                </a14:imgProps>
              </a:ext>
              <a:ext uri="{28A0092B-C50C-407E-A947-70E740481C1C}">
                <a14:useLocalDpi xmlns:a14="http://schemas.microsoft.com/office/drawing/2010/main" val="0"/>
              </a:ext>
            </a:extLst>
          </a:blip>
          <a:srcRect l="819" t="14444" r="2201" b="14560"/>
          <a:stretch/>
        </p:blipFill>
        <p:spPr>
          <a:xfrm>
            <a:off x="365760" y="1645920"/>
            <a:ext cx="5018966" cy="4754880"/>
          </a:xfrm>
          <a:prstGeom prst="rect">
            <a:avLst/>
          </a:prstGeom>
          <a:scene3d>
            <a:camera prst="orthographicFront">
              <a:rot lat="0" lon="0" rev="0"/>
            </a:camera>
            <a:lightRig rig="threePt" dir="t"/>
          </a:scene3d>
        </p:spPr>
      </p:pic>
    </p:spTree>
    <p:extLst>
      <p:ext uri="{BB962C8B-B14F-4D97-AF65-F5344CB8AC3E}">
        <p14:creationId xmlns:p14="http://schemas.microsoft.com/office/powerpoint/2010/main" val="276937457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bwMode="auto">
          <a:xfrm>
            <a:off x="685800" y="438169"/>
            <a:ext cx="7772400" cy="871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ctr" anchorCtr="0" compatLnSpc="1">
            <a:prstTxWarp prst="textNoShape">
              <a:avLst/>
            </a:prstTxWarp>
          </a:bodyPr>
          <a:lstStyle>
            <a:lvl1pPr algn="ctr" rtl="0" eaLnBrk="0" fontAlgn="base" hangingPunct="0">
              <a:spcBef>
                <a:spcPct val="0"/>
              </a:spcBef>
              <a:spcAft>
                <a:spcPct val="0"/>
              </a:spcAft>
              <a:defRPr sz="3800" b="1">
                <a:solidFill>
                  <a:srgbClr val="F0F0E6"/>
                </a:solidFill>
                <a:latin typeface="+mj-lt"/>
                <a:ea typeface="+mj-ea"/>
                <a:cs typeface="+mj-cs"/>
              </a:defRPr>
            </a:lvl1pPr>
            <a:lvl2pPr algn="ctr" rtl="0" eaLnBrk="0" fontAlgn="base" hangingPunct="0">
              <a:spcBef>
                <a:spcPct val="0"/>
              </a:spcBef>
              <a:spcAft>
                <a:spcPct val="0"/>
              </a:spcAft>
              <a:defRPr sz="3800" b="1">
                <a:solidFill>
                  <a:srgbClr val="F0F0E6"/>
                </a:solidFill>
                <a:latin typeface="Adobe Garamond Pro" pitchFamily="18" charset="0"/>
              </a:defRPr>
            </a:lvl2pPr>
            <a:lvl3pPr algn="ctr" rtl="0" eaLnBrk="0" fontAlgn="base" hangingPunct="0">
              <a:spcBef>
                <a:spcPct val="0"/>
              </a:spcBef>
              <a:spcAft>
                <a:spcPct val="0"/>
              </a:spcAft>
              <a:defRPr sz="3800" b="1">
                <a:solidFill>
                  <a:srgbClr val="F0F0E6"/>
                </a:solidFill>
                <a:latin typeface="Adobe Garamond Pro" pitchFamily="18" charset="0"/>
              </a:defRPr>
            </a:lvl3pPr>
            <a:lvl4pPr algn="ctr" rtl="0" eaLnBrk="0" fontAlgn="base" hangingPunct="0">
              <a:spcBef>
                <a:spcPct val="0"/>
              </a:spcBef>
              <a:spcAft>
                <a:spcPct val="0"/>
              </a:spcAft>
              <a:defRPr sz="3800" b="1">
                <a:solidFill>
                  <a:srgbClr val="F0F0E6"/>
                </a:solidFill>
                <a:latin typeface="Adobe Garamond Pro" pitchFamily="18" charset="0"/>
              </a:defRPr>
            </a:lvl4pPr>
            <a:lvl5pPr algn="ctr" rtl="0" eaLnBrk="0" fontAlgn="base" hangingPunct="0">
              <a:spcBef>
                <a:spcPct val="0"/>
              </a:spcBef>
              <a:spcAft>
                <a:spcPct val="0"/>
              </a:spcAft>
              <a:defRPr sz="3800" b="1">
                <a:solidFill>
                  <a:srgbClr val="F0F0E6"/>
                </a:solidFill>
                <a:latin typeface="Adobe Garamond Pro" pitchFamily="18" charset="0"/>
              </a:defRPr>
            </a:lvl5pPr>
            <a:lvl6pPr marL="457200" algn="ctr" rtl="0" fontAlgn="base">
              <a:spcBef>
                <a:spcPct val="0"/>
              </a:spcBef>
              <a:spcAft>
                <a:spcPct val="0"/>
              </a:spcAft>
              <a:defRPr sz="3800" b="1">
                <a:solidFill>
                  <a:srgbClr val="F0F0E6"/>
                </a:solidFill>
                <a:latin typeface="Adobe Garamond Pro" pitchFamily="18" charset="0"/>
              </a:defRPr>
            </a:lvl6pPr>
            <a:lvl7pPr marL="914400" algn="ctr" rtl="0" fontAlgn="base">
              <a:spcBef>
                <a:spcPct val="0"/>
              </a:spcBef>
              <a:spcAft>
                <a:spcPct val="0"/>
              </a:spcAft>
              <a:defRPr sz="3800" b="1">
                <a:solidFill>
                  <a:srgbClr val="F0F0E6"/>
                </a:solidFill>
                <a:latin typeface="Adobe Garamond Pro" pitchFamily="18" charset="0"/>
              </a:defRPr>
            </a:lvl7pPr>
            <a:lvl8pPr marL="1371600" algn="ctr" rtl="0" fontAlgn="base">
              <a:spcBef>
                <a:spcPct val="0"/>
              </a:spcBef>
              <a:spcAft>
                <a:spcPct val="0"/>
              </a:spcAft>
              <a:defRPr sz="3800" b="1">
                <a:solidFill>
                  <a:srgbClr val="F0F0E6"/>
                </a:solidFill>
                <a:latin typeface="Adobe Garamond Pro" pitchFamily="18" charset="0"/>
              </a:defRPr>
            </a:lvl8pPr>
            <a:lvl9pPr marL="1828800" algn="ctr" rtl="0" fontAlgn="base">
              <a:spcBef>
                <a:spcPct val="0"/>
              </a:spcBef>
              <a:spcAft>
                <a:spcPct val="0"/>
              </a:spcAft>
              <a:defRPr sz="3800" b="1">
                <a:solidFill>
                  <a:srgbClr val="F0F0E6"/>
                </a:solidFill>
                <a:latin typeface="Adobe Garamond Pro" pitchFamily="18" charset="0"/>
              </a:defRPr>
            </a:lvl9pPr>
          </a:lstStyle>
          <a:p>
            <a:pPr defTabSz="685800"/>
            <a:r>
              <a:rPr lang="en-US" sz="2800" kern="0" dirty="0">
                <a:latin typeface="Adobe Garamond Pro"/>
              </a:rPr>
              <a:t>R6 Ecology Plot PSME &amp; TSHE </a:t>
            </a:r>
            <a:r>
              <a:rPr lang="en-US" sz="2800" kern="0" dirty="0" err="1">
                <a:latin typeface="Adobe Garamond Pro"/>
              </a:rPr>
              <a:t>Vegzone</a:t>
            </a:r>
            <a:r>
              <a:rPr lang="en-US" sz="2800" kern="0" dirty="0">
                <a:latin typeface="Adobe Garamond Pro"/>
              </a:rPr>
              <a:t> Understory Species in Environmental Space</a:t>
            </a:r>
          </a:p>
        </p:txBody>
      </p:sp>
      <p:pic>
        <p:nvPicPr>
          <p:cNvPr id="2" name="Picture 1"/>
          <p:cNvPicPr>
            <a:picLocks noChangeAspect="1"/>
          </p:cNvPicPr>
          <p:nvPr/>
        </p:nvPicPr>
        <p:blipFill rotWithShape="1">
          <a:blip r:embed="rId3"/>
          <a:srcRect l="16667" t="15333" r="22500" b="6000"/>
          <a:stretch/>
        </p:blipFill>
        <p:spPr>
          <a:xfrm>
            <a:off x="1371600" y="1371600"/>
            <a:ext cx="6327423" cy="5113994"/>
          </a:xfrm>
          <a:prstGeom prst="rect">
            <a:avLst/>
          </a:prstGeom>
        </p:spPr>
      </p:pic>
      <p:sp>
        <p:nvSpPr>
          <p:cNvPr id="6" name="Oval 5"/>
          <p:cNvSpPr/>
          <p:nvPr/>
        </p:nvSpPr>
        <p:spPr>
          <a:xfrm rot="1920000">
            <a:off x="4062396" y="2355484"/>
            <a:ext cx="2351566" cy="96012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srgbClr val="FFFFFF"/>
              </a:solidFill>
              <a:latin typeface="Adobe Garamond Pro"/>
            </a:endParaRPr>
          </a:p>
        </p:txBody>
      </p:sp>
      <p:sp>
        <p:nvSpPr>
          <p:cNvPr id="7" name="Oval 6"/>
          <p:cNvSpPr/>
          <p:nvPr/>
        </p:nvSpPr>
        <p:spPr>
          <a:xfrm rot="19080000">
            <a:off x="4037752" y="2091690"/>
            <a:ext cx="548640" cy="1714500"/>
          </a:xfrm>
          <a:prstGeom prst="ellipse">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srgbClr val="FFFFFF"/>
              </a:solidFill>
              <a:latin typeface="Adobe Garamond Pro"/>
            </a:endParaRPr>
          </a:p>
        </p:txBody>
      </p:sp>
      <p:sp>
        <p:nvSpPr>
          <p:cNvPr id="9" name="Oval 8"/>
          <p:cNvSpPr/>
          <p:nvPr/>
        </p:nvSpPr>
        <p:spPr>
          <a:xfrm rot="1200000">
            <a:off x="3381791" y="2943256"/>
            <a:ext cx="822960" cy="1577340"/>
          </a:xfrm>
          <a:prstGeom prst="ellipse">
            <a:avLst/>
          </a:prstGeom>
          <a:noFill/>
          <a:ln w="28575">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srgbClr val="FFFFFF"/>
              </a:solidFill>
              <a:latin typeface="Adobe Garamond Pro"/>
            </a:endParaRPr>
          </a:p>
        </p:txBody>
      </p:sp>
      <p:sp>
        <p:nvSpPr>
          <p:cNvPr id="10" name="TextBox 9"/>
          <p:cNvSpPr txBox="1"/>
          <p:nvPr/>
        </p:nvSpPr>
        <p:spPr>
          <a:xfrm>
            <a:off x="2617470" y="2091691"/>
            <a:ext cx="1233030" cy="253916"/>
          </a:xfrm>
          <a:prstGeom prst="rect">
            <a:avLst/>
          </a:prstGeom>
          <a:noFill/>
        </p:spPr>
        <p:txBody>
          <a:bodyPr wrap="none" rtlCol="0">
            <a:spAutoFit/>
          </a:bodyPr>
          <a:lstStyle/>
          <a:p>
            <a:pPr defTabSz="685800"/>
            <a:r>
              <a:rPr lang="en-US" sz="1050" dirty="0">
                <a:solidFill>
                  <a:srgbClr val="FFFF00"/>
                </a:solidFill>
                <a:latin typeface="Adobe Garamond Pro"/>
              </a:rPr>
              <a:t>Moist Subzone Spp.</a:t>
            </a:r>
          </a:p>
        </p:txBody>
      </p:sp>
      <p:sp>
        <p:nvSpPr>
          <p:cNvPr id="11" name="TextBox 10"/>
          <p:cNvSpPr txBox="1"/>
          <p:nvPr/>
        </p:nvSpPr>
        <p:spPr>
          <a:xfrm>
            <a:off x="5189220" y="2091691"/>
            <a:ext cx="1138453" cy="253916"/>
          </a:xfrm>
          <a:prstGeom prst="rect">
            <a:avLst/>
          </a:prstGeom>
          <a:noFill/>
        </p:spPr>
        <p:txBody>
          <a:bodyPr wrap="none" rtlCol="0">
            <a:spAutoFit/>
          </a:bodyPr>
          <a:lstStyle/>
          <a:p>
            <a:pPr defTabSz="685800"/>
            <a:r>
              <a:rPr lang="en-US" sz="1050" dirty="0">
                <a:solidFill>
                  <a:srgbClr val="FF0000"/>
                </a:solidFill>
                <a:latin typeface="Adobe Garamond Pro"/>
              </a:rPr>
              <a:t>Dry Subzone Spp.</a:t>
            </a:r>
          </a:p>
        </p:txBody>
      </p:sp>
      <p:sp>
        <p:nvSpPr>
          <p:cNvPr id="12" name="TextBox 11"/>
          <p:cNvSpPr txBox="1"/>
          <p:nvPr/>
        </p:nvSpPr>
        <p:spPr>
          <a:xfrm>
            <a:off x="4297681" y="4629151"/>
            <a:ext cx="1367682" cy="253916"/>
          </a:xfrm>
          <a:prstGeom prst="rect">
            <a:avLst/>
          </a:prstGeom>
          <a:noFill/>
        </p:spPr>
        <p:txBody>
          <a:bodyPr wrap="none" rtlCol="0">
            <a:spAutoFit/>
          </a:bodyPr>
          <a:lstStyle/>
          <a:p>
            <a:pPr defTabSz="685800"/>
            <a:r>
              <a:rPr lang="en-US" sz="1050" dirty="0">
                <a:solidFill>
                  <a:srgbClr val="0066FF"/>
                </a:solidFill>
                <a:latin typeface="Adobe Garamond Pro"/>
              </a:rPr>
              <a:t>Wetland Subzone Spp.</a:t>
            </a:r>
          </a:p>
        </p:txBody>
      </p:sp>
      <p:sp>
        <p:nvSpPr>
          <p:cNvPr id="13" name="TextBox 12"/>
          <p:cNvSpPr txBox="1"/>
          <p:nvPr/>
        </p:nvSpPr>
        <p:spPr>
          <a:xfrm>
            <a:off x="4297680" y="3669031"/>
            <a:ext cx="1146468" cy="253916"/>
          </a:xfrm>
          <a:prstGeom prst="rect">
            <a:avLst/>
          </a:prstGeom>
          <a:noFill/>
        </p:spPr>
        <p:txBody>
          <a:bodyPr wrap="none" rtlCol="0">
            <a:spAutoFit/>
          </a:bodyPr>
          <a:lstStyle/>
          <a:p>
            <a:pPr defTabSz="685800"/>
            <a:r>
              <a:rPr lang="en-US" sz="1050" dirty="0">
                <a:solidFill>
                  <a:srgbClr val="92D050"/>
                </a:solidFill>
                <a:latin typeface="Adobe Garamond Pro"/>
              </a:rPr>
              <a:t>Wet Subzone Spp.</a:t>
            </a:r>
          </a:p>
        </p:txBody>
      </p:sp>
      <p:sp>
        <p:nvSpPr>
          <p:cNvPr id="8" name="Oval 7"/>
          <p:cNvSpPr/>
          <p:nvPr/>
        </p:nvSpPr>
        <p:spPr>
          <a:xfrm rot="300000">
            <a:off x="3611880" y="3600450"/>
            <a:ext cx="685800" cy="1988820"/>
          </a:xfrm>
          <a:prstGeom prst="ellipse">
            <a:avLst/>
          </a:prstGeom>
          <a:noFill/>
          <a:ln>
            <a:solidFill>
              <a:srgbClr val="00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srgbClr val="FFFFFF"/>
              </a:solidFill>
              <a:latin typeface="Adobe Garamond Pro"/>
            </a:endParaRPr>
          </a:p>
        </p:txBody>
      </p:sp>
    </p:spTree>
    <p:extLst>
      <p:ext uri="{BB962C8B-B14F-4D97-AF65-F5344CB8AC3E}">
        <p14:creationId xmlns:p14="http://schemas.microsoft.com/office/powerpoint/2010/main" val="244459771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bwMode="auto">
          <a:xfrm>
            <a:off x="457200" y="524108"/>
            <a:ext cx="8382000" cy="871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ctr" anchorCtr="0" compatLnSpc="1">
            <a:prstTxWarp prst="textNoShape">
              <a:avLst/>
            </a:prstTxWarp>
          </a:bodyPr>
          <a:lstStyle>
            <a:lvl1pPr algn="ctr" rtl="0" eaLnBrk="0" fontAlgn="base" hangingPunct="0">
              <a:spcBef>
                <a:spcPct val="0"/>
              </a:spcBef>
              <a:spcAft>
                <a:spcPct val="0"/>
              </a:spcAft>
              <a:defRPr sz="3800" b="1">
                <a:solidFill>
                  <a:srgbClr val="F0F0E6"/>
                </a:solidFill>
                <a:latin typeface="+mj-lt"/>
                <a:ea typeface="+mj-ea"/>
                <a:cs typeface="+mj-cs"/>
              </a:defRPr>
            </a:lvl1pPr>
            <a:lvl2pPr algn="ctr" rtl="0" eaLnBrk="0" fontAlgn="base" hangingPunct="0">
              <a:spcBef>
                <a:spcPct val="0"/>
              </a:spcBef>
              <a:spcAft>
                <a:spcPct val="0"/>
              </a:spcAft>
              <a:defRPr sz="3800" b="1">
                <a:solidFill>
                  <a:srgbClr val="F0F0E6"/>
                </a:solidFill>
                <a:latin typeface="Adobe Garamond Pro" pitchFamily="18" charset="0"/>
              </a:defRPr>
            </a:lvl2pPr>
            <a:lvl3pPr algn="ctr" rtl="0" eaLnBrk="0" fontAlgn="base" hangingPunct="0">
              <a:spcBef>
                <a:spcPct val="0"/>
              </a:spcBef>
              <a:spcAft>
                <a:spcPct val="0"/>
              </a:spcAft>
              <a:defRPr sz="3800" b="1">
                <a:solidFill>
                  <a:srgbClr val="F0F0E6"/>
                </a:solidFill>
                <a:latin typeface="Adobe Garamond Pro" pitchFamily="18" charset="0"/>
              </a:defRPr>
            </a:lvl3pPr>
            <a:lvl4pPr algn="ctr" rtl="0" eaLnBrk="0" fontAlgn="base" hangingPunct="0">
              <a:spcBef>
                <a:spcPct val="0"/>
              </a:spcBef>
              <a:spcAft>
                <a:spcPct val="0"/>
              </a:spcAft>
              <a:defRPr sz="3800" b="1">
                <a:solidFill>
                  <a:srgbClr val="F0F0E6"/>
                </a:solidFill>
                <a:latin typeface="Adobe Garamond Pro" pitchFamily="18" charset="0"/>
              </a:defRPr>
            </a:lvl4pPr>
            <a:lvl5pPr algn="ctr" rtl="0" eaLnBrk="0" fontAlgn="base" hangingPunct="0">
              <a:spcBef>
                <a:spcPct val="0"/>
              </a:spcBef>
              <a:spcAft>
                <a:spcPct val="0"/>
              </a:spcAft>
              <a:defRPr sz="3800" b="1">
                <a:solidFill>
                  <a:srgbClr val="F0F0E6"/>
                </a:solidFill>
                <a:latin typeface="Adobe Garamond Pro" pitchFamily="18" charset="0"/>
              </a:defRPr>
            </a:lvl5pPr>
            <a:lvl6pPr marL="457200" algn="ctr" rtl="0" fontAlgn="base">
              <a:spcBef>
                <a:spcPct val="0"/>
              </a:spcBef>
              <a:spcAft>
                <a:spcPct val="0"/>
              </a:spcAft>
              <a:defRPr sz="3800" b="1">
                <a:solidFill>
                  <a:srgbClr val="F0F0E6"/>
                </a:solidFill>
                <a:latin typeface="Adobe Garamond Pro" pitchFamily="18" charset="0"/>
              </a:defRPr>
            </a:lvl6pPr>
            <a:lvl7pPr marL="914400" algn="ctr" rtl="0" fontAlgn="base">
              <a:spcBef>
                <a:spcPct val="0"/>
              </a:spcBef>
              <a:spcAft>
                <a:spcPct val="0"/>
              </a:spcAft>
              <a:defRPr sz="3800" b="1">
                <a:solidFill>
                  <a:srgbClr val="F0F0E6"/>
                </a:solidFill>
                <a:latin typeface="Adobe Garamond Pro" pitchFamily="18" charset="0"/>
              </a:defRPr>
            </a:lvl7pPr>
            <a:lvl8pPr marL="1371600" algn="ctr" rtl="0" fontAlgn="base">
              <a:spcBef>
                <a:spcPct val="0"/>
              </a:spcBef>
              <a:spcAft>
                <a:spcPct val="0"/>
              </a:spcAft>
              <a:defRPr sz="3800" b="1">
                <a:solidFill>
                  <a:srgbClr val="F0F0E6"/>
                </a:solidFill>
                <a:latin typeface="Adobe Garamond Pro" pitchFamily="18" charset="0"/>
              </a:defRPr>
            </a:lvl8pPr>
            <a:lvl9pPr marL="1828800" algn="ctr" rtl="0" fontAlgn="base">
              <a:spcBef>
                <a:spcPct val="0"/>
              </a:spcBef>
              <a:spcAft>
                <a:spcPct val="0"/>
              </a:spcAft>
              <a:defRPr sz="3800" b="1">
                <a:solidFill>
                  <a:srgbClr val="F0F0E6"/>
                </a:solidFill>
                <a:latin typeface="Adobe Garamond Pro" pitchFamily="18" charset="0"/>
              </a:defRPr>
            </a:lvl9pPr>
          </a:lstStyle>
          <a:p>
            <a:pPr defTabSz="685800"/>
            <a:r>
              <a:rPr lang="en-US" sz="2800" kern="0" dirty="0">
                <a:latin typeface="Adobe Garamond Pro"/>
              </a:rPr>
              <a:t>Example Ordination of R6 Ecology Plots</a:t>
            </a:r>
          </a:p>
          <a:p>
            <a:pPr defTabSz="685800"/>
            <a:r>
              <a:rPr lang="en-US" sz="2800" kern="0" dirty="0">
                <a:latin typeface="Adobe Garamond Pro"/>
              </a:rPr>
              <a:t>Understory Species &amp; Plots in Environmental Space</a:t>
            </a:r>
          </a:p>
        </p:txBody>
      </p:sp>
      <p:sp>
        <p:nvSpPr>
          <p:cNvPr id="5" name="Content Placeholder 4"/>
          <p:cNvSpPr txBox="1">
            <a:spLocks/>
          </p:cNvSpPr>
          <p:nvPr/>
        </p:nvSpPr>
        <p:spPr>
          <a:xfrm>
            <a:off x="5314950" y="1885951"/>
            <a:ext cx="2571750" cy="3651629"/>
          </a:xfrm>
          <a:prstGeom prst="rect">
            <a:avLst/>
          </a:prstGeom>
        </p:spPr>
        <p:txBody>
          <a:bodyPr/>
          <a:lstStyle>
            <a:lvl1pPr marL="342900" indent="-342900" algn="l" rtl="0" eaLnBrk="0" fontAlgn="base" hangingPunct="0">
              <a:spcBef>
                <a:spcPct val="20000"/>
              </a:spcBef>
              <a:spcAft>
                <a:spcPct val="0"/>
              </a:spcAft>
              <a:buClr>
                <a:srgbClr val="CCCBB4"/>
              </a:buClr>
              <a:buSzPct val="75000"/>
              <a:buFont typeface="Wingdings" pitchFamily="2" charset="2"/>
              <a:buChar char="v"/>
              <a:defRPr sz="3200">
                <a:solidFill>
                  <a:srgbClr val="F0F0E6"/>
                </a:solidFill>
                <a:latin typeface="+mn-lt"/>
                <a:ea typeface="+mn-ea"/>
                <a:cs typeface="+mn-cs"/>
              </a:defRPr>
            </a:lvl1pPr>
            <a:lvl2pPr marL="742950" indent="-285750" algn="l" rtl="0" eaLnBrk="0" fontAlgn="base" hangingPunct="0">
              <a:spcBef>
                <a:spcPct val="20000"/>
              </a:spcBef>
              <a:spcAft>
                <a:spcPct val="0"/>
              </a:spcAft>
              <a:buClr>
                <a:srgbClr val="CCCBB4"/>
              </a:buClr>
              <a:buSzPct val="75000"/>
              <a:buFont typeface="Wingdings" pitchFamily="2" charset="2"/>
              <a:buChar char="v"/>
              <a:defRPr sz="2800">
                <a:solidFill>
                  <a:srgbClr val="F0F0E6"/>
                </a:solidFill>
                <a:latin typeface="+mn-lt"/>
              </a:defRPr>
            </a:lvl2pPr>
            <a:lvl3pPr marL="1143000" indent="-228600" algn="l" rtl="0" eaLnBrk="0" fontAlgn="base" hangingPunct="0">
              <a:spcBef>
                <a:spcPct val="20000"/>
              </a:spcBef>
              <a:spcAft>
                <a:spcPct val="0"/>
              </a:spcAft>
              <a:buChar char="•"/>
              <a:defRPr sz="2400">
                <a:solidFill>
                  <a:srgbClr val="F0F0E6"/>
                </a:solidFill>
                <a:latin typeface="+mn-lt"/>
              </a:defRPr>
            </a:lvl3pPr>
            <a:lvl4pPr marL="1600200" indent="-228600" algn="l" rtl="0" eaLnBrk="0" fontAlgn="base" hangingPunct="0">
              <a:spcBef>
                <a:spcPct val="20000"/>
              </a:spcBef>
              <a:spcAft>
                <a:spcPct val="0"/>
              </a:spcAft>
              <a:buChar char="–"/>
              <a:defRPr sz="2000">
                <a:solidFill>
                  <a:srgbClr val="F0F0E6"/>
                </a:solidFill>
                <a:latin typeface="+mn-lt"/>
              </a:defRPr>
            </a:lvl4pPr>
            <a:lvl5pPr marL="2057400" indent="-228600" algn="l" rtl="0" eaLnBrk="0" fontAlgn="base" hangingPunct="0">
              <a:spcBef>
                <a:spcPct val="20000"/>
              </a:spcBef>
              <a:spcAft>
                <a:spcPct val="0"/>
              </a:spcAft>
              <a:buChar char="»"/>
              <a:defRPr sz="2000">
                <a:solidFill>
                  <a:srgbClr val="F0F0E6"/>
                </a:solidFill>
                <a:latin typeface="+mn-lt"/>
              </a:defRPr>
            </a:lvl5pPr>
            <a:lvl6pPr marL="2514600" indent="-228600" algn="l" rtl="0" fontAlgn="base">
              <a:spcBef>
                <a:spcPct val="20000"/>
              </a:spcBef>
              <a:spcAft>
                <a:spcPct val="0"/>
              </a:spcAft>
              <a:buChar char="»"/>
              <a:defRPr sz="2000">
                <a:solidFill>
                  <a:srgbClr val="F0F0E6"/>
                </a:solidFill>
                <a:latin typeface="+mn-lt"/>
              </a:defRPr>
            </a:lvl6pPr>
            <a:lvl7pPr marL="2971800" indent="-228600" algn="l" rtl="0" fontAlgn="base">
              <a:spcBef>
                <a:spcPct val="20000"/>
              </a:spcBef>
              <a:spcAft>
                <a:spcPct val="0"/>
              </a:spcAft>
              <a:buChar char="»"/>
              <a:defRPr sz="2000">
                <a:solidFill>
                  <a:srgbClr val="F0F0E6"/>
                </a:solidFill>
                <a:latin typeface="+mn-lt"/>
              </a:defRPr>
            </a:lvl7pPr>
            <a:lvl8pPr marL="3429000" indent="-228600" algn="l" rtl="0" fontAlgn="base">
              <a:spcBef>
                <a:spcPct val="20000"/>
              </a:spcBef>
              <a:spcAft>
                <a:spcPct val="0"/>
              </a:spcAft>
              <a:buChar char="»"/>
              <a:defRPr sz="2000">
                <a:solidFill>
                  <a:srgbClr val="F0F0E6"/>
                </a:solidFill>
                <a:latin typeface="+mn-lt"/>
              </a:defRPr>
            </a:lvl8pPr>
            <a:lvl9pPr marL="3886200" indent="-228600" algn="l" rtl="0" fontAlgn="base">
              <a:spcBef>
                <a:spcPct val="20000"/>
              </a:spcBef>
              <a:spcAft>
                <a:spcPct val="0"/>
              </a:spcAft>
              <a:buChar char="»"/>
              <a:defRPr sz="2000">
                <a:solidFill>
                  <a:srgbClr val="F0F0E6"/>
                </a:solidFill>
                <a:latin typeface="+mn-lt"/>
              </a:defRPr>
            </a:lvl9pPr>
          </a:lstStyle>
          <a:p>
            <a:pPr marL="642938" lvl="1" indent="-342900" defTabSz="685800">
              <a:buFont typeface="+mj-lt"/>
              <a:buAutoNum type="arabicPeriod"/>
            </a:pPr>
            <a:endParaRPr lang="en-US" sz="1350" kern="0" dirty="0">
              <a:solidFill>
                <a:srgbClr val="FFFFFF"/>
              </a:solidFill>
              <a:latin typeface="Adobe Garamond Pro"/>
            </a:endParaRPr>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6122" t="-1" r="-4636" b="-2565"/>
          <a:stretch/>
        </p:blipFill>
        <p:spPr>
          <a:xfrm>
            <a:off x="1645920" y="1554480"/>
            <a:ext cx="6073251" cy="5033201"/>
          </a:xfrm>
          <a:prstGeom prst="rect">
            <a:avLst/>
          </a:prstGeom>
          <a:scene3d>
            <a:camera prst="orthographicFront">
              <a:rot lat="0" lon="0" rev="0"/>
            </a:camera>
            <a:lightRig rig="threePt" dir="t"/>
          </a:scene3d>
        </p:spPr>
      </p:pic>
      <p:sp>
        <p:nvSpPr>
          <p:cNvPr id="2" name="Oval 1"/>
          <p:cNvSpPr/>
          <p:nvPr/>
        </p:nvSpPr>
        <p:spPr>
          <a:xfrm rot="2040000">
            <a:off x="4008245" y="3121042"/>
            <a:ext cx="1577340" cy="61722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srgbClr val="FFFFFF"/>
              </a:solidFill>
              <a:latin typeface="Adobe Garamond Pro"/>
            </a:endParaRPr>
          </a:p>
        </p:txBody>
      </p:sp>
      <p:sp>
        <p:nvSpPr>
          <p:cNvPr id="6" name="Oval 5"/>
          <p:cNvSpPr/>
          <p:nvPr/>
        </p:nvSpPr>
        <p:spPr>
          <a:xfrm rot="18660000">
            <a:off x="4091940" y="2914650"/>
            <a:ext cx="274320" cy="1097280"/>
          </a:xfrm>
          <a:prstGeom prst="ellipse">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srgbClr val="FFFFFF"/>
              </a:solidFill>
              <a:latin typeface="Adobe Garamond Pro"/>
            </a:endParaRPr>
          </a:p>
        </p:txBody>
      </p:sp>
      <p:sp>
        <p:nvSpPr>
          <p:cNvPr id="7" name="Oval 6"/>
          <p:cNvSpPr/>
          <p:nvPr/>
        </p:nvSpPr>
        <p:spPr>
          <a:xfrm rot="2760000">
            <a:off x="3680460" y="3394710"/>
            <a:ext cx="457200" cy="891540"/>
          </a:xfrm>
          <a:prstGeom prst="ellipse">
            <a:avLst/>
          </a:prstGeom>
          <a:noFill/>
          <a:ln w="31750">
            <a:solidFill>
              <a:srgbClr val="85CA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srgbClr val="FFFFFF"/>
              </a:solidFill>
              <a:latin typeface="Adobe Garamond Pro"/>
            </a:endParaRPr>
          </a:p>
        </p:txBody>
      </p:sp>
      <p:sp>
        <p:nvSpPr>
          <p:cNvPr id="8" name="Oval 7"/>
          <p:cNvSpPr/>
          <p:nvPr/>
        </p:nvSpPr>
        <p:spPr>
          <a:xfrm>
            <a:off x="3886200" y="3737610"/>
            <a:ext cx="342900" cy="1097280"/>
          </a:xfrm>
          <a:prstGeom prst="ellipse">
            <a:avLst/>
          </a:prstGeom>
          <a:noFill/>
          <a:ln>
            <a:solidFill>
              <a:srgbClr val="00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srgbClr val="FFFFFF"/>
              </a:solidFill>
              <a:latin typeface="Adobe Garamond Pro"/>
            </a:endParaRPr>
          </a:p>
        </p:txBody>
      </p:sp>
      <p:sp>
        <p:nvSpPr>
          <p:cNvPr id="9" name="TextBox 8"/>
          <p:cNvSpPr txBox="1"/>
          <p:nvPr/>
        </p:nvSpPr>
        <p:spPr>
          <a:xfrm>
            <a:off x="4914900" y="2983231"/>
            <a:ext cx="1138453" cy="253916"/>
          </a:xfrm>
          <a:prstGeom prst="rect">
            <a:avLst/>
          </a:prstGeom>
          <a:noFill/>
        </p:spPr>
        <p:txBody>
          <a:bodyPr wrap="none" rtlCol="0">
            <a:spAutoFit/>
          </a:bodyPr>
          <a:lstStyle/>
          <a:p>
            <a:pPr defTabSz="685800"/>
            <a:r>
              <a:rPr lang="en-US" sz="1050" dirty="0">
                <a:solidFill>
                  <a:srgbClr val="FF0000"/>
                </a:solidFill>
                <a:latin typeface="Adobe Garamond Pro"/>
              </a:rPr>
              <a:t>Dry Subzone Spp.</a:t>
            </a:r>
          </a:p>
        </p:txBody>
      </p:sp>
      <p:sp>
        <p:nvSpPr>
          <p:cNvPr id="10" name="TextBox 9"/>
          <p:cNvSpPr txBox="1"/>
          <p:nvPr/>
        </p:nvSpPr>
        <p:spPr>
          <a:xfrm>
            <a:off x="2514600" y="2914651"/>
            <a:ext cx="1233030" cy="253916"/>
          </a:xfrm>
          <a:prstGeom prst="rect">
            <a:avLst/>
          </a:prstGeom>
          <a:noFill/>
        </p:spPr>
        <p:txBody>
          <a:bodyPr wrap="none" rtlCol="0">
            <a:spAutoFit/>
          </a:bodyPr>
          <a:lstStyle/>
          <a:p>
            <a:pPr defTabSz="685800"/>
            <a:r>
              <a:rPr lang="en-US" sz="1050" dirty="0">
                <a:solidFill>
                  <a:srgbClr val="FFFF00"/>
                </a:solidFill>
                <a:latin typeface="Adobe Garamond Pro"/>
              </a:rPr>
              <a:t>Moist Subzone Spp.</a:t>
            </a:r>
          </a:p>
        </p:txBody>
      </p:sp>
      <p:sp>
        <p:nvSpPr>
          <p:cNvPr id="11" name="TextBox 10"/>
          <p:cNvSpPr txBox="1"/>
          <p:nvPr/>
        </p:nvSpPr>
        <p:spPr>
          <a:xfrm>
            <a:off x="4297680" y="3874771"/>
            <a:ext cx="1146468" cy="253916"/>
          </a:xfrm>
          <a:prstGeom prst="rect">
            <a:avLst/>
          </a:prstGeom>
          <a:noFill/>
        </p:spPr>
        <p:txBody>
          <a:bodyPr wrap="none" rtlCol="0">
            <a:spAutoFit/>
          </a:bodyPr>
          <a:lstStyle/>
          <a:p>
            <a:pPr defTabSz="685800"/>
            <a:r>
              <a:rPr lang="en-US" sz="1050" dirty="0">
                <a:solidFill>
                  <a:srgbClr val="85CA3A"/>
                </a:solidFill>
                <a:latin typeface="Adobe Garamond Pro"/>
              </a:rPr>
              <a:t>Wet Subzone Spp.</a:t>
            </a:r>
          </a:p>
        </p:txBody>
      </p:sp>
      <p:sp>
        <p:nvSpPr>
          <p:cNvPr id="12" name="TextBox 11"/>
          <p:cNvSpPr txBox="1"/>
          <p:nvPr/>
        </p:nvSpPr>
        <p:spPr>
          <a:xfrm>
            <a:off x="4297681" y="4491991"/>
            <a:ext cx="1367682" cy="253916"/>
          </a:xfrm>
          <a:prstGeom prst="rect">
            <a:avLst/>
          </a:prstGeom>
          <a:noFill/>
        </p:spPr>
        <p:txBody>
          <a:bodyPr wrap="none" rtlCol="0">
            <a:spAutoFit/>
          </a:bodyPr>
          <a:lstStyle/>
          <a:p>
            <a:pPr defTabSz="685800"/>
            <a:r>
              <a:rPr lang="en-US" sz="1050" dirty="0">
                <a:solidFill>
                  <a:srgbClr val="0066FF"/>
                </a:solidFill>
                <a:latin typeface="Adobe Garamond Pro"/>
              </a:rPr>
              <a:t>Wetland Subzone Spp.</a:t>
            </a:r>
          </a:p>
        </p:txBody>
      </p:sp>
    </p:spTree>
    <p:extLst>
      <p:ext uri="{BB962C8B-B14F-4D97-AF65-F5344CB8AC3E}">
        <p14:creationId xmlns:p14="http://schemas.microsoft.com/office/powerpoint/2010/main" val="70440291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a:t>3D Bray-Curtis Ordination of PSME &amp; TSHE Understory Species &amp; Plots in Environmental Space</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7744" y="1447800"/>
            <a:ext cx="8663582" cy="4819650"/>
          </a:xfrm>
          <a:prstGeom prst="rect">
            <a:avLst/>
          </a:prstGeom>
        </p:spPr>
      </p:pic>
    </p:spTree>
    <p:extLst>
      <p:ext uri="{BB962C8B-B14F-4D97-AF65-F5344CB8AC3E}">
        <p14:creationId xmlns:p14="http://schemas.microsoft.com/office/powerpoint/2010/main" val="234548099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7F2AD4-14D6-4528-B7C5-FF1001DE3758}"/>
              </a:ext>
            </a:extLst>
          </p:cNvPr>
          <p:cNvSpPr>
            <a:spLocks noGrp="1"/>
          </p:cNvSpPr>
          <p:nvPr>
            <p:ph type="title"/>
          </p:nvPr>
        </p:nvSpPr>
        <p:spPr/>
        <p:txBody>
          <a:bodyPr/>
          <a:lstStyle/>
          <a:p>
            <a:r>
              <a:rPr lang="en-US" dirty="0"/>
              <a:t>Non-Forest Mask Development</a:t>
            </a:r>
          </a:p>
        </p:txBody>
      </p:sp>
      <p:sp>
        <p:nvSpPr>
          <p:cNvPr id="3" name="TextBox 2">
            <a:extLst>
              <a:ext uri="{FF2B5EF4-FFF2-40B4-BE49-F238E27FC236}">
                <a16:creationId xmlns:a16="http://schemas.microsoft.com/office/drawing/2014/main" id="{47B5E5E3-671B-4F06-93C3-152DD2FA6CD3}"/>
              </a:ext>
            </a:extLst>
          </p:cNvPr>
          <p:cNvSpPr txBox="1"/>
          <p:nvPr/>
        </p:nvSpPr>
        <p:spPr>
          <a:xfrm>
            <a:off x="640080" y="1280160"/>
            <a:ext cx="7772400" cy="4339650"/>
          </a:xfrm>
          <a:prstGeom prst="rect">
            <a:avLst/>
          </a:prstGeom>
          <a:noFill/>
        </p:spPr>
        <p:txBody>
          <a:bodyPr wrap="square" rtlCol="0">
            <a:spAutoFit/>
          </a:bodyPr>
          <a:lstStyle/>
          <a:p>
            <a:r>
              <a:rPr lang="en-US" sz="2400" dirty="0">
                <a:solidFill>
                  <a:srgbClr val="FFC000"/>
                </a:solidFill>
              </a:rPr>
              <a:t>Iterative Process: Base layer = 2012 GNN Non-Forest Mask</a:t>
            </a:r>
          </a:p>
          <a:p>
            <a:pPr lvl="0"/>
            <a:r>
              <a:rPr lang="en-US" dirty="0">
                <a:solidFill>
                  <a:srgbClr val="FFFFFF"/>
                </a:solidFill>
              </a:rPr>
              <a:t>USGS-</a:t>
            </a:r>
            <a:r>
              <a:rPr lang="en-US" dirty="0" err="1">
                <a:solidFill>
                  <a:srgbClr val="FFFFFF"/>
                </a:solidFill>
              </a:rPr>
              <a:t>Landfire</a:t>
            </a:r>
            <a:r>
              <a:rPr lang="en-US" dirty="0">
                <a:solidFill>
                  <a:srgbClr val="FFFFFF"/>
                </a:solidFill>
              </a:rPr>
              <a:t> BPS/ESP/GAP layers (Includes Ecological Systems attributes)</a:t>
            </a:r>
          </a:p>
          <a:p>
            <a:endParaRPr lang="en-US" sz="2400" dirty="0">
              <a:solidFill>
                <a:srgbClr val="FFC000"/>
              </a:solidFill>
            </a:endParaRPr>
          </a:p>
          <a:p>
            <a:r>
              <a:rPr lang="en-US" sz="2400" dirty="0">
                <a:solidFill>
                  <a:srgbClr val="FFC000"/>
                </a:solidFill>
              </a:rPr>
              <a:t>2019 Non-Forest Mask</a:t>
            </a:r>
          </a:p>
          <a:p>
            <a:r>
              <a:rPr lang="en-US" dirty="0">
                <a:solidFill>
                  <a:schemeClr val="bg1"/>
                </a:solidFill>
              </a:rPr>
              <a:t>GNN 2012 Non-Forest Mask – Adjusted by the following Data Sources:</a:t>
            </a:r>
          </a:p>
          <a:p>
            <a:r>
              <a:rPr lang="en-US" dirty="0">
                <a:solidFill>
                  <a:schemeClr val="bg1"/>
                </a:solidFill>
              </a:rPr>
              <a:t>USGS National Land Cover Database</a:t>
            </a:r>
          </a:p>
          <a:p>
            <a:r>
              <a:rPr lang="en-US" dirty="0">
                <a:solidFill>
                  <a:schemeClr val="bg1"/>
                </a:solidFill>
              </a:rPr>
              <a:t>USGS Continuous Forest Cover estimates 1992 &amp; 2011 (&lt;20% Tree Cover)</a:t>
            </a:r>
          </a:p>
          <a:p>
            <a:r>
              <a:rPr lang="en-US" dirty="0">
                <a:solidFill>
                  <a:schemeClr val="bg1"/>
                </a:solidFill>
              </a:rPr>
              <a:t>GNN Maximum Forest Cover estimates 1984-2017 (&lt;20% Tree Cover)</a:t>
            </a:r>
          </a:p>
          <a:p>
            <a:r>
              <a:rPr lang="en-US" dirty="0">
                <a:solidFill>
                  <a:schemeClr val="bg1"/>
                </a:solidFill>
              </a:rPr>
              <a:t>Lidar Tree Cover Estimates (2009-2017) excludes recent Disturbance (Fire, Harvest)</a:t>
            </a:r>
          </a:p>
          <a:p>
            <a:pPr lvl="0"/>
            <a:endParaRPr lang="en-US" dirty="0">
              <a:solidFill>
                <a:srgbClr val="FFFFFF"/>
              </a:solidFill>
            </a:endParaRPr>
          </a:p>
          <a:p>
            <a:pPr lvl="0"/>
            <a:r>
              <a:rPr lang="en-US" sz="2400" dirty="0">
                <a:solidFill>
                  <a:srgbClr val="FFC000"/>
                </a:solidFill>
              </a:rPr>
              <a:t>2021 Non-Forest Mask</a:t>
            </a:r>
          </a:p>
          <a:p>
            <a:pPr lvl="0"/>
            <a:r>
              <a:rPr lang="en-US" dirty="0">
                <a:solidFill>
                  <a:srgbClr val="FFFFFF"/>
                </a:solidFill>
              </a:rPr>
              <a:t>2019 Non-Forest Mask – Adjusted by the following Data sources:</a:t>
            </a:r>
          </a:p>
          <a:p>
            <a:pPr lvl="0"/>
            <a:r>
              <a:rPr lang="en-US" dirty="0">
                <a:solidFill>
                  <a:srgbClr val="FFFFFF"/>
                </a:solidFill>
              </a:rPr>
              <a:t>USGS National Wetlands Inventory </a:t>
            </a:r>
          </a:p>
          <a:p>
            <a:endParaRPr lang="en-US" dirty="0">
              <a:solidFill>
                <a:schemeClr val="bg1"/>
              </a:solidFill>
            </a:endParaRPr>
          </a:p>
        </p:txBody>
      </p:sp>
    </p:spTree>
    <p:extLst>
      <p:ext uri="{BB962C8B-B14F-4D97-AF65-F5344CB8AC3E}">
        <p14:creationId xmlns:p14="http://schemas.microsoft.com/office/powerpoint/2010/main" val="322381165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77" descr="hill"/>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00600" y="1901825"/>
            <a:ext cx="38862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19" name="Rectangle 2"/>
          <p:cNvSpPr>
            <a:spLocks noGrp="1" noChangeArrowheads="1"/>
          </p:cNvSpPr>
          <p:nvPr>
            <p:ph type="title"/>
          </p:nvPr>
        </p:nvSpPr>
        <p:spPr/>
        <p:txBody>
          <a:bodyPr/>
          <a:lstStyle/>
          <a:p>
            <a:pPr eaLnBrk="1" hangingPunct="1"/>
            <a:r>
              <a:rPr lang="en-US"/>
              <a:t>Setting for Forest Mapping using Nearest Neighbors</a:t>
            </a:r>
          </a:p>
        </p:txBody>
      </p:sp>
      <p:sp>
        <p:nvSpPr>
          <p:cNvPr id="9220" name="Rectangle 3"/>
          <p:cNvSpPr>
            <a:spLocks noGrp="1" noChangeArrowheads="1"/>
          </p:cNvSpPr>
          <p:nvPr>
            <p:ph type="body" idx="1"/>
          </p:nvPr>
        </p:nvSpPr>
        <p:spPr>
          <a:xfrm>
            <a:off x="457200" y="2209800"/>
            <a:ext cx="4114800" cy="4114800"/>
          </a:xfrm>
        </p:spPr>
        <p:txBody>
          <a:bodyPr/>
          <a:lstStyle/>
          <a:p>
            <a:pPr eaLnBrk="1" hangingPunct="1"/>
            <a:r>
              <a:rPr lang="en-US" sz="3000" dirty="0"/>
              <a:t>Gridded sample of forest inventory plots with measured forest attributes (live and snag trees, down wood, shrub/forb cover)</a:t>
            </a:r>
          </a:p>
          <a:p>
            <a:pPr eaLnBrk="1" hangingPunct="1"/>
            <a:r>
              <a:rPr lang="en-US" sz="3000" dirty="0"/>
              <a:t>Not spatially complete</a:t>
            </a:r>
          </a:p>
        </p:txBody>
      </p:sp>
      <p:grpSp>
        <p:nvGrpSpPr>
          <p:cNvPr id="9221" name="Group 35"/>
          <p:cNvGrpSpPr>
            <a:grpSpLocks/>
          </p:cNvGrpSpPr>
          <p:nvPr/>
        </p:nvGrpSpPr>
        <p:grpSpPr bwMode="auto">
          <a:xfrm>
            <a:off x="5105400" y="2362200"/>
            <a:ext cx="136525" cy="3717925"/>
            <a:chOff x="3312" y="1488"/>
            <a:chExt cx="86" cy="2342"/>
          </a:xfrm>
        </p:grpSpPr>
        <p:sp>
          <p:nvSpPr>
            <p:cNvPr id="9250" name="Oval 5"/>
            <p:cNvSpPr>
              <a:spLocks noChangeArrowheads="1"/>
            </p:cNvSpPr>
            <p:nvPr/>
          </p:nvSpPr>
          <p:spPr bwMode="auto">
            <a:xfrm>
              <a:off x="3312" y="1488"/>
              <a:ext cx="86" cy="86"/>
            </a:xfrm>
            <a:prstGeom prst="ellipse">
              <a:avLst/>
            </a:prstGeom>
            <a:solidFill>
              <a:srgbClr val="FFFF9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itchFamily="34" charset="0"/>
                <a:cs typeface="Arial" pitchFamily="34" charset="0"/>
              </a:endParaRPr>
            </a:p>
          </p:txBody>
        </p:sp>
        <p:sp>
          <p:nvSpPr>
            <p:cNvPr id="9251" name="Oval 6"/>
            <p:cNvSpPr>
              <a:spLocks noChangeArrowheads="1"/>
            </p:cNvSpPr>
            <p:nvPr/>
          </p:nvSpPr>
          <p:spPr bwMode="auto">
            <a:xfrm>
              <a:off x="3312" y="1939"/>
              <a:ext cx="86" cy="86"/>
            </a:xfrm>
            <a:prstGeom prst="ellipse">
              <a:avLst/>
            </a:prstGeom>
            <a:solidFill>
              <a:srgbClr val="FFFF9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itchFamily="34" charset="0"/>
                <a:cs typeface="Arial" pitchFamily="34" charset="0"/>
              </a:endParaRPr>
            </a:p>
          </p:txBody>
        </p:sp>
        <p:sp>
          <p:nvSpPr>
            <p:cNvPr id="9252" name="Oval 7"/>
            <p:cNvSpPr>
              <a:spLocks noChangeArrowheads="1"/>
            </p:cNvSpPr>
            <p:nvPr/>
          </p:nvSpPr>
          <p:spPr bwMode="auto">
            <a:xfrm>
              <a:off x="3312" y="2390"/>
              <a:ext cx="86" cy="86"/>
            </a:xfrm>
            <a:prstGeom prst="ellipse">
              <a:avLst/>
            </a:prstGeom>
            <a:solidFill>
              <a:srgbClr val="FFFF9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itchFamily="34" charset="0"/>
                <a:cs typeface="Arial" pitchFamily="34" charset="0"/>
              </a:endParaRPr>
            </a:p>
          </p:txBody>
        </p:sp>
        <p:sp>
          <p:nvSpPr>
            <p:cNvPr id="9253" name="Oval 8"/>
            <p:cNvSpPr>
              <a:spLocks noChangeArrowheads="1"/>
            </p:cNvSpPr>
            <p:nvPr/>
          </p:nvSpPr>
          <p:spPr bwMode="auto">
            <a:xfrm>
              <a:off x="3312" y="2841"/>
              <a:ext cx="86" cy="86"/>
            </a:xfrm>
            <a:prstGeom prst="ellipse">
              <a:avLst/>
            </a:prstGeom>
            <a:solidFill>
              <a:srgbClr val="FFFF9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itchFamily="34" charset="0"/>
                <a:cs typeface="Arial" pitchFamily="34" charset="0"/>
              </a:endParaRPr>
            </a:p>
          </p:txBody>
        </p:sp>
        <p:sp>
          <p:nvSpPr>
            <p:cNvPr id="9254" name="Oval 9"/>
            <p:cNvSpPr>
              <a:spLocks noChangeArrowheads="1"/>
            </p:cNvSpPr>
            <p:nvPr/>
          </p:nvSpPr>
          <p:spPr bwMode="auto">
            <a:xfrm>
              <a:off x="3312" y="3292"/>
              <a:ext cx="86" cy="86"/>
            </a:xfrm>
            <a:prstGeom prst="ellipse">
              <a:avLst/>
            </a:prstGeom>
            <a:solidFill>
              <a:srgbClr val="FFFF9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itchFamily="34" charset="0"/>
                <a:cs typeface="Arial" pitchFamily="34" charset="0"/>
              </a:endParaRPr>
            </a:p>
          </p:txBody>
        </p:sp>
        <p:sp>
          <p:nvSpPr>
            <p:cNvPr id="9255" name="Oval 10"/>
            <p:cNvSpPr>
              <a:spLocks noChangeArrowheads="1"/>
            </p:cNvSpPr>
            <p:nvPr/>
          </p:nvSpPr>
          <p:spPr bwMode="auto">
            <a:xfrm>
              <a:off x="3312" y="3744"/>
              <a:ext cx="86" cy="86"/>
            </a:xfrm>
            <a:prstGeom prst="ellipse">
              <a:avLst/>
            </a:prstGeom>
            <a:solidFill>
              <a:srgbClr val="FFFF9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itchFamily="34" charset="0"/>
                <a:cs typeface="Arial" pitchFamily="34" charset="0"/>
              </a:endParaRPr>
            </a:p>
          </p:txBody>
        </p:sp>
      </p:grpSp>
      <p:grpSp>
        <p:nvGrpSpPr>
          <p:cNvPr id="9222" name="Group 36"/>
          <p:cNvGrpSpPr>
            <a:grpSpLocks/>
          </p:cNvGrpSpPr>
          <p:nvPr/>
        </p:nvGrpSpPr>
        <p:grpSpPr bwMode="auto">
          <a:xfrm>
            <a:off x="5886450" y="2362200"/>
            <a:ext cx="136525" cy="3717925"/>
            <a:chOff x="3706" y="1584"/>
            <a:chExt cx="86" cy="2342"/>
          </a:xfrm>
        </p:grpSpPr>
        <p:sp>
          <p:nvSpPr>
            <p:cNvPr id="9244" name="Oval 11"/>
            <p:cNvSpPr>
              <a:spLocks noChangeArrowheads="1"/>
            </p:cNvSpPr>
            <p:nvPr/>
          </p:nvSpPr>
          <p:spPr bwMode="auto">
            <a:xfrm>
              <a:off x="3706" y="1584"/>
              <a:ext cx="86" cy="86"/>
            </a:xfrm>
            <a:prstGeom prst="ellipse">
              <a:avLst/>
            </a:prstGeom>
            <a:solidFill>
              <a:srgbClr val="FFFF9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itchFamily="34" charset="0"/>
                <a:cs typeface="Arial" pitchFamily="34" charset="0"/>
              </a:endParaRPr>
            </a:p>
          </p:txBody>
        </p:sp>
        <p:sp>
          <p:nvSpPr>
            <p:cNvPr id="9245" name="Oval 12"/>
            <p:cNvSpPr>
              <a:spLocks noChangeArrowheads="1"/>
            </p:cNvSpPr>
            <p:nvPr/>
          </p:nvSpPr>
          <p:spPr bwMode="auto">
            <a:xfrm>
              <a:off x="3706" y="2035"/>
              <a:ext cx="86" cy="86"/>
            </a:xfrm>
            <a:prstGeom prst="ellipse">
              <a:avLst/>
            </a:prstGeom>
            <a:solidFill>
              <a:srgbClr val="FFFF9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itchFamily="34" charset="0"/>
                <a:cs typeface="Arial" pitchFamily="34" charset="0"/>
              </a:endParaRPr>
            </a:p>
          </p:txBody>
        </p:sp>
        <p:sp>
          <p:nvSpPr>
            <p:cNvPr id="9246" name="Oval 13"/>
            <p:cNvSpPr>
              <a:spLocks noChangeArrowheads="1"/>
            </p:cNvSpPr>
            <p:nvPr/>
          </p:nvSpPr>
          <p:spPr bwMode="auto">
            <a:xfrm>
              <a:off x="3706" y="2486"/>
              <a:ext cx="86" cy="86"/>
            </a:xfrm>
            <a:prstGeom prst="ellipse">
              <a:avLst/>
            </a:prstGeom>
            <a:solidFill>
              <a:srgbClr val="FFFF9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itchFamily="34" charset="0"/>
                <a:cs typeface="Arial" pitchFamily="34" charset="0"/>
              </a:endParaRPr>
            </a:p>
          </p:txBody>
        </p:sp>
        <p:sp>
          <p:nvSpPr>
            <p:cNvPr id="9247" name="Oval 14"/>
            <p:cNvSpPr>
              <a:spLocks noChangeArrowheads="1"/>
            </p:cNvSpPr>
            <p:nvPr/>
          </p:nvSpPr>
          <p:spPr bwMode="auto">
            <a:xfrm>
              <a:off x="3706" y="2937"/>
              <a:ext cx="86" cy="86"/>
            </a:xfrm>
            <a:prstGeom prst="ellipse">
              <a:avLst/>
            </a:prstGeom>
            <a:solidFill>
              <a:srgbClr val="FFFF9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itchFamily="34" charset="0"/>
                <a:cs typeface="Arial" pitchFamily="34" charset="0"/>
              </a:endParaRPr>
            </a:p>
          </p:txBody>
        </p:sp>
        <p:sp>
          <p:nvSpPr>
            <p:cNvPr id="9248" name="Oval 15"/>
            <p:cNvSpPr>
              <a:spLocks noChangeArrowheads="1"/>
            </p:cNvSpPr>
            <p:nvPr/>
          </p:nvSpPr>
          <p:spPr bwMode="auto">
            <a:xfrm>
              <a:off x="3706" y="3388"/>
              <a:ext cx="86" cy="86"/>
            </a:xfrm>
            <a:prstGeom prst="ellipse">
              <a:avLst/>
            </a:prstGeom>
            <a:solidFill>
              <a:srgbClr val="FFFF9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itchFamily="34" charset="0"/>
                <a:cs typeface="Arial" pitchFamily="34" charset="0"/>
              </a:endParaRPr>
            </a:p>
          </p:txBody>
        </p:sp>
        <p:sp>
          <p:nvSpPr>
            <p:cNvPr id="9249" name="Oval 16"/>
            <p:cNvSpPr>
              <a:spLocks noChangeArrowheads="1"/>
            </p:cNvSpPr>
            <p:nvPr/>
          </p:nvSpPr>
          <p:spPr bwMode="auto">
            <a:xfrm>
              <a:off x="3706" y="3840"/>
              <a:ext cx="86" cy="86"/>
            </a:xfrm>
            <a:prstGeom prst="ellipse">
              <a:avLst/>
            </a:prstGeom>
            <a:solidFill>
              <a:srgbClr val="FFFF9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itchFamily="34" charset="0"/>
                <a:cs typeface="Arial" pitchFamily="34" charset="0"/>
              </a:endParaRPr>
            </a:p>
          </p:txBody>
        </p:sp>
      </p:grpSp>
      <p:grpSp>
        <p:nvGrpSpPr>
          <p:cNvPr id="9223" name="Group 37"/>
          <p:cNvGrpSpPr>
            <a:grpSpLocks/>
          </p:cNvGrpSpPr>
          <p:nvPr/>
        </p:nvGrpSpPr>
        <p:grpSpPr bwMode="auto">
          <a:xfrm>
            <a:off x="6667500" y="2362200"/>
            <a:ext cx="136525" cy="3717925"/>
            <a:chOff x="4138" y="1584"/>
            <a:chExt cx="86" cy="2342"/>
          </a:xfrm>
        </p:grpSpPr>
        <p:sp>
          <p:nvSpPr>
            <p:cNvPr id="9238" name="Oval 17"/>
            <p:cNvSpPr>
              <a:spLocks noChangeArrowheads="1"/>
            </p:cNvSpPr>
            <p:nvPr/>
          </p:nvSpPr>
          <p:spPr bwMode="auto">
            <a:xfrm>
              <a:off x="4138" y="1584"/>
              <a:ext cx="86" cy="86"/>
            </a:xfrm>
            <a:prstGeom prst="ellipse">
              <a:avLst/>
            </a:prstGeom>
            <a:solidFill>
              <a:srgbClr val="FFFF9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itchFamily="34" charset="0"/>
                <a:cs typeface="Arial" pitchFamily="34" charset="0"/>
              </a:endParaRPr>
            </a:p>
          </p:txBody>
        </p:sp>
        <p:sp>
          <p:nvSpPr>
            <p:cNvPr id="9239" name="Oval 18"/>
            <p:cNvSpPr>
              <a:spLocks noChangeArrowheads="1"/>
            </p:cNvSpPr>
            <p:nvPr/>
          </p:nvSpPr>
          <p:spPr bwMode="auto">
            <a:xfrm>
              <a:off x="4138" y="2035"/>
              <a:ext cx="86" cy="86"/>
            </a:xfrm>
            <a:prstGeom prst="ellipse">
              <a:avLst/>
            </a:prstGeom>
            <a:solidFill>
              <a:srgbClr val="FFFF9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itchFamily="34" charset="0"/>
                <a:cs typeface="Arial" pitchFamily="34" charset="0"/>
              </a:endParaRPr>
            </a:p>
          </p:txBody>
        </p:sp>
        <p:sp>
          <p:nvSpPr>
            <p:cNvPr id="9240" name="Oval 19"/>
            <p:cNvSpPr>
              <a:spLocks noChangeArrowheads="1"/>
            </p:cNvSpPr>
            <p:nvPr/>
          </p:nvSpPr>
          <p:spPr bwMode="auto">
            <a:xfrm>
              <a:off x="4138" y="2486"/>
              <a:ext cx="86" cy="86"/>
            </a:xfrm>
            <a:prstGeom prst="ellipse">
              <a:avLst/>
            </a:prstGeom>
            <a:solidFill>
              <a:srgbClr val="FFFF9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itchFamily="34" charset="0"/>
                <a:cs typeface="Arial" pitchFamily="34" charset="0"/>
              </a:endParaRPr>
            </a:p>
          </p:txBody>
        </p:sp>
        <p:sp>
          <p:nvSpPr>
            <p:cNvPr id="9241" name="Oval 20"/>
            <p:cNvSpPr>
              <a:spLocks noChangeArrowheads="1"/>
            </p:cNvSpPr>
            <p:nvPr/>
          </p:nvSpPr>
          <p:spPr bwMode="auto">
            <a:xfrm>
              <a:off x="4138" y="2937"/>
              <a:ext cx="86" cy="86"/>
            </a:xfrm>
            <a:prstGeom prst="ellipse">
              <a:avLst/>
            </a:prstGeom>
            <a:solidFill>
              <a:srgbClr val="FFFF9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itchFamily="34" charset="0"/>
                <a:cs typeface="Arial" pitchFamily="34" charset="0"/>
              </a:endParaRPr>
            </a:p>
          </p:txBody>
        </p:sp>
        <p:sp>
          <p:nvSpPr>
            <p:cNvPr id="9242" name="Oval 21"/>
            <p:cNvSpPr>
              <a:spLocks noChangeArrowheads="1"/>
            </p:cNvSpPr>
            <p:nvPr/>
          </p:nvSpPr>
          <p:spPr bwMode="auto">
            <a:xfrm>
              <a:off x="4138" y="3388"/>
              <a:ext cx="86" cy="86"/>
            </a:xfrm>
            <a:prstGeom prst="ellipse">
              <a:avLst/>
            </a:prstGeom>
            <a:solidFill>
              <a:srgbClr val="FFFF9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itchFamily="34" charset="0"/>
                <a:cs typeface="Arial" pitchFamily="34" charset="0"/>
              </a:endParaRPr>
            </a:p>
          </p:txBody>
        </p:sp>
        <p:sp>
          <p:nvSpPr>
            <p:cNvPr id="9243" name="Oval 22"/>
            <p:cNvSpPr>
              <a:spLocks noChangeArrowheads="1"/>
            </p:cNvSpPr>
            <p:nvPr/>
          </p:nvSpPr>
          <p:spPr bwMode="auto">
            <a:xfrm>
              <a:off x="4138" y="3840"/>
              <a:ext cx="86" cy="86"/>
            </a:xfrm>
            <a:prstGeom prst="ellipse">
              <a:avLst/>
            </a:prstGeom>
            <a:solidFill>
              <a:srgbClr val="FFFF9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itchFamily="34" charset="0"/>
                <a:cs typeface="Arial" pitchFamily="34" charset="0"/>
              </a:endParaRPr>
            </a:p>
          </p:txBody>
        </p:sp>
      </p:grpSp>
      <p:grpSp>
        <p:nvGrpSpPr>
          <p:cNvPr id="9224" name="Group 38"/>
          <p:cNvGrpSpPr>
            <a:grpSpLocks/>
          </p:cNvGrpSpPr>
          <p:nvPr/>
        </p:nvGrpSpPr>
        <p:grpSpPr bwMode="auto">
          <a:xfrm>
            <a:off x="7448550" y="2362200"/>
            <a:ext cx="136525" cy="3717925"/>
            <a:chOff x="4618" y="1584"/>
            <a:chExt cx="86" cy="2342"/>
          </a:xfrm>
        </p:grpSpPr>
        <p:sp>
          <p:nvSpPr>
            <p:cNvPr id="9232" name="Oval 23"/>
            <p:cNvSpPr>
              <a:spLocks noChangeArrowheads="1"/>
            </p:cNvSpPr>
            <p:nvPr/>
          </p:nvSpPr>
          <p:spPr bwMode="auto">
            <a:xfrm>
              <a:off x="4618" y="1584"/>
              <a:ext cx="86" cy="86"/>
            </a:xfrm>
            <a:prstGeom prst="ellipse">
              <a:avLst/>
            </a:prstGeom>
            <a:solidFill>
              <a:srgbClr val="FFFF9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itchFamily="34" charset="0"/>
                <a:cs typeface="Arial" pitchFamily="34" charset="0"/>
              </a:endParaRPr>
            </a:p>
          </p:txBody>
        </p:sp>
        <p:sp>
          <p:nvSpPr>
            <p:cNvPr id="9233" name="Oval 24"/>
            <p:cNvSpPr>
              <a:spLocks noChangeArrowheads="1"/>
            </p:cNvSpPr>
            <p:nvPr/>
          </p:nvSpPr>
          <p:spPr bwMode="auto">
            <a:xfrm>
              <a:off x="4618" y="2035"/>
              <a:ext cx="86" cy="86"/>
            </a:xfrm>
            <a:prstGeom prst="ellipse">
              <a:avLst/>
            </a:prstGeom>
            <a:solidFill>
              <a:srgbClr val="FFFF9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itchFamily="34" charset="0"/>
                <a:cs typeface="Arial" pitchFamily="34" charset="0"/>
              </a:endParaRPr>
            </a:p>
          </p:txBody>
        </p:sp>
        <p:sp>
          <p:nvSpPr>
            <p:cNvPr id="9234" name="Oval 25"/>
            <p:cNvSpPr>
              <a:spLocks noChangeArrowheads="1"/>
            </p:cNvSpPr>
            <p:nvPr/>
          </p:nvSpPr>
          <p:spPr bwMode="auto">
            <a:xfrm>
              <a:off x="4618" y="2486"/>
              <a:ext cx="86" cy="86"/>
            </a:xfrm>
            <a:prstGeom prst="ellipse">
              <a:avLst/>
            </a:prstGeom>
            <a:solidFill>
              <a:srgbClr val="FFFF9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itchFamily="34" charset="0"/>
                <a:cs typeface="Arial" pitchFamily="34" charset="0"/>
              </a:endParaRPr>
            </a:p>
          </p:txBody>
        </p:sp>
        <p:sp>
          <p:nvSpPr>
            <p:cNvPr id="9235" name="Oval 26"/>
            <p:cNvSpPr>
              <a:spLocks noChangeArrowheads="1"/>
            </p:cNvSpPr>
            <p:nvPr/>
          </p:nvSpPr>
          <p:spPr bwMode="auto">
            <a:xfrm>
              <a:off x="4618" y="2937"/>
              <a:ext cx="86" cy="86"/>
            </a:xfrm>
            <a:prstGeom prst="ellipse">
              <a:avLst/>
            </a:prstGeom>
            <a:solidFill>
              <a:srgbClr val="FFFF9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itchFamily="34" charset="0"/>
                <a:cs typeface="Arial" pitchFamily="34" charset="0"/>
              </a:endParaRPr>
            </a:p>
          </p:txBody>
        </p:sp>
        <p:sp>
          <p:nvSpPr>
            <p:cNvPr id="9236" name="Oval 27"/>
            <p:cNvSpPr>
              <a:spLocks noChangeArrowheads="1"/>
            </p:cNvSpPr>
            <p:nvPr/>
          </p:nvSpPr>
          <p:spPr bwMode="auto">
            <a:xfrm>
              <a:off x="4618" y="3388"/>
              <a:ext cx="86" cy="86"/>
            </a:xfrm>
            <a:prstGeom prst="ellipse">
              <a:avLst/>
            </a:prstGeom>
            <a:solidFill>
              <a:srgbClr val="FFFF9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itchFamily="34" charset="0"/>
                <a:cs typeface="Arial" pitchFamily="34" charset="0"/>
              </a:endParaRPr>
            </a:p>
          </p:txBody>
        </p:sp>
        <p:sp>
          <p:nvSpPr>
            <p:cNvPr id="9237" name="Oval 28"/>
            <p:cNvSpPr>
              <a:spLocks noChangeArrowheads="1"/>
            </p:cNvSpPr>
            <p:nvPr/>
          </p:nvSpPr>
          <p:spPr bwMode="auto">
            <a:xfrm>
              <a:off x="4618" y="3840"/>
              <a:ext cx="86" cy="86"/>
            </a:xfrm>
            <a:prstGeom prst="ellipse">
              <a:avLst/>
            </a:prstGeom>
            <a:solidFill>
              <a:srgbClr val="FFFF9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itchFamily="34" charset="0"/>
                <a:cs typeface="Arial" pitchFamily="34" charset="0"/>
              </a:endParaRPr>
            </a:p>
          </p:txBody>
        </p:sp>
      </p:grpSp>
      <p:grpSp>
        <p:nvGrpSpPr>
          <p:cNvPr id="9225" name="Group 39"/>
          <p:cNvGrpSpPr>
            <a:grpSpLocks/>
          </p:cNvGrpSpPr>
          <p:nvPr/>
        </p:nvGrpSpPr>
        <p:grpSpPr bwMode="auto">
          <a:xfrm>
            <a:off x="8229600" y="2362200"/>
            <a:ext cx="136525" cy="3717925"/>
            <a:chOff x="5098" y="1584"/>
            <a:chExt cx="86" cy="2342"/>
          </a:xfrm>
        </p:grpSpPr>
        <p:sp>
          <p:nvSpPr>
            <p:cNvPr id="9226" name="Oval 29"/>
            <p:cNvSpPr>
              <a:spLocks noChangeArrowheads="1"/>
            </p:cNvSpPr>
            <p:nvPr/>
          </p:nvSpPr>
          <p:spPr bwMode="auto">
            <a:xfrm>
              <a:off x="5098" y="1584"/>
              <a:ext cx="86" cy="86"/>
            </a:xfrm>
            <a:prstGeom prst="ellipse">
              <a:avLst/>
            </a:prstGeom>
            <a:solidFill>
              <a:srgbClr val="FFFF9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itchFamily="34" charset="0"/>
                <a:cs typeface="Arial" pitchFamily="34" charset="0"/>
              </a:endParaRPr>
            </a:p>
          </p:txBody>
        </p:sp>
        <p:sp>
          <p:nvSpPr>
            <p:cNvPr id="9227" name="Oval 30"/>
            <p:cNvSpPr>
              <a:spLocks noChangeArrowheads="1"/>
            </p:cNvSpPr>
            <p:nvPr/>
          </p:nvSpPr>
          <p:spPr bwMode="auto">
            <a:xfrm>
              <a:off x="5098" y="2035"/>
              <a:ext cx="86" cy="86"/>
            </a:xfrm>
            <a:prstGeom prst="ellipse">
              <a:avLst/>
            </a:prstGeom>
            <a:solidFill>
              <a:srgbClr val="FFFF9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itchFamily="34" charset="0"/>
                <a:cs typeface="Arial" pitchFamily="34" charset="0"/>
              </a:endParaRPr>
            </a:p>
          </p:txBody>
        </p:sp>
        <p:sp>
          <p:nvSpPr>
            <p:cNvPr id="9228" name="Oval 31"/>
            <p:cNvSpPr>
              <a:spLocks noChangeArrowheads="1"/>
            </p:cNvSpPr>
            <p:nvPr/>
          </p:nvSpPr>
          <p:spPr bwMode="auto">
            <a:xfrm>
              <a:off x="5098" y="2486"/>
              <a:ext cx="86" cy="86"/>
            </a:xfrm>
            <a:prstGeom prst="ellipse">
              <a:avLst/>
            </a:prstGeom>
            <a:solidFill>
              <a:srgbClr val="FFFF9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itchFamily="34" charset="0"/>
                <a:cs typeface="Arial" pitchFamily="34" charset="0"/>
              </a:endParaRPr>
            </a:p>
          </p:txBody>
        </p:sp>
        <p:sp>
          <p:nvSpPr>
            <p:cNvPr id="9229" name="Oval 32"/>
            <p:cNvSpPr>
              <a:spLocks noChangeArrowheads="1"/>
            </p:cNvSpPr>
            <p:nvPr/>
          </p:nvSpPr>
          <p:spPr bwMode="auto">
            <a:xfrm>
              <a:off x="5098" y="2937"/>
              <a:ext cx="86" cy="86"/>
            </a:xfrm>
            <a:prstGeom prst="ellipse">
              <a:avLst/>
            </a:prstGeom>
            <a:solidFill>
              <a:srgbClr val="FFFF9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itchFamily="34" charset="0"/>
                <a:cs typeface="Arial" pitchFamily="34" charset="0"/>
              </a:endParaRPr>
            </a:p>
          </p:txBody>
        </p:sp>
        <p:sp>
          <p:nvSpPr>
            <p:cNvPr id="9230" name="Oval 33"/>
            <p:cNvSpPr>
              <a:spLocks noChangeArrowheads="1"/>
            </p:cNvSpPr>
            <p:nvPr/>
          </p:nvSpPr>
          <p:spPr bwMode="auto">
            <a:xfrm>
              <a:off x="5098" y="3388"/>
              <a:ext cx="86" cy="86"/>
            </a:xfrm>
            <a:prstGeom prst="ellipse">
              <a:avLst/>
            </a:prstGeom>
            <a:solidFill>
              <a:srgbClr val="FFFF9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itchFamily="34" charset="0"/>
                <a:cs typeface="Arial" pitchFamily="34" charset="0"/>
              </a:endParaRPr>
            </a:p>
          </p:txBody>
        </p:sp>
        <p:sp>
          <p:nvSpPr>
            <p:cNvPr id="9231" name="Oval 34"/>
            <p:cNvSpPr>
              <a:spLocks noChangeArrowheads="1"/>
            </p:cNvSpPr>
            <p:nvPr/>
          </p:nvSpPr>
          <p:spPr bwMode="auto">
            <a:xfrm>
              <a:off x="5098" y="3840"/>
              <a:ext cx="86" cy="86"/>
            </a:xfrm>
            <a:prstGeom prst="ellipse">
              <a:avLst/>
            </a:prstGeom>
            <a:solidFill>
              <a:srgbClr val="FFFF9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itchFamily="34" charset="0"/>
                <a:cs typeface="Arial" pitchFamily="34" charset="0"/>
              </a:endParaRPr>
            </a:p>
          </p:txBody>
        </p:sp>
      </p:grpSp>
    </p:spTree>
    <p:extLst>
      <p:ext uri="{BB962C8B-B14F-4D97-AF65-F5344CB8AC3E}">
        <p14:creationId xmlns:p14="http://schemas.microsoft.com/office/powerpoint/2010/main" val="267799231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FFC000"/>
                </a:solidFill>
              </a:rPr>
              <a:t>Process Steps</a:t>
            </a:r>
          </a:p>
        </p:txBody>
      </p:sp>
      <p:sp>
        <p:nvSpPr>
          <p:cNvPr id="3" name="Content Placeholder 2"/>
          <p:cNvSpPr>
            <a:spLocks noGrp="1"/>
          </p:cNvSpPr>
          <p:nvPr>
            <p:ph idx="1"/>
          </p:nvPr>
        </p:nvSpPr>
        <p:spPr>
          <a:xfrm>
            <a:off x="548640" y="1188720"/>
            <a:ext cx="8229600" cy="3906078"/>
          </a:xfrm>
        </p:spPr>
        <p:txBody>
          <a:bodyPr/>
          <a:lstStyle/>
          <a:p>
            <a:r>
              <a:rPr lang="en-US" sz="2400" dirty="0"/>
              <a:t>Apply </a:t>
            </a:r>
            <a:r>
              <a:rPr lang="en-US" sz="2400" dirty="0" err="1"/>
              <a:t>Vegzone</a:t>
            </a:r>
            <a:r>
              <a:rPr lang="en-US" sz="2400" dirty="0"/>
              <a:t>/Subzone Ruleset to each Plot Location in the GNN Dataset</a:t>
            </a:r>
          </a:p>
          <a:p>
            <a:r>
              <a:rPr lang="en-US" sz="2400" dirty="0" err="1"/>
              <a:t>Reclass</a:t>
            </a:r>
            <a:r>
              <a:rPr lang="en-US" sz="2400" dirty="0"/>
              <a:t> each GNN Raster in the Time Series w/ Subzone</a:t>
            </a:r>
          </a:p>
          <a:p>
            <a:r>
              <a:rPr lang="en-US" sz="2400" dirty="0"/>
              <a:t>Rank Subzones at each raster cell by Precedence Order (Min. Rank)</a:t>
            </a:r>
          </a:p>
          <a:p>
            <a:r>
              <a:rPr lang="en-US" sz="2400" dirty="0"/>
              <a:t>Determine Majority, Variety, &amp; Minimum Rank at each cell</a:t>
            </a:r>
          </a:p>
          <a:p>
            <a:r>
              <a:rPr lang="en-US" sz="2400" dirty="0"/>
              <a:t>Use Majority value where Variety is less than 4 Subzones (plots) assigned to the cell through the time series</a:t>
            </a:r>
          </a:p>
          <a:p>
            <a:r>
              <a:rPr lang="en-US" sz="2400" dirty="0"/>
              <a:t>Use Minimum Rank where the Variety of cell values is &gt;=4 (Disturbed Plot indicator) or where Majority is null</a:t>
            </a:r>
          </a:p>
          <a:p>
            <a:r>
              <a:rPr lang="en-US" sz="2400" dirty="0"/>
              <a:t>Apply Non-Forest Mask </a:t>
            </a:r>
          </a:p>
          <a:p>
            <a:r>
              <a:rPr lang="en-US" sz="2400" dirty="0"/>
              <a:t>Post Process TSME issues in Wallowa and Blue Mtns. </a:t>
            </a:r>
          </a:p>
        </p:txBody>
      </p:sp>
    </p:spTree>
    <p:extLst>
      <p:ext uri="{BB962C8B-B14F-4D97-AF65-F5344CB8AC3E}">
        <p14:creationId xmlns:p14="http://schemas.microsoft.com/office/powerpoint/2010/main" val="165580653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937662-F0B1-4CE2-B39B-6183CF0EF797}"/>
              </a:ext>
            </a:extLst>
          </p:cNvPr>
          <p:cNvSpPr>
            <a:spLocks noGrp="1"/>
          </p:cNvSpPr>
          <p:nvPr>
            <p:ph type="title"/>
          </p:nvPr>
        </p:nvSpPr>
        <p:spPr>
          <a:xfrm>
            <a:off x="155575" y="91440"/>
            <a:ext cx="8842375" cy="842963"/>
          </a:xfrm>
        </p:spPr>
        <p:txBody>
          <a:bodyPr/>
          <a:lstStyle/>
          <a:p>
            <a:r>
              <a:rPr lang="en-US" sz="3600" dirty="0"/>
              <a:t>Accuracy Assessment: </a:t>
            </a:r>
            <a:r>
              <a:rPr lang="en-US" sz="3600" dirty="0">
                <a:solidFill>
                  <a:schemeClr val="bg1"/>
                </a:solidFill>
              </a:rPr>
              <a:t>3-Pronged Approach</a:t>
            </a:r>
          </a:p>
        </p:txBody>
      </p:sp>
      <p:sp>
        <p:nvSpPr>
          <p:cNvPr id="3" name="TextBox 2">
            <a:extLst>
              <a:ext uri="{FF2B5EF4-FFF2-40B4-BE49-F238E27FC236}">
                <a16:creationId xmlns:a16="http://schemas.microsoft.com/office/drawing/2014/main" id="{9E155E16-0111-4E94-A0A3-7C3406071A99}"/>
              </a:ext>
            </a:extLst>
          </p:cNvPr>
          <p:cNvSpPr txBox="1"/>
          <p:nvPr/>
        </p:nvSpPr>
        <p:spPr>
          <a:xfrm>
            <a:off x="365760" y="1005840"/>
            <a:ext cx="8412480" cy="5577840"/>
          </a:xfrm>
          <a:prstGeom prst="rect">
            <a:avLst/>
          </a:prstGeom>
          <a:noFill/>
        </p:spPr>
        <p:txBody>
          <a:bodyPr wrap="square" rtlCol="0">
            <a:spAutoFit/>
          </a:bodyPr>
          <a:lstStyle/>
          <a:p>
            <a:r>
              <a:rPr lang="en-US" sz="2000" dirty="0">
                <a:solidFill>
                  <a:srgbClr val="FFC000"/>
                </a:solidFill>
              </a:rPr>
              <a:t>Model stability/uncertainty check:</a:t>
            </a:r>
            <a:r>
              <a:rPr lang="en-US" sz="2000" dirty="0">
                <a:solidFill>
                  <a:schemeClr val="bg1"/>
                </a:solidFill>
              </a:rPr>
              <a:t> Compare 2</a:t>
            </a:r>
            <a:r>
              <a:rPr lang="en-US" sz="2000" baseline="30000" dirty="0">
                <a:solidFill>
                  <a:schemeClr val="bg1"/>
                </a:solidFill>
              </a:rPr>
              <a:t>nd</a:t>
            </a:r>
            <a:r>
              <a:rPr lang="en-US" sz="2000" dirty="0">
                <a:solidFill>
                  <a:schemeClr val="bg1"/>
                </a:solidFill>
              </a:rPr>
              <a:t>-5</a:t>
            </a:r>
            <a:r>
              <a:rPr lang="en-US" sz="2000" baseline="30000" dirty="0">
                <a:solidFill>
                  <a:schemeClr val="bg1"/>
                </a:solidFill>
              </a:rPr>
              <a:t>th</a:t>
            </a:r>
            <a:r>
              <a:rPr lang="en-US" sz="2000" dirty="0">
                <a:solidFill>
                  <a:schemeClr val="bg1"/>
                </a:solidFill>
              </a:rPr>
              <a:t> neighbors to observed subzone</a:t>
            </a:r>
          </a:p>
          <a:p>
            <a:pPr marL="285750" indent="-285750">
              <a:spcBef>
                <a:spcPts val="600"/>
              </a:spcBef>
              <a:buClr>
                <a:schemeClr val="bg1"/>
              </a:buClr>
              <a:buFontTx/>
              <a:buChar char="*"/>
            </a:pPr>
            <a:r>
              <a:rPr lang="en-US" sz="1600" dirty="0">
                <a:solidFill>
                  <a:schemeClr val="bg1"/>
                </a:solidFill>
              </a:rPr>
              <a:t>Subzone realizations using the k=2,3,4,5 neighbors. Use the GNN predictions from each year, get the kth neighbor, crosswalk to subzone call and then use the subzone aggregation logic to create a single subzone raster for each value of k</a:t>
            </a:r>
          </a:p>
          <a:p>
            <a:pPr marL="285750" indent="-285750">
              <a:spcBef>
                <a:spcPts val="600"/>
              </a:spcBef>
              <a:buClr>
                <a:schemeClr val="bg1"/>
              </a:buClr>
              <a:buFontTx/>
              <a:buChar char="*"/>
            </a:pPr>
            <a:r>
              <a:rPr lang="en-US" sz="1600" dirty="0">
                <a:solidFill>
                  <a:schemeClr val="bg1"/>
                </a:solidFill>
              </a:rPr>
              <a:t>Get the majority subzone call among the first 5 neighbors for each pixel at a yearly timestep, then use the subzone aggregation logic to create a single subzone raster</a:t>
            </a:r>
          </a:p>
          <a:p>
            <a:pPr>
              <a:spcBef>
                <a:spcPts val="600"/>
              </a:spcBef>
            </a:pPr>
            <a:r>
              <a:rPr lang="en-US" sz="1600" dirty="0">
                <a:solidFill>
                  <a:schemeClr val="bg1"/>
                </a:solidFill>
              </a:rPr>
              <a:t>    </a:t>
            </a:r>
            <a:r>
              <a:rPr lang="en-US" sz="1600" dirty="0">
                <a:solidFill>
                  <a:srgbClr val="FFC000"/>
                </a:solidFill>
              </a:rPr>
              <a:t> </a:t>
            </a:r>
            <a:r>
              <a:rPr lang="en-US" sz="1600" dirty="0">
                <a:solidFill>
                  <a:srgbClr val="FFFF00"/>
                </a:solidFill>
              </a:rPr>
              <a:t>Both of these </a:t>
            </a:r>
            <a:r>
              <a:rPr lang="en-US" sz="1600" dirty="0" err="1">
                <a:solidFill>
                  <a:srgbClr val="FFFF00"/>
                </a:solidFill>
              </a:rPr>
              <a:t>rasters</a:t>
            </a:r>
            <a:r>
              <a:rPr lang="en-US" sz="1600" dirty="0">
                <a:solidFill>
                  <a:srgbClr val="FFFF00"/>
                </a:solidFill>
              </a:rPr>
              <a:t> can be compared against the k=1 raster</a:t>
            </a:r>
          </a:p>
          <a:p>
            <a:pPr>
              <a:spcBef>
                <a:spcPts val="600"/>
              </a:spcBef>
            </a:pPr>
            <a:r>
              <a:rPr lang="en-US" sz="2000" dirty="0">
                <a:solidFill>
                  <a:srgbClr val="FFC000"/>
                </a:solidFill>
              </a:rPr>
              <a:t>Local  Scale Accuracy: </a:t>
            </a:r>
            <a:r>
              <a:rPr lang="en-US" sz="2000" dirty="0">
                <a:solidFill>
                  <a:schemeClr val="bg1"/>
                </a:solidFill>
              </a:rPr>
              <a:t>Observed vs Predicted by Location</a:t>
            </a:r>
          </a:p>
          <a:p>
            <a:pPr marL="285750" indent="-285750">
              <a:spcAft>
                <a:spcPts val="600"/>
              </a:spcAft>
              <a:buClr>
                <a:schemeClr val="bg1"/>
              </a:buClr>
              <a:buFontTx/>
              <a:buChar char="*"/>
            </a:pPr>
            <a:r>
              <a:rPr lang="en-US" sz="1600" dirty="0">
                <a:solidFill>
                  <a:schemeClr val="bg1"/>
                </a:solidFill>
              </a:rPr>
              <a:t>At each model plot location, extract the first independent nearest neighbor for each year and at each of the nine pixels that make up the plot footprint on a yearly basis. Take the majority subzone </a:t>
            </a:r>
            <a:r>
              <a:rPr lang="en-US" sz="1600" dirty="0" err="1">
                <a:solidFill>
                  <a:schemeClr val="bg1"/>
                </a:solidFill>
              </a:rPr>
              <a:t>callon</a:t>
            </a:r>
            <a:r>
              <a:rPr lang="en-US" sz="1600" dirty="0">
                <a:solidFill>
                  <a:schemeClr val="bg1"/>
                </a:solidFill>
              </a:rPr>
              <a:t> the footprint and apply subzone aggregation logic across the Time Series to get a single subzone per model plot location for all years in the 1986-2017 Time Series. </a:t>
            </a:r>
          </a:p>
          <a:p>
            <a:pPr marL="285750" indent="-285750">
              <a:spcAft>
                <a:spcPts val="600"/>
              </a:spcAft>
              <a:buClr>
                <a:schemeClr val="bg1"/>
              </a:buClr>
              <a:buFontTx/>
              <a:buChar char="*"/>
            </a:pPr>
            <a:r>
              <a:rPr lang="en-US" sz="1600" dirty="0">
                <a:solidFill>
                  <a:schemeClr val="bg1"/>
                </a:solidFill>
              </a:rPr>
              <a:t>Create error matrix of observed vs. predicted subzones for all model plot locations and calculate overall and fuzzy accuracy based on this error matrix.</a:t>
            </a:r>
          </a:p>
          <a:p>
            <a:pPr>
              <a:spcBef>
                <a:spcPts val="600"/>
              </a:spcBef>
            </a:pPr>
            <a:r>
              <a:rPr lang="en-US" sz="2000" dirty="0">
                <a:solidFill>
                  <a:srgbClr val="FFC000"/>
                </a:solidFill>
              </a:rPr>
              <a:t>Area Based Regional Accuracy: </a:t>
            </a:r>
            <a:r>
              <a:rPr lang="en-US" sz="2000" dirty="0">
                <a:solidFill>
                  <a:schemeClr val="bg1"/>
                </a:solidFill>
              </a:rPr>
              <a:t>Design-based vs Model-based Area Estimates</a:t>
            </a:r>
          </a:p>
          <a:p>
            <a:pPr marL="285750" indent="-285750">
              <a:spcBef>
                <a:spcPts val="600"/>
              </a:spcBef>
              <a:buClr>
                <a:schemeClr val="bg1"/>
              </a:buClr>
              <a:buFontTx/>
              <a:buChar char="*"/>
            </a:pPr>
            <a:r>
              <a:rPr lang="en-US" sz="1600" dirty="0">
                <a:solidFill>
                  <a:schemeClr val="bg1"/>
                </a:solidFill>
              </a:rPr>
              <a:t>Create a paired histogram of plot-based and GNN-based area estimates for each subzone.</a:t>
            </a:r>
          </a:p>
          <a:p>
            <a:pPr marL="285750" indent="-285750">
              <a:spcBef>
                <a:spcPts val="600"/>
              </a:spcBef>
              <a:buClr>
                <a:schemeClr val="bg1"/>
              </a:buClr>
              <a:buFontTx/>
              <a:buChar char="*"/>
            </a:pPr>
            <a:r>
              <a:rPr lang="en-US" sz="1600" dirty="0">
                <a:solidFill>
                  <a:schemeClr val="bg1"/>
                </a:solidFill>
              </a:rPr>
              <a:t>Use the Error Matrix from the </a:t>
            </a:r>
            <a:r>
              <a:rPr lang="en-US" sz="1600" dirty="0">
                <a:solidFill>
                  <a:srgbClr val="FFFF00"/>
                </a:solidFill>
              </a:rPr>
              <a:t>Local Scale Accuracy</a:t>
            </a:r>
            <a:r>
              <a:rPr lang="en-US" sz="1600" dirty="0">
                <a:solidFill>
                  <a:schemeClr val="bg1"/>
                </a:solidFill>
              </a:rPr>
              <a:t> test to adjust model-based area estimates to generate adjusted area estimates and 95% confidence intervals (</a:t>
            </a:r>
            <a:r>
              <a:rPr lang="en-US" sz="1600" dirty="0" err="1">
                <a:solidFill>
                  <a:schemeClr val="bg1"/>
                </a:solidFill>
              </a:rPr>
              <a:t>Olofsson</a:t>
            </a:r>
            <a:r>
              <a:rPr lang="en-US" sz="1600" dirty="0">
                <a:solidFill>
                  <a:schemeClr val="bg1"/>
                </a:solidFill>
              </a:rPr>
              <a:t> 2013).</a:t>
            </a:r>
          </a:p>
          <a:p>
            <a:pPr>
              <a:spcBef>
                <a:spcPts val="600"/>
              </a:spcBef>
            </a:pPr>
            <a:endParaRPr lang="en-US" dirty="0">
              <a:solidFill>
                <a:srgbClr val="FFC000"/>
              </a:solidFill>
            </a:endParaRPr>
          </a:p>
          <a:p>
            <a:endParaRPr lang="en-US" dirty="0">
              <a:solidFill>
                <a:srgbClr val="FFC000"/>
              </a:solidFill>
            </a:endParaRPr>
          </a:p>
        </p:txBody>
      </p:sp>
    </p:spTree>
    <p:extLst>
      <p:ext uri="{BB962C8B-B14F-4D97-AF65-F5344CB8AC3E}">
        <p14:creationId xmlns:p14="http://schemas.microsoft.com/office/powerpoint/2010/main" val="302352234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0812" y="457200"/>
            <a:ext cx="8842375" cy="842963"/>
          </a:xfrm>
        </p:spPr>
        <p:txBody>
          <a:bodyPr/>
          <a:lstStyle/>
          <a:p>
            <a:r>
              <a:rPr lang="en-US" sz="3600" dirty="0"/>
              <a:t>Minimum Scale and Scope of Assessments?</a:t>
            </a:r>
          </a:p>
        </p:txBody>
      </p:sp>
      <p:sp>
        <p:nvSpPr>
          <p:cNvPr id="3" name="Content Placeholder 2"/>
          <p:cNvSpPr>
            <a:spLocks noGrp="1"/>
          </p:cNvSpPr>
          <p:nvPr>
            <p:ph idx="1"/>
          </p:nvPr>
        </p:nvSpPr>
        <p:spPr>
          <a:xfrm>
            <a:off x="685800" y="1371600"/>
            <a:ext cx="7924800" cy="4663440"/>
          </a:xfrm>
        </p:spPr>
        <p:txBody>
          <a:bodyPr/>
          <a:lstStyle/>
          <a:p>
            <a:pPr marL="0" indent="0">
              <a:buNone/>
            </a:pPr>
            <a:r>
              <a:rPr lang="en-US" sz="2800" dirty="0">
                <a:solidFill>
                  <a:srgbClr val="FFC000"/>
                </a:solidFill>
              </a:rPr>
              <a:t>Current Recommendations:</a:t>
            </a:r>
          </a:p>
          <a:p>
            <a:r>
              <a:rPr lang="en-US" sz="2400" dirty="0"/>
              <a:t>Since many of the dominant gradients are derived from PRISM climate data sets, minimum assessment areas for species composition should be related to the resolution of the climate data sets </a:t>
            </a:r>
            <a:r>
              <a:rPr lang="en-US" sz="2400" dirty="0">
                <a:solidFill>
                  <a:srgbClr val="FFFF00"/>
                </a:solidFill>
              </a:rPr>
              <a:t>(800m </a:t>
            </a:r>
            <a:r>
              <a:rPr lang="en-US" sz="2400" dirty="0" err="1">
                <a:solidFill>
                  <a:srgbClr val="FFFF00"/>
                </a:solidFill>
              </a:rPr>
              <a:t>rasters</a:t>
            </a:r>
            <a:r>
              <a:rPr lang="en-US" sz="2400" dirty="0">
                <a:solidFill>
                  <a:srgbClr val="FFFF00"/>
                </a:solidFill>
              </a:rPr>
              <a:t> = 150-160 acres; roughly stand scales)</a:t>
            </a:r>
            <a:r>
              <a:rPr lang="en-US" sz="2400" dirty="0"/>
              <a:t>.</a:t>
            </a:r>
          </a:p>
          <a:p>
            <a:pPr>
              <a:spcAft>
                <a:spcPts val="600"/>
              </a:spcAft>
            </a:pPr>
            <a:r>
              <a:rPr lang="en-US" sz="2400" dirty="0"/>
              <a:t>Landscape Departure Assessments should be scaled based on a multiple 5-10x of the Average Stand Replacement Disturbance sizes </a:t>
            </a:r>
            <a:r>
              <a:rPr lang="en-US" sz="2400" dirty="0">
                <a:solidFill>
                  <a:srgbClr val="FFFF00"/>
                </a:solidFill>
              </a:rPr>
              <a:t>(10,000-1,000,000 acres)</a:t>
            </a:r>
            <a:r>
              <a:rPr lang="en-US" sz="2400" dirty="0">
                <a:solidFill>
                  <a:schemeClr val="bg1"/>
                </a:solidFill>
              </a:rPr>
              <a:t>.</a:t>
            </a:r>
          </a:p>
          <a:p>
            <a:pPr marL="0" indent="0">
              <a:spcAft>
                <a:spcPts val="1200"/>
              </a:spcAft>
              <a:buNone/>
            </a:pPr>
            <a:r>
              <a:rPr lang="en-US" sz="2800" dirty="0">
                <a:solidFill>
                  <a:srgbClr val="FFC000"/>
                </a:solidFill>
              </a:rPr>
              <a:t>Final Recommendations may change based on outcomes from the Accuracy Assessment</a:t>
            </a:r>
          </a:p>
        </p:txBody>
      </p:sp>
    </p:spTree>
    <p:extLst>
      <p:ext uri="{BB962C8B-B14F-4D97-AF65-F5344CB8AC3E}">
        <p14:creationId xmlns:p14="http://schemas.microsoft.com/office/powerpoint/2010/main" val="191482353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Key Components for Success</a:t>
            </a:r>
          </a:p>
        </p:txBody>
      </p:sp>
      <p:sp>
        <p:nvSpPr>
          <p:cNvPr id="3" name="TextBox 2"/>
          <p:cNvSpPr txBox="1"/>
          <p:nvPr/>
        </p:nvSpPr>
        <p:spPr>
          <a:xfrm>
            <a:off x="3751496" y="1615844"/>
            <a:ext cx="4935304" cy="4234493"/>
          </a:xfrm>
          <a:prstGeom prst="rect">
            <a:avLst/>
          </a:prstGeom>
          <a:noFill/>
        </p:spPr>
        <p:txBody>
          <a:bodyPr wrap="square" rtlCol="0">
            <a:spAutoFit/>
          </a:bodyPr>
          <a:lstStyle/>
          <a:p>
            <a:pPr marL="342900" indent="-342900" defTabSz="685800">
              <a:buFont typeface="Wingdings" panose="05000000000000000000" pitchFamily="2" charset="2"/>
              <a:buChar char="v"/>
            </a:pPr>
            <a:r>
              <a:rPr lang="en-US" sz="2200" dirty="0">
                <a:solidFill>
                  <a:srgbClr val="FFFFFF"/>
                </a:solidFill>
                <a:latin typeface="Adobe Garamond Pro"/>
              </a:rPr>
              <a:t>Consistent approach to Zone – Subzone stratifications across Area boundaries </a:t>
            </a:r>
          </a:p>
          <a:p>
            <a:pPr marL="685800" lvl="1" indent="-342900" defTabSz="685800">
              <a:spcAft>
                <a:spcPts val="500"/>
              </a:spcAft>
              <a:buFont typeface="Wingdings" panose="05000000000000000000" pitchFamily="2" charset="2"/>
              <a:buChar char="Ø"/>
            </a:pPr>
            <a:r>
              <a:rPr lang="en-US" sz="2200" dirty="0">
                <a:solidFill>
                  <a:srgbClr val="FFFFFF"/>
                </a:solidFill>
                <a:latin typeface="Adobe Garamond Pro"/>
              </a:rPr>
              <a:t>Need agreement on indicator species group membership for each Subzone</a:t>
            </a:r>
          </a:p>
          <a:p>
            <a:pPr marL="342900" indent="-342900" defTabSz="685800">
              <a:buFont typeface="Wingdings" panose="05000000000000000000" pitchFamily="2" charset="2"/>
              <a:buChar char="v"/>
            </a:pPr>
            <a:r>
              <a:rPr lang="en-US" sz="2200" dirty="0">
                <a:solidFill>
                  <a:srgbClr val="FFFFFF"/>
                </a:solidFill>
                <a:latin typeface="Adobe Garamond Pro"/>
              </a:rPr>
              <a:t>Subseries strata ideally should incorporate major differences in disturbance regimes and rate of response to disturbance</a:t>
            </a:r>
          </a:p>
          <a:p>
            <a:pPr marL="342900" indent="-342900" defTabSz="685800">
              <a:buFont typeface="Wingdings" panose="05000000000000000000" pitchFamily="2" charset="2"/>
              <a:buChar char="v"/>
            </a:pPr>
            <a:r>
              <a:rPr lang="en-US" sz="2200" dirty="0">
                <a:solidFill>
                  <a:srgbClr val="FFFF00"/>
                </a:solidFill>
                <a:latin typeface="Adobe Garamond Pro"/>
              </a:rPr>
              <a:t>Consistent logical naming convention for the subseries strata</a:t>
            </a:r>
          </a:p>
          <a:p>
            <a:pPr defTabSz="685800"/>
            <a:endParaRPr lang="en-US" sz="2400" dirty="0">
              <a:solidFill>
                <a:srgbClr val="FFFFFF"/>
              </a:solidFill>
              <a:latin typeface="Adobe Garamond Pro"/>
            </a:endParaRPr>
          </a:p>
          <a:p>
            <a:pPr defTabSz="685800"/>
            <a:endParaRPr lang="en-US" sz="2100" dirty="0">
              <a:solidFill>
                <a:srgbClr val="FFFFFF"/>
              </a:solidFill>
              <a:latin typeface="Adobe Garamond Pro"/>
            </a:endParaRPr>
          </a:p>
        </p:txBody>
      </p:sp>
      <p:pic>
        <p:nvPicPr>
          <p:cNvPr id="4"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05594" y="1764130"/>
            <a:ext cx="2194666" cy="16609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14957" y="3952917"/>
            <a:ext cx="2231894" cy="15087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1197429" y="3425094"/>
            <a:ext cx="2465614" cy="338554"/>
          </a:xfrm>
          <a:prstGeom prst="rect">
            <a:avLst/>
          </a:prstGeom>
          <a:noFill/>
        </p:spPr>
        <p:txBody>
          <a:bodyPr wrap="square" rtlCol="0">
            <a:spAutoFit/>
          </a:bodyPr>
          <a:lstStyle/>
          <a:p>
            <a:pPr defTabSz="685800"/>
            <a:r>
              <a:rPr lang="en-US" sz="1600" dirty="0">
                <a:solidFill>
                  <a:srgbClr val="FFFF00"/>
                </a:solidFill>
                <a:latin typeface="Adobe Garamond Pro"/>
              </a:rPr>
              <a:t>Mixed Severity Fire Regime</a:t>
            </a:r>
          </a:p>
        </p:txBody>
      </p:sp>
      <p:sp>
        <p:nvSpPr>
          <p:cNvPr id="7" name="TextBox 6"/>
          <p:cNvSpPr txBox="1"/>
          <p:nvPr/>
        </p:nvSpPr>
        <p:spPr>
          <a:xfrm>
            <a:off x="1198629" y="5461678"/>
            <a:ext cx="3150214" cy="338554"/>
          </a:xfrm>
          <a:prstGeom prst="rect">
            <a:avLst/>
          </a:prstGeom>
          <a:noFill/>
        </p:spPr>
        <p:txBody>
          <a:bodyPr wrap="square" rtlCol="0">
            <a:spAutoFit/>
          </a:bodyPr>
          <a:lstStyle/>
          <a:p>
            <a:pPr defTabSz="685800"/>
            <a:r>
              <a:rPr lang="en-US" sz="1600" dirty="0">
                <a:solidFill>
                  <a:srgbClr val="FFFF00"/>
                </a:solidFill>
                <a:latin typeface="Adobe Garamond Pro"/>
              </a:rPr>
              <a:t>Frequent Low Severity Fire Regime</a:t>
            </a:r>
          </a:p>
        </p:txBody>
      </p:sp>
      <p:sp>
        <p:nvSpPr>
          <p:cNvPr id="8" name="TextBox 7"/>
          <p:cNvSpPr txBox="1"/>
          <p:nvPr/>
        </p:nvSpPr>
        <p:spPr>
          <a:xfrm>
            <a:off x="1219200" y="1295400"/>
            <a:ext cx="2194666" cy="369332"/>
          </a:xfrm>
          <a:prstGeom prst="rect">
            <a:avLst/>
          </a:prstGeom>
          <a:noFill/>
        </p:spPr>
        <p:txBody>
          <a:bodyPr wrap="square" rtlCol="0">
            <a:spAutoFit/>
          </a:bodyPr>
          <a:lstStyle/>
          <a:p>
            <a:pPr defTabSz="685800"/>
            <a:r>
              <a:rPr lang="en-US" dirty="0" err="1">
                <a:solidFill>
                  <a:srgbClr val="FFFF00"/>
                </a:solidFill>
                <a:latin typeface="Adobe Garamond Pro"/>
              </a:rPr>
              <a:t>Abco-Abgr</a:t>
            </a:r>
            <a:r>
              <a:rPr lang="en-US" dirty="0">
                <a:solidFill>
                  <a:srgbClr val="FFFF00"/>
                </a:solidFill>
                <a:latin typeface="Adobe Garamond Pro"/>
              </a:rPr>
              <a:t> Series</a:t>
            </a:r>
          </a:p>
        </p:txBody>
      </p:sp>
    </p:spTree>
    <p:extLst>
      <p:ext uri="{BB962C8B-B14F-4D97-AF65-F5344CB8AC3E}">
        <p14:creationId xmlns:p14="http://schemas.microsoft.com/office/powerpoint/2010/main" val="117947091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FFC000"/>
                </a:solidFill>
              </a:rPr>
              <a:t>Naming subzones</a:t>
            </a:r>
          </a:p>
        </p:txBody>
      </p:sp>
      <p:sp>
        <p:nvSpPr>
          <p:cNvPr id="3" name="Content Placeholder 2"/>
          <p:cNvSpPr>
            <a:spLocks noGrp="1"/>
          </p:cNvSpPr>
          <p:nvPr>
            <p:ph idx="1"/>
          </p:nvPr>
        </p:nvSpPr>
        <p:spPr>
          <a:xfrm>
            <a:off x="533400" y="990600"/>
            <a:ext cx="8229600" cy="3906078"/>
          </a:xfrm>
        </p:spPr>
        <p:txBody>
          <a:bodyPr/>
          <a:lstStyle/>
          <a:p>
            <a:r>
              <a:rPr lang="en-US" sz="2400" dirty="0"/>
              <a:t>Earlier approach applied adjectives based on medians of annual temperature and annual precipitation</a:t>
            </a:r>
          </a:p>
          <a:p>
            <a:endParaRPr lang="en-US" sz="2400" dirty="0"/>
          </a:p>
          <a:p>
            <a:endParaRPr lang="en-US" sz="2400" dirty="0"/>
          </a:p>
          <a:p>
            <a:endParaRPr lang="en-US" sz="2400" dirty="0"/>
          </a:p>
          <a:p>
            <a:endParaRPr lang="en-US" sz="2400" dirty="0"/>
          </a:p>
          <a:p>
            <a:endParaRPr lang="en-US" sz="2400" dirty="0"/>
          </a:p>
          <a:p>
            <a:endParaRPr lang="en-US" sz="2400" dirty="0"/>
          </a:p>
          <a:p>
            <a:endParaRPr lang="en-US" sz="2400" dirty="0"/>
          </a:p>
          <a:p>
            <a:endParaRPr lang="en-US" sz="2400" dirty="0"/>
          </a:p>
          <a:p>
            <a:r>
              <a:rPr lang="en-US" sz="2400" dirty="0"/>
              <a:t>Generated some confusion, especially across ecoregions</a:t>
            </a:r>
          </a:p>
          <a:p>
            <a:endParaRPr lang="en-US" sz="2400" dirty="0"/>
          </a:p>
          <a:p>
            <a:endParaRPr lang="en-US" sz="2400" dirty="0"/>
          </a:p>
          <a:p>
            <a:endParaRPr lang="en-US" sz="2400" dirty="0"/>
          </a:p>
        </p:txBody>
      </p:sp>
      <p:graphicFrame>
        <p:nvGraphicFramePr>
          <p:cNvPr id="4" name="Table 3"/>
          <p:cNvGraphicFramePr>
            <a:graphicFrameLocks noGrp="1"/>
          </p:cNvGraphicFramePr>
          <p:nvPr/>
        </p:nvGraphicFramePr>
        <p:xfrm>
          <a:off x="914400" y="3581400"/>
          <a:ext cx="7315200" cy="1763776"/>
        </p:xfrm>
        <a:graphic>
          <a:graphicData uri="http://schemas.openxmlformats.org/drawingml/2006/table">
            <a:tbl>
              <a:tblPr firstRow="1" firstCol="1" bandRow="1">
                <a:tableStyleId>{5C22544A-7EE6-4342-B048-85BDC9FD1C3A}</a:tableStyleId>
              </a:tblPr>
              <a:tblGrid>
                <a:gridCol w="2437878">
                  <a:extLst>
                    <a:ext uri="{9D8B030D-6E8A-4147-A177-3AD203B41FA5}">
                      <a16:colId xmlns:a16="http://schemas.microsoft.com/office/drawing/2014/main" val="20000"/>
                    </a:ext>
                  </a:extLst>
                </a:gridCol>
                <a:gridCol w="2438661">
                  <a:extLst>
                    <a:ext uri="{9D8B030D-6E8A-4147-A177-3AD203B41FA5}">
                      <a16:colId xmlns:a16="http://schemas.microsoft.com/office/drawing/2014/main" val="20001"/>
                    </a:ext>
                  </a:extLst>
                </a:gridCol>
                <a:gridCol w="2438661">
                  <a:extLst>
                    <a:ext uri="{9D8B030D-6E8A-4147-A177-3AD203B41FA5}">
                      <a16:colId xmlns:a16="http://schemas.microsoft.com/office/drawing/2014/main" val="20002"/>
                    </a:ext>
                  </a:extLst>
                </a:gridCol>
              </a:tblGrid>
              <a:tr h="239486">
                <a:tc>
                  <a:txBody>
                    <a:bodyPr/>
                    <a:lstStyle/>
                    <a:p>
                      <a:pPr marL="0" marR="0" algn="ctr">
                        <a:lnSpc>
                          <a:spcPct val="107000"/>
                        </a:lnSpc>
                        <a:spcBef>
                          <a:spcPts val="0"/>
                        </a:spcBef>
                        <a:spcAft>
                          <a:spcPts val="0"/>
                        </a:spcAft>
                      </a:pPr>
                      <a:r>
                        <a:rPr lang="en-US" sz="1600" b="1" dirty="0">
                          <a:effectLst/>
                        </a:rPr>
                        <a:t>Lower limit (≥)</a:t>
                      </a:r>
                      <a:endParaRPr lang="en-US" sz="1600" b="1" dirty="0">
                        <a:effectLst/>
                        <a:latin typeface="Calibri"/>
                        <a:ea typeface="Calibri"/>
                        <a:cs typeface="Times New Roman"/>
                      </a:endParaRPr>
                    </a:p>
                  </a:txBody>
                  <a:tcPr marL="68580" marR="68580" marT="0" marB="0">
                    <a:solidFill>
                      <a:srgbClr val="0070C0"/>
                    </a:solidFill>
                  </a:tcPr>
                </a:tc>
                <a:tc>
                  <a:txBody>
                    <a:bodyPr/>
                    <a:lstStyle/>
                    <a:p>
                      <a:pPr marL="0" marR="0" algn="ctr">
                        <a:lnSpc>
                          <a:spcPct val="107000"/>
                        </a:lnSpc>
                        <a:spcBef>
                          <a:spcPts val="0"/>
                        </a:spcBef>
                        <a:spcAft>
                          <a:spcPts val="0"/>
                        </a:spcAft>
                      </a:pPr>
                      <a:r>
                        <a:rPr lang="en-US" sz="1600" b="1" dirty="0">
                          <a:solidFill>
                            <a:schemeClr val="tx1"/>
                          </a:solidFill>
                          <a:effectLst/>
                        </a:rPr>
                        <a:t>Upper limit (&lt;)</a:t>
                      </a:r>
                      <a:endParaRPr lang="en-US" sz="1600" b="1" dirty="0">
                        <a:solidFill>
                          <a:schemeClr val="tx1"/>
                        </a:solidFill>
                        <a:effectLst/>
                        <a:latin typeface="Calibri"/>
                        <a:ea typeface="Calibri"/>
                        <a:cs typeface="Times New Roman"/>
                      </a:endParaRPr>
                    </a:p>
                  </a:txBody>
                  <a:tcPr marL="68580" marR="68580" marT="0" marB="0"/>
                </a:tc>
                <a:tc>
                  <a:txBody>
                    <a:bodyPr/>
                    <a:lstStyle/>
                    <a:p>
                      <a:pPr marL="0" marR="0" algn="ctr">
                        <a:lnSpc>
                          <a:spcPct val="107000"/>
                        </a:lnSpc>
                        <a:spcBef>
                          <a:spcPts val="0"/>
                        </a:spcBef>
                        <a:spcAft>
                          <a:spcPts val="0"/>
                        </a:spcAft>
                      </a:pPr>
                      <a:r>
                        <a:rPr lang="en-US" sz="1600" b="1" dirty="0">
                          <a:solidFill>
                            <a:schemeClr val="bg1"/>
                          </a:solidFill>
                          <a:effectLst/>
                        </a:rPr>
                        <a:t>Descriptor term</a:t>
                      </a:r>
                      <a:endParaRPr lang="en-US" sz="1600" b="1" dirty="0">
                        <a:solidFill>
                          <a:schemeClr val="bg1"/>
                        </a:solidFill>
                        <a:effectLst/>
                        <a:latin typeface="Calibri"/>
                        <a:ea typeface="Calibri"/>
                        <a:cs typeface="Times New Roman"/>
                      </a:endParaRPr>
                    </a:p>
                  </a:txBody>
                  <a:tcPr marL="68580" marR="68580" marT="0" marB="0">
                    <a:solidFill>
                      <a:srgbClr val="0070C0"/>
                    </a:solidFill>
                  </a:tcPr>
                </a:tc>
                <a:extLst>
                  <a:ext uri="{0D108BD9-81ED-4DB2-BD59-A6C34878D82A}">
                    <a16:rowId xmlns:a16="http://schemas.microsoft.com/office/drawing/2014/main" val="10000"/>
                  </a:ext>
                </a:extLst>
              </a:tr>
              <a:tr h="239486">
                <a:tc>
                  <a:txBody>
                    <a:bodyPr/>
                    <a:lstStyle/>
                    <a:p>
                      <a:pPr marL="0" marR="0" algn="ctr">
                        <a:lnSpc>
                          <a:spcPct val="107000"/>
                        </a:lnSpc>
                        <a:spcBef>
                          <a:spcPts val="0"/>
                        </a:spcBef>
                        <a:spcAft>
                          <a:spcPts val="0"/>
                        </a:spcAft>
                      </a:pPr>
                      <a:r>
                        <a:rPr lang="en-US" sz="1600" b="1" dirty="0">
                          <a:effectLst/>
                        </a:rPr>
                        <a:t>80</a:t>
                      </a:r>
                      <a:endParaRPr lang="en-US" sz="1600" b="1" dirty="0">
                        <a:effectLst/>
                        <a:latin typeface="Calibri"/>
                        <a:ea typeface="Calibri"/>
                        <a:cs typeface="Times New Roman"/>
                      </a:endParaRPr>
                    </a:p>
                  </a:txBody>
                  <a:tcPr marL="68580" marR="68580" marT="0" marB="0">
                    <a:solidFill>
                      <a:srgbClr val="0070C0"/>
                    </a:solidFill>
                  </a:tcPr>
                </a:tc>
                <a:tc>
                  <a:txBody>
                    <a:bodyPr/>
                    <a:lstStyle/>
                    <a:p>
                      <a:pPr marL="0" marR="0" algn="ctr">
                        <a:lnSpc>
                          <a:spcPct val="107000"/>
                        </a:lnSpc>
                        <a:spcBef>
                          <a:spcPts val="0"/>
                        </a:spcBef>
                        <a:spcAft>
                          <a:spcPts val="0"/>
                        </a:spcAft>
                      </a:pPr>
                      <a:r>
                        <a:rPr lang="en-US" sz="1600" b="1" dirty="0">
                          <a:effectLst/>
                        </a:rPr>
                        <a:t>n/a</a:t>
                      </a:r>
                      <a:endParaRPr lang="en-US" sz="1600" b="1" dirty="0">
                        <a:effectLst/>
                        <a:latin typeface="Calibri"/>
                        <a:ea typeface="Calibri"/>
                        <a:cs typeface="Times New Roman"/>
                      </a:endParaRPr>
                    </a:p>
                  </a:txBody>
                  <a:tcPr marL="68580" marR="68580" marT="0" marB="0">
                    <a:solidFill>
                      <a:schemeClr val="accent1"/>
                    </a:solidFill>
                  </a:tcPr>
                </a:tc>
                <a:tc>
                  <a:txBody>
                    <a:bodyPr/>
                    <a:lstStyle/>
                    <a:p>
                      <a:pPr marL="0" marR="0" algn="ctr">
                        <a:lnSpc>
                          <a:spcPct val="107000"/>
                        </a:lnSpc>
                        <a:spcBef>
                          <a:spcPts val="0"/>
                        </a:spcBef>
                        <a:spcAft>
                          <a:spcPts val="0"/>
                        </a:spcAft>
                      </a:pPr>
                      <a:r>
                        <a:rPr lang="en-US" sz="1600" b="1" dirty="0" err="1">
                          <a:solidFill>
                            <a:schemeClr val="bg1"/>
                          </a:solidFill>
                          <a:effectLst/>
                        </a:rPr>
                        <a:t>VeryWet</a:t>
                      </a:r>
                      <a:endParaRPr lang="en-US" sz="1600" b="1" dirty="0">
                        <a:solidFill>
                          <a:schemeClr val="bg1"/>
                        </a:solidFill>
                        <a:effectLst/>
                        <a:latin typeface="Calibri"/>
                        <a:ea typeface="Calibri"/>
                        <a:cs typeface="Times New Roman"/>
                      </a:endParaRPr>
                    </a:p>
                  </a:txBody>
                  <a:tcPr marL="68580" marR="68580" marT="0" marB="0">
                    <a:solidFill>
                      <a:srgbClr val="0070C0"/>
                    </a:solidFill>
                  </a:tcPr>
                </a:tc>
                <a:extLst>
                  <a:ext uri="{0D108BD9-81ED-4DB2-BD59-A6C34878D82A}">
                    <a16:rowId xmlns:a16="http://schemas.microsoft.com/office/drawing/2014/main" val="10001"/>
                  </a:ext>
                </a:extLst>
              </a:tr>
              <a:tr h="239486">
                <a:tc>
                  <a:txBody>
                    <a:bodyPr/>
                    <a:lstStyle/>
                    <a:p>
                      <a:pPr marL="0" marR="0" algn="ctr">
                        <a:lnSpc>
                          <a:spcPct val="107000"/>
                        </a:lnSpc>
                        <a:spcBef>
                          <a:spcPts val="0"/>
                        </a:spcBef>
                        <a:spcAft>
                          <a:spcPts val="0"/>
                        </a:spcAft>
                      </a:pPr>
                      <a:r>
                        <a:rPr lang="en-US" sz="1600" b="1" dirty="0">
                          <a:effectLst/>
                        </a:rPr>
                        <a:t>70</a:t>
                      </a:r>
                      <a:endParaRPr lang="en-US" sz="1600" b="1" dirty="0">
                        <a:effectLst/>
                        <a:latin typeface="Calibri"/>
                        <a:ea typeface="Calibri"/>
                        <a:cs typeface="Times New Roman"/>
                      </a:endParaRPr>
                    </a:p>
                  </a:txBody>
                  <a:tcPr marL="68580" marR="68580" marT="0" marB="0">
                    <a:solidFill>
                      <a:srgbClr val="0070C0"/>
                    </a:solidFill>
                  </a:tcPr>
                </a:tc>
                <a:tc>
                  <a:txBody>
                    <a:bodyPr/>
                    <a:lstStyle/>
                    <a:p>
                      <a:pPr marL="0" marR="0" algn="ctr">
                        <a:lnSpc>
                          <a:spcPct val="107000"/>
                        </a:lnSpc>
                        <a:spcBef>
                          <a:spcPts val="0"/>
                        </a:spcBef>
                        <a:spcAft>
                          <a:spcPts val="0"/>
                        </a:spcAft>
                      </a:pPr>
                      <a:r>
                        <a:rPr lang="en-US" sz="1600" b="1" dirty="0">
                          <a:effectLst/>
                        </a:rPr>
                        <a:t>80</a:t>
                      </a:r>
                      <a:endParaRPr lang="en-US" sz="1600" b="1" dirty="0">
                        <a:effectLst/>
                        <a:latin typeface="Calibri"/>
                        <a:ea typeface="Calibri"/>
                        <a:cs typeface="Times New Roman"/>
                      </a:endParaRPr>
                    </a:p>
                  </a:txBody>
                  <a:tcPr marL="68580" marR="68580" marT="0" marB="0">
                    <a:solidFill>
                      <a:schemeClr val="accent1"/>
                    </a:solidFill>
                  </a:tcPr>
                </a:tc>
                <a:tc>
                  <a:txBody>
                    <a:bodyPr/>
                    <a:lstStyle/>
                    <a:p>
                      <a:pPr marL="0" marR="0" algn="ctr">
                        <a:lnSpc>
                          <a:spcPct val="107000"/>
                        </a:lnSpc>
                        <a:spcBef>
                          <a:spcPts val="0"/>
                        </a:spcBef>
                        <a:spcAft>
                          <a:spcPts val="0"/>
                        </a:spcAft>
                      </a:pPr>
                      <a:r>
                        <a:rPr lang="en-US" sz="1600" b="1" dirty="0">
                          <a:solidFill>
                            <a:schemeClr val="bg1"/>
                          </a:solidFill>
                          <a:effectLst/>
                        </a:rPr>
                        <a:t>Wet</a:t>
                      </a:r>
                      <a:endParaRPr lang="en-US" sz="1600" b="1" dirty="0">
                        <a:solidFill>
                          <a:schemeClr val="bg1"/>
                        </a:solidFill>
                        <a:effectLst/>
                        <a:latin typeface="Calibri"/>
                        <a:ea typeface="Calibri"/>
                        <a:cs typeface="Times New Roman"/>
                      </a:endParaRPr>
                    </a:p>
                  </a:txBody>
                  <a:tcPr marL="68580" marR="68580" marT="0" marB="0">
                    <a:solidFill>
                      <a:srgbClr val="0070C0"/>
                    </a:solidFill>
                  </a:tcPr>
                </a:tc>
                <a:extLst>
                  <a:ext uri="{0D108BD9-81ED-4DB2-BD59-A6C34878D82A}">
                    <a16:rowId xmlns:a16="http://schemas.microsoft.com/office/drawing/2014/main" val="10002"/>
                  </a:ext>
                </a:extLst>
              </a:tr>
              <a:tr h="239486">
                <a:tc>
                  <a:txBody>
                    <a:bodyPr/>
                    <a:lstStyle/>
                    <a:p>
                      <a:pPr marL="0" marR="0" algn="ctr">
                        <a:lnSpc>
                          <a:spcPct val="107000"/>
                        </a:lnSpc>
                        <a:spcBef>
                          <a:spcPts val="0"/>
                        </a:spcBef>
                        <a:spcAft>
                          <a:spcPts val="0"/>
                        </a:spcAft>
                      </a:pPr>
                      <a:r>
                        <a:rPr lang="en-US" sz="1600" b="1" dirty="0">
                          <a:effectLst/>
                        </a:rPr>
                        <a:t>60</a:t>
                      </a:r>
                      <a:endParaRPr lang="en-US" sz="1600" b="1" dirty="0">
                        <a:effectLst/>
                        <a:latin typeface="Calibri"/>
                        <a:ea typeface="Calibri"/>
                        <a:cs typeface="Times New Roman"/>
                      </a:endParaRPr>
                    </a:p>
                  </a:txBody>
                  <a:tcPr marL="68580" marR="68580" marT="0" marB="0">
                    <a:solidFill>
                      <a:srgbClr val="0070C0"/>
                    </a:solidFill>
                  </a:tcPr>
                </a:tc>
                <a:tc>
                  <a:txBody>
                    <a:bodyPr/>
                    <a:lstStyle/>
                    <a:p>
                      <a:pPr marL="0" marR="0" algn="ctr">
                        <a:lnSpc>
                          <a:spcPct val="107000"/>
                        </a:lnSpc>
                        <a:spcBef>
                          <a:spcPts val="0"/>
                        </a:spcBef>
                        <a:spcAft>
                          <a:spcPts val="0"/>
                        </a:spcAft>
                      </a:pPr>
                      <a:r>
                        <a:rPr lang="en-US" sz="1600" b="1" dirty="0">
                          <a:effectLst/>
                        </a:rPr>
                        <a:t>70</a:t>
                      </a:r>
                      <a:endParaRPr lang="en-US" sz="1600" b="1" dirty="0">
                        <a:effectLst/>
                        <a:latin typeface="Calibri"/>
                        <a:ea typeface="Calibri"/>
                        <a:cs typeface="Times New Roman"/>
                      </a:endParaRPr>
                    </a:p>
                  </a:txBody>
                  <a:tcPr marL="68580" marR="68580" marT="0" marB="0">
                    <a:solidFill>
                      <a:schemeClr val="accent1"/>
                    </a:solidFill>
                  </a:tcPr>
                </a:tc>
                <a:tc>
                  <a:txBody>
                    <a:bodyPr/>
                    <a:lstStyle/>
                    <a:p>
                      <a:pPr marL="0" marR="0" algn="ctr">
                        <a:lnSpc>
                          <a:spcPct val="107000"/>
                        </a:lnSpc>
                        <a:spcBef>
                          <a:spcPts val="0"/>
                        </a:spcBef>
                        <a:spcAft>
                          <a:spcPts val="0"/>
                        </a:spcAft>
                      </a:pPr>
                      <a:r>
                        <a:rPr lang="en-US" sz="1600" b="1" dirty="0" err="1">
                          <a:solidFill>
                            <a:schemeClr val="bg1"/>
                          </a:solidFill>
                          <a:effectLst/>
                        </a:rPr>
                        <a:t>VeryMoist</a:t>
                      </a:r>
                      <a:endParaRPr lang="en-US" sz="1600" b="1" dirty="0">
                        <a:solidFill>
                          <a:schemeClr val="bg1"/>
                        </a:solidFill>
                        <a:effectLst/>
                        <a:latin typeface="Calibri"/>
                        <a:ea typeface="Calibri"/>
                        <a:cs typeface="Times New Roman"/>
                      </a:endParaRPr>
                    </a:p>
                  </a:txBody>
                  <a:tcPr marL="68580" marR="68580" marT="0" marB="0">
                    <a:solidFill>
                      <a:srgbClr val="0070C0"/>
                    </a:solidFill>
                  </a:tcPr>
                </a:tc>
                <a:extLst>
                  <a:ext uri="{0D108BD9-81ED-4DB2-BD59-A6C34878D82A}">
                    <a16:rowId xmlns:a16="http://schemas.microsoft.com/office/drawing/2014/main" val="10003"/>
                  </a:ext>
                </a:extLst>
              </a:tr>
              <a:tr h="239486">
                <a:tc>
                  <a:txBody>
                    <a:bodyPr/>
                    <a:lstStyle/>
                    <a:p>
                      <a:pPr marL="0" marR="0" algn="ctr">
                        <a:lnSpc>
                          <a:spcPct val="107000"/>
                        </a:lnSpc>
                        <a:spcBef>
                          <a:spcPts val="0"/>
                        </a:spcBef>
                        <a:spcAft>
                          <a:spcPts val="0"/>
                        </a:spcAft>
                      </a:pPr>
                      <a:r>
                        <a:rPr lang="en-US" sz="1600" b="1" dirty="0">
                          <a:effectLst/>
                        </a:rPr>
                        <a:t>30</a:t>
                      </a:r>
                      <a:endParaRPr lang="en-US" sz="1600" b="1" dirty="0">
                        <a:effectLst/>
                        <a:latin typeface="Calibri"/>
                        <a:ea typeface="Calibri"/>
                        <a:cs typeface="Times New Roman"/>
                      </a:endParaRPr>
                    </a:p>
                  </a:txBody>
                  <a:tcPr marL="68580" marR="68580" marT="0" marB="0">
                    <a:solidFill>
                      <a:srgbClr val="0070C0"/>
                    </a:solidFill>
                  </a:tcPr>
                </a:tc>
                <a:tc>
                  <a:txBody>
                    <a:bodyPr/>
                    <a:lstStyle/>
                    <a:p>
                      <a:pPr marL="0" marR="0" algn="ctr">
                        <a:lnSpc>
                          <a:spcPct val="107000"/>
                        </a:lnSpc>
                        <a:spcBef>
                          <a:spcPts val="0"/>
                        </a:spcBef>
                        <a:spcAft>
                          <a:spcPts val="0"/>
                        </a:spcAft>
                      </a:pPr>
                      <a:r>
                        <a:rPr lang="en-US" sz="1600" b="1" dirty="0">
                          <a:effectLst/>
                        </a:rPr>
                        <a:t>60</a:t>
                      </a:r>
                      <a:endParaRPr lang="en-US" sz="1600" b="1" dirty="0">
                        <a:effectLst/>
                        <a:latin typeface="Calibri"/>
                        <a:ea typeface="Calibri"/>
                        <a:cs typeface="Times New Roman"/>
                      </a:endParaRPr>
                    </a:p>
                  </a:txBody>
                  <a:tcPr marL="68580" marR="68580" marT="0" marB="0">
                    <a:solidFill>
                      <a:schemeClr val="accent1"/>
                    </a:solidFill>
                  </a:tcPr>
                </a:tc>
                <a:tc>
                  <a:txBody>
                    <a:bodyPr/>
                    <a:lstStyle/>
                    <a:p>
                      <a:pPr marL="0" marR="0" algn="ctr">
                        <a:lnSpc>
                          <a:spcPct val="107000"/>
                        </a:lnSpc>
                        <a:spcBef>
                          <a:spcPts val="0"/>
                        </a:spcBef>
                        <a:spcAft>
                          <a:spcPts val="0"/>
                        </a:spcAft>
                      </a:pPr>
                      <a:r>
                        <a:rPr lang="en-US" sz="1600" b="1" dirty="0">
                          <a:solidFill>
                            <a:schemeClr val="bg1"/>
                          </a:solidFill>
                          <a:effectLst/>
                        </a:rPr>
                        <a:t>Moist</a:t>
                      </a:r>
                      <a:endParaRPr lang="en-US" sz="1600" b="1" dirty="0">
                        <a:solidFill>
                          <a:schemeClr val="bg1"/>
                        </a:solidFill>
                        <a:effectLst/>
                        <a:latin typeface="Calibri"/>
                        <a:ea typeface="Calibri"/>
                        <a:cs typeface="Times New Roman"/>
                      </a:endParaRPr>
                    </a:p>
                  </a:txBody>
                  <a:tcPr marL="68580" marR="68580" marT="0" marB="0">
                    <a:solidFill>
                      <a:srgbClr val="0070C0"/>
                    </a:solidFill>
                  </a:tcPr>
                </a:tc>
                <a:extLst>
                  <a:ext uri="{0D108BD9-81ED-4DB2-BD59-A6C34878D82A}">
                    <a16:rowId xmlns:a16="http://schemas.microsoft.com/office/drawing/2014/main" val="10004"/>
                  </a:ext>
                </a:extLst>
              </a:tr>
              <a:tr h="239486">
                <a:tc>
                  <a:txBody>
                    <a:bodyPr/>
                    <a:lstStyle/>
                    <a:p>
                      <a:pPr marL="0" marR="0" algn="ctr">
                        <a:lnSpc>
                          <a:spcPct val="107000"/>
                        </a:lnSpc>
                        <a:spcBef>
                          <a:spcPts val="0"/>
                        </a:spcBef>
                        <a:spcAft>
                          <a:spcPts val="0"/>
                        </a:spcAft>
                      </a:pPr>
                      <a:r>
                        <a:rPr lang="en-US" sz="1600" b="1" dirty="0">
                          <a:effectLst/>
                        </a:rPr>
                        <a:t>20</a:t>
                      </a:r>
                      <a:endParaRPr lang="en-US" sz="1600" b="1" dirty="0">
                        <a:effectLst/>
                        <a:latin typeface="Calibri"/>
                        <a:ea typeface="Calibri"/>
                        <a:cs typeface="Times New Roman"/>
                      </a:endParaRPr>
                    </a:p>
                  </a:txBody>
                  <a:tcPr marL="68580" marR="68580" marT="0" marB="0">
                    <a:solidFill>
                      <a:srgbClr val="0070C0"/>
                    </a:solidFill>
                  </a:tcPr>
                </a:tc>
                <a:tc>
                  <a:txBody>
                    <a:bodyPr/>
                    <a:lstStyle/>
                    <a:p>
                      <a:pPr marL="0" marR="0" algn="ctr">
                        <a:lnSpc>
                          <a:spcPct val="107000"/>
                        </a:lnSpc>
                        <a:spcBef>
                          <a:spcPts val="0"/>
                        </a:spcBef>
                        <a:spcAft>
                          <a:spcPts val="0"/>
                        </a:spcAft>
                      </a:pPr>
                      <a:r>
                        <a:rPr lang="en-US" sz="1600" b="1" dirty="0">
                          <a:effectLst/>
                        </a:rPr>
                        <a:t>30</a:t>
                      </a:r>
                      <a:endParaRPr lang="en-US" sz="1600" b="1" dirty="0">
                        <a:effectLst/>
                        <a:latin typeface="Calibri"/>
                        <a:ea typeface="Calibri"/>
                        <a:cs typeface="Times New Roman"/>
                      </a:endParaRPr>
                    </a:p>
                  </a:txBody>
                  <a:tcPr marL="68580" marR="68580" marT="0" marB="0">
                    <a:solidFill>
                      <a:schemeClr val="accent1"/>
                    </a:solidFill>
                  </a:tcPr>
                </a:tc>
                <a:tc>
                  <a:txBody>
                    <a:bodyPr/>
                    <a:lstStyle/>
                    <a:p>
                      <a:pPr marL="0" marR="0" algn="ctr">
                        <a:lnSpc>
                          <a:spcPct val="107000"/>
                        </a:lnSpc>
                        <a:spcBef>
                          <a:spcPts val="0"/>
                        </a:spcBef>
                        <a:spcAft>
                          <a:spcPts val="0"/>
                        </a:spcAft>
                      </a:pPr>
                      <a:r>
                        <a:rPr lang="en-US" sz="1600" b="1" dirty="0">
                          <a:solidFill>
                            <a:schemeClr val="bg1"/>
                          </a:solidFill>
                          <a:effectLst/>
                        </a:rPr>
                        <a:t>Dry</a:t>
                      </a:r>
                      <a:endParaRPr lang="en-US" sz="1600" b="1" dirty="0">
                        <a:solidFill>
                          <a:schemeClr val="bg1"/>
                        </a:solidFill>
                        <a:effectLst/>
                        <a:latin typeface="Calibri"/>
                        <a:ea typeface="Calibri"/>
                        <a:cs typeface="Times New Roman"/>
                      </a:endParaRPr>
                    </a:p>
                  </a:txBody>
                  <a:tcPr marL="68580" marR="68580" marT="0" marB="0">
                    <a:solidFill>
                      <a:srgbClr val="0070C0"/>
                    </a:solidFill>
                  </a:tcPr>
                </a:tc>
                <a:extLst>
                  <a:ext uri="{0D108BD9-81ED-4DB2-BD59-A6C34878D82A}">
                    <a16:rowId xmlns:a16="http://schemas.microsoft.com/office/drawing/2014/main" val="10005"/>
                  </a:ext>
                </a:extLst>
              </a:tr>
              <a:tr h="239486">
                <a:tc>
                  <a:txBody>
                    <a:bodyPr/>
                    <a:lstStyle/>
                    <a:p>
                      <a:pPr marL="0" marR="0" algn="ctr">
                        <a:lnSpc>
                          <a:spcPct val="107000"/>
                        </a:lnSpc>
                        <a:spcBef>
                          <a:spcPts val="0"/>
                        </a:spcBef>
                        <a:spcAft>
                          <a:spcPts val="0"/>
                        </a:spcAft>
                      </a:pPr>
                      <a:r>
                        <a:rPr lang="en-US" sz="1600" b="1" dirty="0">
                          <a:effectLst/>
                        </a:rPr>
                        <a:t>n/a</a:t>
                      </a:r>
                      <a:endParaRPr lang="en-US" sz="1600" b="1" dirty="0">
                        <a:effectLst/>
                        <a:latin typeface="Calibri"/>
                        <a:ea typeface="Calibri"/>
                        <a:cs typeface="Times New Roman"/>
                      </a:endParaRPr>
                    </a:p>
                  </a:txBody>
                  <a:tcPr marL="68580" marR="68580" marT="0" marB="0">
                    <a:solidFill>
                      <a:srgbClr val="0070C0"/>
                    </a:solidFill>
                  </a:tcPr>
                </a:tc>
                <a:tc>
                  <a:txBody>
                    <a:bodyPr/>
                    <a:lstStyle/>
                    <a:p>
                      <a:pPr marL="0" marR="0" algn="ctr">
                        <a:lnSpc>
                          <a:spcPct val="107000"/>
                        </a:lnSpc>
                        <a:spcBef>
                          <a:spcPts val="0"/>
                        </a:spcBef>
                        <a:spcAft>
                          <a:spcPts val="0"/>
                        </a:spcAft>
                      </a:pPr>
                      <a:r>
                        <a:rPr lang="en-US" sz="1600" b="1" dirty="0">
                          <a:effectLst/>
                        </a:rPr>
                        <a:t>20</a:t>
                      </a:r>
                      <a:endParaRPr lang="en-US" sz="1600" b="1" dirty="0">
                        <a:effectLst/>
                        <a:latin typeface="Calibri"/>
                        <a:ea typeface="Calibri"/>
                        <a:cs typeface="Times New Roman"/>
                      </a:endParaRPr>
                    </a:p>
                  </a:txBody>
                  <a:tcPr marL="68580" marR="68580" marT="0" marB="0">
                    <a:solidFill>
                      <a:schemeClr val="accent1"/>
                    </a:solidFill>
                  </a:tcPr>
                </a:tc>
                <a:tc>
                  <a:txBody>
                    <a:bodyPr/>
                    <a:lstStyle/>
                    <a:p>
                      <a:pPr marL="0" marR="0" algn="ctr">
                        <a:lnSpc>
                          <a:spcPct val="107000"/>
                        </a:lnSpc>
                        <a:spcBef>
                          <a:spcPts val="0"/>
                        </a:spcBef>
                        <a:spcAft>
                          <a:spcPts val="0"/>
                        </a:spcAft>
                      </a:pPr>
                      <a:r>
                        <a:rPr lang="en-US" sz="1600" b="1" dirty="0">
                          <a:solidFill>
                            <a:schemeClr val="bg1"/>
                          </a:solidFill>
                          <a:effectLst/>
                        </a:rPr>
                        <a:t>Xeric</a:t>
                      </a:r>
                      <a:endParaRPr lang="en-US" sz="1600" b="1" dirty="0">
                        <a:solidFill>
                          <a:schemeClr val="bg1"/>
                        </a:solidFill>
                        <a:effectLst/>
                        <a:latin typeface="Calibri"/>
                        <a:ea typeface="Calibri"/>
                        <a:cs typeface="Times New Roman"/>
                      </a:endParaRPr>
                    </a:p>
                  </a:txBody>
                  <a:tcPr marL="68580" marR="68580" marT="0" marB="0">
                    <a:solidFill>
                      <a:srgbClr val="0070C0"/>
                    </a:solidFill>
                  </a:tcPr>
                </a:tc>
                <a:extLst>
                  <a:ext uri="{0D108BD9-81ED-4DB2-BD59-A6C34878D82A}">
                    <a16:rowId xmlns:a16="http://schemas.microsoft.com/office/drawing/2014/main" val="10006"/>
                  </a:ext>
                </a:extLst>
              </a:tr>
            </a:tbl>
          </a:graphicData>
        </a:graphic>
      </p:graphicFrame>
      <p:graphicFrame>
        <p:nvGraphicFramePr>
          <p:cNvPr id="5" name="Table 4"/>
          <p:cNvGraphicFramePr>
            <a:graphicFrameLocks noGrp="1"/>
          </p:cNvGraphicFramePr>
          <p:nvPr/>
        </p:nvGraphicFramePr>
        <p:xfrm>
          <a:off x="914400" y="1828800"/>
          <a:ext cx="7315200" cy="1524000"/>
        </p:xfrm>
        <a:graphic>
          <a:graphicData uri="http://schemas.openxmlformats.org/drawingml/2006/table">
            <a:tbl>
              <a:tblPr firstRow="1" firstCol="1" bandRow="1">
                <a:tableStyleId>{5C22544A-7EE6-4342-B048-85BDC9FD1C3A}</a:tableStyleId>
              </a:tblPr>
              <a:tblGrid>
                <a:gridCol w="2437878">
                  <a:extLst>
                    <a:ext uri="{9D8B030D-6E8A-4147-A177-3AD203B41FA5}">
                      <a16:colId xmlns:a16="http://schemas.microsoft.com/office/drawing/2014/main" val="20000"/>
                    </a:ext>
                  </a:extLst>
                </a:gridCol>
                <a:gridCol w="2438661">
                  <a:extLst>
                    <a:ext uri="{9D8B030D-6E8A-4147-A177-3AD203B41FA5}">
                      <a16:colId xmlns:a16="http://schemas.microsoft.com/office/drawing/2014/main" val="20001"/>
                    </a:ext>
                  </a:extLst>
                </a:gridCol>
                <a:gridCol w="2438661">
                  <a:extLst>
                    <a:ext uri="{9D8B030D-6E8A-4147-A177-3AD203B41FA5}">
                      <a16:colId xmlns:a16="http://schemas.microsoft.com/office/drawing/2014/main" val="20002"/>
                    </a:ext>
                  </a:extLst>
                </a:gridCol>
              </a:tblGrid>
              <a:tr h="254000">
                <a:tc>
                  <a:txBody>
                    <a:bodyPr/>
                    <a:lstStyle/>
                    <a:p>
                      <a:pPr marL="0" marR="0" algn="ctr">
                        <a:lnSpc>
                          <a:spcPct val="107000"/>
                        </a:lnSpc>
                        <a:spcBef>
                          <a:spcPts val="0"/>
                        </a:spcBef>
                        <a:spcAft>
                          <a:spcPts val="0"/>
                        </a:spcAft>
                      </a:pPr>
                      <a:r>
                        <a:rPr lang="en-US" sz="1600" b="1" dirty="0">
                          <a:effectLst/>
                        </a:rPr>
                        <a:t>Lower limit (≥)</a:t>
                      </a:r>
                      <a:endParaRPr lang="en-US" sz="1600" b="1" dirty="0">
                        <a:effectLst/>
                        <a:latin typeface="Calibri"/>
                        <a:ea typeface="Calibri"/>
                        <a:cs typeface="Times New Roman"/>
                      </a:endParaRPr>
                    </a:p>
                  </a:txBody>
                  <a:tcPr marL="68580" marR="68580" marT="0" marB="0">
                    <a:solidFill>
                      <a:srgbClr val="0070C0"/>
                    </a:solidFill>
                  </a:tcPr>
                </a:tc>
                <a:tc>
                  <a:txBody>
                    <a:bodyPr/>
                    <a:lstStyle/>
                    <a:p>
                      <a:pPr marL="0" marR="0" algn="ctr">
                        <a:lnSpc>
                          <a:spcPct val="107000"/>
                        </a:lnSpc>
                        <a:spcBef>
                          <a:spcPts val="0"/>
                        </a:spcBef>
                        <a:spcAft>
                          <a:spcPts val="0"/>
                        </a:spcAft>
                      </a:pPr>
                      <a:r>
                        <a:rPr lang="en-US" sz="1600" b="1" dirty="0">
                          <a:solidFill>
                            <a:schemeClr val="tx1"/>
                          </a:solidFill>
                          <a:effectLst/>
                        </a:rPr>
                        <a:t>Upper limit (&lt;)</a:t>
                      </a:r>
                      <a:endParaRPr lang="en-US" sz="1600" b="1" dirty="0">
                        <a:solidFill>
                          <a:schemeClr val="tx1"/>
                        </a:solidFill>
                        <a:effectLst/>
                        <a:latin typeface="Calibri"/>
                        <a:ea typeface="Calibri"/>
                        <a:cs typeface="Times New Roman"/>
                      </a:endParaRPr>
                    </a:p>
                  </a:txBody>
                  <a:tcPr marL="68580" marR="68580" marT="0" marB="0"/>
                </a:tc>
                <a:tc>
                  <a:txBody>
                    <a:bodyPr/>
                    <a:lstStyle/>
                    <a:p>
                      <a:pPr marL="0" marR="0" algn="ctr">
                        <a:lnSpc>
                          <a:spcPct val="107000"/>
                        </a:lnSpc>
                        <a:spcBef>
                          <a:spcPts val="0"/>
                        </a:spcBef>
                        <a:spcAft>
                          <a:spcPts val="0"/>
                        </a:spcAft>
                      </a:pPr>
                      <a:r>
                        <a:rPr lang="en-US" sz="1600" b="1" dirty="0">
                          <a:solidFill>
                            <a:schemeClr val="bg1"/>
                          </a:solidFill>
                          <a:effectLst/>
                        </a:rPr>
                        <a:t>Descriptor term</a:t>
                      </a:r>
                      <a:endParaRPr lang="en-US" sz="1600" b="1" dirty="0">
                        <a:solidFill>
                          <a:schemeClr val="bg1"/>
                        </a:solidFill>
                        <a:effectLst/>
                        <a:latin typeface="Calibri"/>
                        <a:ea typeface="Calibri"/>
                        <a:cs typeface="Times New Roman"/>
                      </a:endParaRPr>
                    </a:p>
                  </a:txBody>
                  <a:tcPr marL="68580" marR="68580" marT="0" marB="0">
                    <a:solidFill>
                      <a:srgbClr val="0070C0"/>
                    </a:solidFill>
                  </a:tcPr>
                </a:tc>
                <a:extLst>
                  <a:ext uri="{0D108BD9-81ED-4DB2-BD59-A6C34878D82A}">
                    <a16:rowId xmlns:a16="http://schemas.microsoft.com/office/drawing/2014/main" val="10000"/>
                  </a:ext>
                </a:extLst>
              </a:tr>
              <a:tr h="254000">
                <a:tc>
                  <a:txBody>
                    <a:bodyPr/>
                    <a:lstStyle/>
                    <a:p>
                      <a:pPr marL="0" marR="0" algn="ctr">
                        <a:lnSpc>
                          <a:spcPct val="107000"/>
                        </a:lnSpc>
                        <a:spcBef>
                          <a:spcPts val="0"/>
                        </a:spcBef>
                        <a:spcAft>
                          <a:spcPts val="0"/>
                        </a:spcAft>
                      </a:pPr>
                      <a:r>
                        <a:rPr lang="en-US" sz="1600" b="1" dirty="0">
                          <a:effectLst/>
                        </a:rPr>
                        <a:t>47.5</a:t>
                      </a:r>
                      <a:endParaRPr lang="en-US" sz="1600" b="1" dirty="0">
                        <a:effectLst/>
                        <a:latin typeface="Calibri"/>
                        <a:ea typeface="Calibri"/>
                        <a:cs typeface="Times New Roman"/>
                      </a:endParaRPr>
                    </a:p>
                  </a:txBody>
                  <a:tcPr marL="68580" marR="68580" marT="0" marB="0">
                    <a:solidFill>
                      <a:srgbClr val="0070C0"/>
                    </a:solidFill>
                  </a:tcPr>
                </a:tc>
                <a:tc>
                  <a:txBody>
                    <a:bodyPr/>
                    <a:lstStyle/>
                    <a:p>
                      <a:pPr marL="0" marR="0" algn="ctr">
                        <a:lnSpc>
                          <a:spcPct val="107000"/>
                        </a:lnSpc>
                        <a:spcBef>
                          <a:spcPts val="0"/>
                        </a:spcBef>
                        <a:spcAft>
                          <a:spcPts val="0"/>
                        </a:spcAft>
                      </a:pPr>
                      <a:r>
                        <a:rPr lang="en-US" sz="1600" b="1" dirty="0">
                          <a:solidFill>
                            <a:schemeClr val="tx1"/>
                          </a:solidFill>
                          <a:effectLst/>
                        </a:rPr>
                        <a:t>n/a</a:t>
                      </a:r>
                      <a:endParaRPr lang="en-US" sz="1600" b="1" dirty="0">
                        <a:solidFill>
                          <a:schemeClr val="tx1"/>
                        </a:solidFill>
                        <a:effectLst/>
                        <a:latin typeface="Calibri"/>
                        <a:ea typeface="Calibri"/>
                        <a:cs typeface="Times New Roman"/>
                      </a:endParaRPr>
                    </a:p>
                  </a:txBody>
                  <a:tcPr marL="68580" marR="68580" marT="0" marB="0">
                    <a:solidFill>
                      <a:schemeClr val="accent1"/>
                    </a:solidFill>
                  </a:tcPr>
                </a:tc>
                <a:tc>
                  <a:txBody>
                    <a:bodyPr/>
                    <a:lstStyle/>
                    <a:p>
                      <a:pPr marL="0" marR="0" algn="ctr">
                        <a:lnSpc>
                          <a:spcPct val="107000"/>
                        </a:lnSpc>
                        <a:spcBef>
                          <a:spcPts val="0"/>
                        </a:spcBef>
                        <a:spcAft>
                          <a:spcPts val="0"/>
                        </a:spcAft>
                      </a:pPr>
                      <a:r>
                        <a:rPr lang="en-US" sz="1600" b="1" dirty="0" err="1">
                          <a:solidFill>
                            <a:schemeClr val="bg1"/>
                          </a:solidFill>
                          <a:effectLst/>
                        </a:rPr>
                        <a:t>VeryWarm</a:t>
                      </a:r>
                      <a:endParaRPr lang="en-US" sz="1600" b="1" dirty="0">
                        <a:solidFill>
                          <a:schemeClr val="bg1"/>
                        </a:solidFill>
                        <a:effectLst/>
                        <a:latin typeface="Calibri"/>
                        <a:ea typeface="Calibri"/>
                        <a:cs typeface="Times New Roman"/>
                      </a:endParaRPr>
                    </a:p>
                  </a:txBody>
                  <a:tcPr marL="68580" marR="68580" marT="0" marB="0">
                    <a:solidFill>
                      <a:srgbClr val="0070C0"/>
                    </a:solidFill>
                  </a:tcPr>
                </a:tc>
                <a:extLst>
                  <a:ext uri="{0D108BD9-81ED-4DB2-BD59-A6C34878D82A}">
                    <a16:rowId xmlns:a16="http://schemas.microsoft.com/office/drawing/2014/main" val="10001"/>
                  </a:ext>
                </a:extLst>
              </a:tr>
              <a:tr h="254000">
                <a:tc>
                  <a:txBody>
                    <a:bodyPr/>
                    <a:lstStyle/>
                    <a:p>
                      <a:pPr marL="0" marR="0" algn="ctr">
                        <a:lnSpc>
                          <a:spcPct val="107000"/>
                        </a:lnSpc>
                        <a:spcBef>
                          <a:spcPts val="0"/>
                        </a:spcBef>
                        <a:spcAft>
                          <a:spcPts val="0"/>
                        </a:spcAft>
                      </a:pPr>
                      <a:r>
                        <a:rPr lang="en-US" sz="1600" b="1" dirty="0">
                          <a:effectLst/>
                        </a:rPr>
                        <a:t>45</a:t>
                      </a:r>
                      <a:endParaRPr lang="en-US" sz="1600" b="1" dirty="0">
                        <a:effectLst/>
                        <a:latin typeface="Calibri"/>
                        <a:ea typeface="Calibri"/>
                        <a:cs typeface="Times New Roman"/>
                      </a:endParaRPr>
                    </a:p>
                  </a:txBody>
                  <a:tcPr marL="68580" marR="68580" marT="0" marB="0">
                    <a:solidFill>
                      <a:srgbClr val="0070C0"/>
                    </a:solidFill>
                  </a:tcPr>
                </a:tc>
                <a:tc>
                  <a:txBody>
                    <a:bodyPr/>
                    <a:lstStyle/>
                    <a:p>
                      <a:pPr marL="0" marR="0" algn="ctr">
                        <a:lnSpc>
                          <a:spcPct val="107000"/>
                        </a:lnSpc>
                        <a:spcBef>
                          <a:spcPts val="0"/>
                        </a:spcBef>
                        <a:spcAft>
                          <a:spcPts val="0"/>
                        </a:spcAft>
                      </a:pPr>
                      <a:r>
                        <a:rPr lang="en-US" sz="1600" b="1" dirty="0">
                          <a:solidFill>
                            <a:schemeClr val="tx1"/>
                          </a:solidFill>
                          <a:effectLst/>
                        </a:rPr>
                        <a:t>47.5</a:t>
                      </a:r>
                      <a:endParaRPr lang="en-US" sz="1600" b="1" dirty="0">
                        <a:solidFill>
                          <a:schemeClr val="tx1"/>
                        </a:solidFill>
                        <a:effectLst/>
                        <a:latin typeface="Calibri"/>
                        <a:ea typeface="Calibri"/>
                        <a:cs typeface="Times New Roman"/>
                      </a:endParaRPr>
                    </a:p>
                  </a:txBody>
                  <a:tcPr marL="68580" marR="68580" marT="0" marB="0">
                    <a:solidFill>
                      <a:schemeClr val="accent1"/>
                    </a:solidFill>
                  </a:tcPr>
                </a:tc>
                <a:tc>
                  <a:txBody>
                    <a:bodyPr/>
                    <a:lstStyle/>
                    <a:p>
                      <a:pPr marL="0" marR="0" algn="ctr">
                        <a:lnSpc>
                          <a:spcPct val="107000"/>
                        </a:lnSpc>
                        <a:spcBef>
                          <a:spcPts val="0"/>
                        </a:spcBef>
                        <a:spcAft>
                          <a:spcPts val="0"/>
                        </a:spcAft>
                      </a:pPr>
                      <a:r>
                        <a:rPr lang="en-US" sz="1600" b="1" dirty="0">
                          <a:solidFill>
                            <a:schemeClr val="bg1"/>
                          </a:solidFill>
                          <a:effectLst/>
                        </a:rPr>
                        <a:t>Warm</a:t>
                      </a:r>
                      <a:endParaRPr lang="en-US" sz="1600" b="1" dirty="0">
                        <a:solidFill>
                          <a:schemeClr val="bg1"/>
                        </a:solidFill>
                        <a:effectLst/>
                        <a:latin typeface="Calibri"/>
                        <a:ea typeface="Calibri"/>
                        <a:cs typeface="Times New Roman"/>
                      </a:endParaRPr>
                    </a:p>
                  </a:txBody>
                  <a:tcPr marL="68580" marR="68580" marT="0" marB="0">
                    <a:solidFill>
                      <a:srgbClr val="0070C0"/>
                    </a:solidFill>
                  </a:tcPr>
                </a:tc>
                <a:extLst>
                  <a:ext uri="{0D108BD9-81ED-4DB2-BD59-A6C34878D82A}">
                    <a16:rowId xmlns:a16="http://schemas.microsoft.com/office/drawing/2014/main" val="10002"/>
                  </a:ext>
                </a:extLst>
              </a:tr>
              <a:tr h="254000">
                <a:tc>
                  <a:txBody>
                    <a:bodyPr/>
                    <a:lstStyle/>
                    <a:p>
                      <a:pPr marL="0" marR="0" algn="ctr">
                        <a:lnSpc>
                          <a:spcPct val="107000"/>
                        </a:lnSpc>
                        <a:spcBef>
                          <a:spcPts val="0"/>
                        </a:spcBef>
                        <a:spcAft>
                          <a:spcPts val="0"/>
                        </a:spcAft>
                      </a:pPr>
                      <a:r>
                        <a:rPr lang="en-US" sz="1600" b="1" dirty="0">
                          <a:effectLst/>
                        </a:rPr>
                        <a:t>43</a:t>
                      </a:r>
                      <a:endParaRPr lang="en-US" sz="1600" b="1" dirty="0">
                        <a:effectLst/>
                        <a:latin typeface="Calibri"/>
                        <a:ea typeface="Calibri"/>
                        <a:cs typeface="Times New Roman"/>
                      </a:endParaRPr>
                    </a:p>
                  </a:txBody>
                  <a:tcPr marL="68580" marR="68580" marT="0" marB="0">
                    <a:solidFill>
                      <a:srgbClr val="0070C0"/>
                    </a:solidFill>
                  </a:tcPr>
                </a:tc>
                <a:tc>
                  <a:txBody>
                    <a:bodyPr/>
                    <a:lstStyle/>
                    <a:p>
                      <a:pPr marL="0" marR="0" algn="ctr">
                        <a:lnSpc>
                          <a:spcPct val="107000"/>
                        </a:lnSpc>
                        <a:spcBef>
                          <a:spcPts val="0"/>
                        </a:spcBef>
                        <a:spcAft>
                          <a:spcPts val="0"/>
                        </a:spcAft>
                      </a:pPr>
                      <a:r>
                        <a:rPr lang="en-US" sz="1600" b="1" dirty="0">
                          <a:solidFill>
                            <a:schemeClr val="tx1"/>
                          </a:solidFill>
                          <a:effectLst/>
                        </a:rPr>
                        <a:t>45</a:t>
                      </a:r>
                      <a:endParaRPr lang="en-US" sz="1600" b="1" dirty="0">
                        <a:solidFill>
                          <a:schemeClr val="tx1"/>
                        </a:solidFill>
                        <a:effectLst/>
                        <a:latin typeface="Calibri"/>
                        <a:ea typeface="Calibri"/>
                        <a:cs typeface="Times New Roman"/>
                      </a:endParaRPr>
                    </a:p>
                  </a:txBody>
                  <a:tcPr marL="68580" marR="68580" marT="0" marB="0">
                    <a:solidFill>
                      <a:schemeClr val="accent1"/>
                    </a:solidFill>
                  </a:tcPr>
                </a:tc>
                <a:tc>
                  <a:txBody>
                    <a:bodyPr/>
                    <a:lstStyle/>
                    <a:p>
                      <a:pPr marL="0" marR="0" algn="ctr">
                        <a:lnSpc>
                          <a:spcPct val="107000"/>
                        </a:lnSpc>
                        <a:spcBef>
                          <a:spcPts val="0"/>
                        </a:spcBef>
                        <a:spcAft>
                          <a:spcPts val="0"/>
                        </a:spcAft>
                      </a:pPr>
                      <a:r>
                        <a:rPr lang="en-US" sz="1600" b="1" dirty="0">
                          <a:solidFill>
                            <a:schemeClr val="bg1"/>
                          </a:solidFill>
                          <a:effectLst/>
                        </a:rPr>
                        <a:t>Mild</a:t>
                      </a:r>
                      <a:endParaRPr lang="en-US" sz="1600" b="1" dirty="0">
                        <a:solidFill>
                          <a:schemeClr val="bg1"/>
                        </a:solidFill>
                        <a:effectLst/>
                        <a:latin typeface="Calibri"/>
                        <a:ea typeface="Calibri"/>
                        <a:cs typeface="Times New Roman"/>
                      </a:endParaRPr>
                    </a:p>
                  </a:txBody>
                  <a:tcPr marL="68580" marR="68580" marT="0" marB="0">
                    <a:solidFill>
                      <a:srgbClr val="0070C0"/>
                    </a:solidFill>
                  </a:tcPr>
                </a:tc>
                <a:extLst>
                  <a:ext uri="{0D108BD9-81ED-4DB2-BD59-A6C34878D82A}">
                    <a16:rowId xmlns:a16="http://schemas.microsoft.com/office/drawing/2014/main" val="10003"/>
                  </a:ext>
                </a:extLst>
              </a:tr>
              <a:tr h="254000">
                <a:tc>
                  <a:txBody>
                    <a:bodyPr/>
                    <a:lstStyle/>
                    <a:p>
                      <a:pPr marL="0" marR="0" algn="ctr">
                        <a:lnSpc>
                          <a:spcPct val="107000"/>
                        </a:lnSpc>
                        <a:spcBef>
                          <a:spcPts val="0"/>
                        </a:spcBef>
                        <a:spcAft>
                          <a:spcPts val="0"/>
                        </a:spcAft>
                      </a:pPr>
                      <a:r>
                        <a:rPr lang="en-US" sz="1600" b="1" dirty="0">
                          <a:effectLst/>
                        </a:rPr>
                        <a:t>41</a:t>
                      </a:r>
                      <a:endParaRPr lang="en-US" sz="1600" b="1" dirty="0">
                        <a:effectLst/>
                        <a:latin typeface="Calibri"/>
                        <a:ea typeface="Calibri"/>
                        <a:cs typeface="Times New Roman"/>
                      </a:endParaRPr>
                    </a:p>
                  </a:txBody>
                  <a:tcPr marL="68580" marR="68580" marT="0" marB="0">
                    <a:solidFill>
                      <a:srgbClr val="0070C0"/>
                    </a:solidFill>
                  </a:tcPr>
                </a:tc>
                <a:tc>
                  <a:txBody>
                    <a:bodyPr/>
                    <a:lstStyle/>
                    <a:p>
                      <a:pPr marL="0" marR="0" algn="ctr">
                        <a:lnSpc>
                          <a:spcPct val="107000"/>
                        </a:lnSpc>
                        <a:spcBef>
                          <a:spcPts val="0"/>
                        </a:spcBef>
                        <a:spcAft>
                          <a:spcPts val="0"/>
                        </a:spcAft>
                      </a:pPr>
                      <a:r>
                        <a:rPr lang="en-US" sz="1600" b="1" dirty="0">
                          <a:solidFill>
                            <a:schemeClr val="tx1"/>
                          </a:solidFill>
                          <a:effectLst/>
                        </a:rPr>
                        <a:t>43</a:t>
                      </a:r>
                      <a:endParaRPr lang="en-US" sz="1600" b="1" dirty="0">
                        <a:solidFill>
                          <a:schemeClr val="tx1"/>
                        </a:solidFill>
                        <a:effectLst/>
                        <a:latin typeface="Calibri"/>
                        <a:ea typeface="Calibri"/>
                        <a:cs typeface="Times New Roman"/>
                      </a:endParaRPr>
                    </a:p>
                  </a:txBody>
                  <a:tcPr marL="68580" marR="68580" marT="0" marB="0">
                    <a:solidFill>
                      <a:schemeClr val="accent1"/>
                    </a:solidFill>
                  </a:tcPr>
                </a:tc>
                <a:tc>
                  <a:txBody>
                    <a:bodyPr/>
                    <a:lstStyle/>
                    <a:p>
                      <a:pPr marL="0" marR="0" algn="ctr">
                        <a:lnSpc>
                          <a:spcPct val="107000"/>
                        </a:lnSpc>
                        <a:spcBef>
                          <a:spcPts val="0"/>
                        </a:spcBef>
                        <a:spcAft>
                          <a:spcPts val="0"/>
                        </a:spcAft>
                      </a:pPr>
                      <a:r>
                        <a:rPr lang="en-US" sz="1600" b="1" dirty="0">
                          <a:solidFill>
                            <a:schemeClr val="bg1"/>
                          </a:solidFill>
                          <a:effectLst/>
                        </a:rPr>
                        <a:t>Cool</a:t>
                      </a:r>
                      <a:endParaRPr lang="en-US" sz="1600" b="1" dirty="0">
                        <a:solidFill>
                          <a:schemeClr val="bg1"/>
                        </a:solidFill>
                        <a:effectLst/>
                        <a:latin typeface="Calibri"/>
                        <a:ea typeface="Calibri"/>
                        <a:cs typeface="Times New Roman"/>
                      </a:endParaRPr>
                    </a:p>
                  </a:txBody>
                  <a:tcPr marL="68580" marR="68580" marT="0" marB="0">
                    <a:solidFill>
                      <a:srgbClr val="0070C0"/>
                    </a:solidFill>
                  </a:tcPr>
                </a:tc>
                <a:extLst>
                  <a:ext uri="{0D108BD9-81ED-4DB2-BD59-A6C34878D82A}">
                    <a16:rowId xmlns:a16="http://schemas.microsoft.com/office/drawing/2014/main" val="10004"/>
                  </a:ext>
                </a:extLst>
              </a:tr>
              <a:tr h="254000">
                <a:tc>
                  <a:txBody>
                    <a:bodyPr/>
                    <a:lstStyle/>
                    <a:p>
                      <a:pPr marL="0" marR="0" algn="ctr">
                        <a:lnSpc>
                          <a:spcPct val="107000"/>
                        </a:lnSpc>
                        <a:spcBef>
                          <a:spcPts val="0"/>
                        </a:spcBef>
                        <a:spcAft>
                          <a:spcPts val="0"/>
                        </a:spcAft>
                      </a:pPr>
                      <a:r>
                        <a:rPr lang="en-US" sz="1600" b="1" dirty="0">
                          <a:effectLst/>
                        </a:rPr>
                        <a:t>n/a</a:t>
                      </a:r>
                      <a:endParaRPr lang="en-US" sz="1600" b="1" dirty="0">
                        <a:effectLst/>
                        <a:latin typeface="Calibri"/>
                        <a:ea typeface="Calibri"/>
                        <a:cs typeface="Times New Roman"/>
                      </a:endParaRPr>
                    </a:p>
                  </a:txBody>
                  <a:tcPr marL="68580" marR="68580" marT="0" marB="0">
                    <a:solidFill>
                      <a:srgbClr val="0070C0"/>
                    </a:solidFill>
                  </a:tcPr>
                </a:tc>
                <a:tc>
                  <a:txBody>
                    <a:bodyPr/>
                    <a:lstStyle/>
                    <a:p>
                      <a:pPr marL="0" marR="0" algn="ctr">
                        <a:lnSpc>
                          <a:spcPct val="107000"/>
                        </a:lnSpc>
                        <a:spcBef>
                          <a:spcPts val="0"/>
                        </a:spcBef>
                        <a:spcAft>
                          <a:spcPts val="0"/>
                        </a:spcAft>
                      </a:pPr>
                      <a:r>
                        <a:rPr lang="en-US" sz="1600" b="1" dirty="0">
                          <a:solidFill>
                            <a:schemeClr val="tx1"/>
                          </a:solidFill>
                          <a:effectLst/>
                        </a:rPr>
                        <a:t>41</a:t>
                      </a:r>
                      <a:endParaRPr lang="en-US" sz="1600" b="1" dirty="0">
                        <a:solidFill>
                          <a:schemeClr val="tx1"/>
                        </a:solidFill>
                        <a:effectLst/>
                        <a:latin typeface="Calibri"/>
                        <a:ea typeface="Calibri"/>
                        <a:cs typeface="Times New Roman"/>
                      </a:endParaRPr>
                    </a:p>
                  </a:txBody>
                  <a:tcPr marL="68580" marR="68580" marT="0" marB="0">
                    <a:solidFill>
                      <a:schemeClr val="accent1"/>
                    </a:solidFill>
                  </a:tcPr>
                </a:tc>
                <a:tc>
                  <a:txBody>
                    <a:bodyPr/>
                    <a:lstStyle/>
                    <a:p>
                      <a:pPr marL="0" marR="0" algn="ctr">
                        <a:lnSpc>
                          <a:spcPct val="107000"/>
                        </a:lnSpc>
                        <a:spcBef>
                          <a:spcPts val="0"/>
                        </a:spcBef>
                        <a:spcAft>
                          <a:spcPts val="0"/>
                        </a:spcAft>
                      </a:pPr>
                      <a:r>
                        <a:rPr lang="en-US" sz="1600" b="1" dirty="0">
                          <a:solidFill>
                            <a:schemeClr val="bg1"/>
                          </a:solidFill>
                          <a:effectLst/>
                        </a:rPr>
                        <a:t>Cold</a:t>
                      </a:r>
                      <a:endParaRPr lang="en-US" sz="1600" b="1" dirty="0">
                        <a:solidFill>
                          <a:schemeClr val="bg1"/>
                        </a:solidFill>
                        <a:effectLst/>
                        <a:latin typeface="Calibri"/>
                        <a:ea typeface="Calibri"/>
                        <a:cs typeface="Times New Roman"/>
                      </a:endParaRPr>
                    </a:p>
                  </a:txBody>
                  <a:tcPr marL="68580" marR="68580" marT="0" marB="0">
                    <a:solidFill>
                      <a:srgbClr val="0070C0"/>
                    </a:solidFill>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412627418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152400"/>
            <a:ext cx="8842375" cy="842963"/>
          </a:xfrm>
        </p:spPr>
        <p:txBody>
          <a:bodyPr/>
          <a:lstStyle/>
          <a:p>
            <a:r>
              <a:rPr lang="en-US" dirty="0">
                <a:solidFill>
                  <a:srgbClr val="FFC000"/>
                </a:solidFill>
              </a:rPr>
              <a:t>Naming subzones</a:t>
            </a:r>
          </a:p>
        </p:txBody>
      </p:sp>
      <p:sp>
        <p:nvSpPr>
          <p:cNvPr id="3" name="Content Placeholder 2"/>
          <p:cNvSpPr>
            <a:spLocks noGrp="1"/>
          </p:cNvSpPr>
          <p:nvPr>
            <p:ph idx="1"/>
          </p:nvPr>
        </p:nvSpPr>
        <p:spPr>
          <a:xfrm>
            <a:off x="533400" y="762000"/>
            <a:ext cx="8229600" cy="853440"/>
          </a:xfrm>
        </p:spPr>
        <p:txBody>
          <a:bodyPr/>
          <a:lstStyle/>
          <a:p>
            <a:r>
              <a:rPr lang="en-US" sz="2400" dirty="0"/>
              <a:t>New approach, more nuanced, still uses climate adjectives for some veg. zones, new </a:t>
            </a:r>
            <a:r>
              <a:rPr lang="en-US" sz="2400" dirty="0" err="1"/>
              <a:t>VeryMoist</a:t>
            </a:r>
            <a:r>
              <a:rPr lang="en-US" sz="2400" dirty="0"/>
              <a:t>/Moist limit</a:t>
            </a:r>
          </a:p>
          <a:p>
            <a:endParaRPr lang="en-US" sz="2400" dirty="0"/>
          </a:p>
          <a:p>
            <a:endParaRPr lang="en-US" sz="2400" dirty="0"/>
          </a:p>
          <a:p>
            <a:endParaRPr lang="en-US" sz="2400" dirty="0"/>
          </a:p>
          <a:p>
            <a:endParaRPr lang="en-US" sz="2400" dirty="0"/>
          </a:p>
          <a:p>
            <a:endParaRPr lang="en-US" sz="2400" dirty="0"/>
          </a:p>
          <a:p>
            <a:endParaRPr lang="en-US" sz="2400" dirty="0"/>
          </a:p>
          <a:p>
            <a:endParaRPr lang="en-US" sz="2400" dirty="0"/>
          </a:p>
          <a:p>
            <a:endParaRPr lang="en-US" sz="2400" dirty="0"/>
          </a:p>
          <a:p>
            <a:endParaRPr lang="en-US" sz="2400" dirty="0"/>
          </a:p>
          <a:p>
            <a:endParaRPr lang="en-US" sz="1800" dirty="0">
              <a:solidFill>
                <a:schemeClr val="bg1"/>
              </a:solidFill>
            </a:endParaRPr>
          </a:p>
          <a:p>
            <a:r>
              <a:rPr lang="en-US" sz="2000" dirty="0">
                <a:solidFill>
                  <a:schemeClr val="bg1"/>
                </a:solidFill>
              </a:rPr>
              <a:t>Also used quartiles or more extreme percentiles in a few cases</a:t>
            </a:r>
          </a:p>
          <a:p>
            <a:endParaRPr lang="en-US" sz="2400" dirty="0"/>
          </a:p>
        </p:txBody>
      </p:sp>
      <p:graphicFrame>
        <p:nvGraphicFramePr>
          <p:cNvPr id="4" name="Table 3"/>
          <p:cNvGraphicFramePr>
            <a:graphicFrameLocks noGrp="1"/>
          </p:cNvGraphicFramePr>
          <p:nvPr/>
        </p:nvGraphicFramePr>
        <p:xfrm>
          <a:off x="762000" y="1981200"/>
          <a:ext cx="7467600" cy="3844834"/>
        </p:xfrm>
        <a:graphic>
          <a:graphicData uri="http://schemas.openxmlformats.org/drawingml/2006/table">
            <a:tbl>
              <a:tblPr firstRow="1" bandRow="1">
                <a:tableStyleId>{5C22544A-7EE6-4342-B048-85BDC9FD1C3A}</a:tableStyleId>
              </a:tblPr>
              <a:tblGrid>
                <a:gridCol w="2590800">
                  <a:extLst>
                    <a:ext uri="{9D8B030D-6E8A-4147-A177-3AD203B41FA5}">
                      <a16:colId xmlns:a16="http://schemas.microsoft.com/office/drawing/2014/main" val="20000"/>
                    </a:ext>
                  </a:extLst>
                </a:gridCol>
                <a:gridCol w="2133600">
                  <a:extLst>
                    <a:ext uri="{9D8B030D-6E8A-4147-A177-3AD203B41FA5}">
                      <a16:colId xmlns:a16="http://schemas.microsoft.com/office/drawing/2014/main" val="20001"/>
                    </a:ext>
                  </a:extLst>
                </a:gridCol>
                <a:gridCol w="2743200">
                  <a:extLst>
                    <a:ext uri="{9D8B030D-6E8A-4147-A177-3AD203B41FA5}">
                      <a16:colId xmlns:a16="http://schemas.microsoft.com/office/drawing/2014/main" val="20002"/>
                    </a:ext>
                  </a:extLst>
                </a:gridCol>
              </a:tblGrid>
              <a:tr h="413657">
                <a:tc>
                  <a:txBody>
                    <a:bodyPr/>
                    <a:lstStyle/>
                    <a:p>
                      <a:r>
                        <a:rPr lang="en-US" dirty="0"/>
                        <a:t>Veg. zone group</a:t>
                      </a:r>
                    </a:p>
                  </a:txBody>
                  <a:tcPr>
                    <a:solidFill>
                      <a:srgbClr val="0070C0"/>
                    </a:solidFill>
                  </a:tcPr>
                </a:tc>
                <a:tc>
                  <a:txBody>
                    <a:bodyPr/>
                    <a:lstStyle/>
                    <a:p>
                      <a:r>
                        <a:rPr lang="en-US" dirty="0">
                          <a:solidFill>
                            <a:schemeClr val="tx1"/>
                          </a:solidFill>
                        </a:rPr>
                        <a:t>Examples</a:t>
                      </a:r>
                    </a:p>
                  </a:txBody>
                  <a:tcPr/>
                </a:tc>
                <a:tc>
                  <a:txBody>
                    <a:bodyPr/>
                    <a:lstStyle/>
                    <a:p>
                      <a:r>
                        <a:rPr lang="en-US" dirty="0"/>
                        <a:t>Subzone names</a:t>
                      </a:r>
                    </a:p>
                  </a:txBody>
                  <a:tcPr>
                    <a:solidFill>
                      <a:srgbClr val="0070C0"/>
                    </a:solidFill>
                  </a:tcPr>
                </a:tc>
                <a:extLst>
                  <a:ext uri="{0D108BD9-81ED-4DB2-BD59-A6C34878D82A}">
                    <a16:rowId xmlns:a16="http://schemas.microsoft.com/office/drawing/2014/main" val="10000"/>
                  </a:ext>
                </a:extLst>
              </a:tr>
              <a:tr h="413657">
                <a:tc>
                  <a:txBody>
                    <a:bodyPr/>
                    <a:lstStyle/>
                    <a:p>
                      <a:r>
                        <a:rPr lang="en-US" dirty="0">
                          <a:solidFill>
                            <a:schemeClr val="bg1"/>
                          </a:solidFill>
                        </a:rPr>
                        <a:t>One subzone</a:t>
                      </a:r>
                    </a:p>
                  </a:txBody>
                  <a:tcPr>
                    <a:solidFill>
                      <a:srgbClr val="0070C0"/>
                    </a:solidFill>
                  </a:tcPr>
                </a:tc>
                <a:tc>
                  <a:txBody>
                    <a:bodyPr/>
                    <a:lstStyle/>
                    <a:p>
                      <a:r>
                        <a:rPr lang="en-US" dirty="0"/>
                        <a:t>Developed, Water, Port </a:t>
                      </a:r>
                      <a:r>
                        <a:rPr lang="en-US" dirty="0" err="1"/>
                        <a:t>Orford</a:t>
                      </a:r>
                      <a:r>
                        <a:rPr lang="en-US" dirty="0"/>
                        <a:t> Cedar, Giant Sequoia</a:t>
                      </a:r>
                    </a:p>
                  </a:txBody>
                  <a:tcPr>
                    <a:solidFill>
                      <a:schemeClr val="accent1"/>
                    </a:solidFill>
                  </a:tcPr>
                </a:tc>
                <a:tc>
                  <a:txBody>
                    <a:bodyPr/>
                    <a:lstStyle/>
                    <a:p>
                      <a:endParaRPr lang="en-US" dirty="0">
                        <a:solidFill>
                          <a:schemeClr val="bg1"/>
                        </a:solidFill>
                      </a:endParaRPr>
                    </a:p>
                  </a:txBody>
                  <a:tcPr>
                    <a:solidFill>
                      <a:srgbClr val="0070C0"/>
                    </a:solidFill>
                  </a:tcPr>
                </a:tc>
                <a:extLst>
                  <a:ext uri="{0D108BD9-81ED-4DB2-BD59-A6C34878D82A}">
                    <a16:rowId xmlns:a16="http://schemas.microsoft.com/office/drawing/2014/main" val="10001"/>
                  </a:ext>
                </a:extLst>
              </a:tr>
              <a:tr h="1158240">
                <a:tc>
                  <a:txBody>
                    <a:bodyPr/>
                    <a:lstStyle/>
                    <a:p>
                      <a:r>
                        <a:rPr lang="en-US" dirty="0">
                          <a:solidFill>
                            <a:schemeClr val="bg1"/>
                          </a:solidFill>
                        </a:rPr>
                        <a:t>Labels from physiognomy, composition, or habitat</a:t>
                      </a:r>
                    </a:p>
                  </a:txBody>
                  <a:tcPr>
                    <a:solidFill>
                      <a:srgbClr val="0070C0"/>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Pinyon-Juniper-Cypress</a:t>
                      </a:r>
                    </a:p>
                  </a:txBody>
                  <a:tcPr>
                    <a:solidFill>
                      <a:schemeClr val="accent1"/>
                    </a:solidFill>
                  </a:tcPr>
                </a:tc>
                <a:tc>
                  <a:txBody>
                    <a:bodyPr/>
                    <a:lstStyle/>
                    <a:p>
                      <a:r>
                        <a:rPr lang="en-US" dirty="0">
                          <a:solidFill>
                            <a:schemeClr val="bg1"/>
                          </a:solidFill>
                        </a:rPr>
                        <a:t>Juniper Scablands, Juniper Woodlands, Pinyon Woodlands, Cypress Woodlands</a:t>
                      </a:r>
                    </a:p>
                  </a:txBody>
                  <a:tcPr>
                    <a:solidFill>
                      <a:srgbClr val="0070C0"/>
                    </a:solidFill>
                  </a:tcPr>
                </a:tc>
                <a:extLst>
                  <a:ext uri="{0D108BD9-81ED-4DB2-BD59-A6C34878D82A}">
                    <a16:rowId xmlns:a16="http://schemas.microsoft.com/office/drawing/2014/main" val="10002"/>
                  </a:ext>
                </a:extLst>
              </a:tr>
              <a:tr h="413657">
                <a:tc>
                  <a:txBody>
                    <a:bodyPr/>
                    <a:lstStyle/>
                    <a:p>
                      <a:r>
                        <a:rPr lang="en-US" dirty="0">
                          <a:solidFill>
                            <a:schemeClr val="bg1"/>
                          </a:solidFill>
                        </a:rPr>
                        <a:t>Consistent temperature</a:t>
                      </a:r>
                    </a:p>
                  </a:txBody>
                  <a:tcPr>
                    <a:solidFill>
                      <a:srgbClr val="0070C0"/>
                    </a:solidFill>
                  </a:tcPr>
                </a:tc>
                <a:tc>
                  <a:txBody>
                    <a:bodyPr/>
                    <a:lstStyle/>
                    <a:p>
                      <a:r>
                        <a:rPr lang="en-US" dirty="0"/>
                        <a:t>Western Hemlock</a:t>
                      </a:r>
                    </a:p>
                  </a:txBody>
                  <a:tcPr>
                    <a:solidFill>
                      <a:schemeClr val="accent1"/>
                    </a:solidFill>
                  </a:tcPr>
                </a:tc>
                <a:tc>
                  <a:txBody>
                    <a:bodyPr/>
                    <a:lstStyle/>
                    <a:p>
                      <a:r>
                        <a:rPr lang="en-US" dirty="0">
                          <a:solidFill>
                            <a:schemeClr val="bg1"/>
                          </a:solidFill>
                        </a:rPr>
                        <a:t>Moist, </a:t>
                      </a:r>
                      <a:r>
                        <a:rPr lang="en-US" dirty="0" err="1">
                          <a:solidFill>
                            <a:schemeClr val="bg1"/>
                          </a:solidFill>
                        </a:rPr>
                        <a:t>VeryMoist</a:t>
                      </a:r>
                      <a:r>
                        <a:rPr lang="en-US" dirty="0">
                          <a:solidFill>
                            <a:schemeClr val="bg1"/>
                          </a:solidFill>
                        </a:rPr>
                        <a:t>, Wet</a:t>
                      </a:r>
                    </a:p>
                  </a:txBody>
                  <a:tcPr>
                    <a:solidFill>
                      <a:srgbClr val="0070C0"/>
                    </a:solidFill>
                  </a:tcPr>
                </a:tc>
                <a:extLst>
                  <a:ext uri="{0D108BD9-81ED-4DB2-BD59-A6C34878D82A}">
                    <a16:rowId xmlns:a16="http://schemas.microsoft.com/office/drawing/2014/main" val="10003"/>
                  </a:ext>
                </a:extLst>
              </a:tr>
              <a:tr h="413657">
                <a:tc>
                  <a:txBody>
                    <a:bodyPr/>
                    <a:lstStyle/>
                    <a:p>
                      <a:r>
                        <a:rPr lang="en-US" dirty="0">
                          <a:solidFill>
                            <a:schemeClr val="bg1"/>
                          </a:solidFill>
                        </a:rPr>
                        <a:t>Medians</a:t>
                      </a:r>
                      <a:r>
                        <a:rPr lang="en-US" baseline="0" dirty="0">
                          <a:solidFill>
                            <a:schemeClr val="bg1"/>
                          </a:solidFill>
                        </a:rPr>
                        <a:t> of  temp., </a:t>
                      </a:r>
                      <a:r>
                        <a:rPr lang="en-US" baseline="0" dirty="0" err="1">
                          <a:solidFill>
                            <a:schemeClr val="bg1"/>
                          </a:solidFill>
                        </a:rPr>
                        <a:t>precip</a:t>
                      </a:r>
                      <a:r>
                        <a:rPr lang="en-US" baseline="0" dirty="0">
                          <a:solidFill>
                            <a:schemeClr val="bg1"/>
                          </a:solidFill>
                        </a:rPr>
                        <a:t>.</a:t>
                      </a:r>
                      <a:endParaRPr lang="en-US" dirty="0">
                        <a:solidFill>
                          <a:schemeClr val="bg1"/>
                        </a:solidFill>
                      </a:endParaRPr>
                    </a:p>
                  </a:txBody>
                  <a:tcPr>
                    <a:solidFill>
                      <a:srgbClr val="0070C0"/>
                    </a:solidFill>
                  </a:tcPr>
                </a:tc>
                <a:tc>
                  <a:txBody>
                    <a:bodyPr/>
                    <a:lstStyle/>
                    <a:p>
                      <a:r>
                        <a:rPr lang="en-US" dirty="0"/>
                        <a:t>Mountain Hemlock</a:t>
                      </a:r>
                    </a:p>
                  </a:txBody>
                  <a:tcPr>
                    <a:solidFill>
                      <a:schemeClr val="accent1"/>
                    </a:solidFill>
                  </a:tcPr>
                </a:tc>
                <a:tc>
                  <a:txBody>
                    <a:bodyPr/>
                    <a:lstStyle/>
                    <a:p>
                      <a:r>
                        <a:rPr lang="en-US" dirty="0" err="1">
                          <a:solidFill>
                            <a:schemeClr val="bg1"/>
                          </a:solidFill>
                        </a:rPr>
                        <a:t>ColdVeryMoist</a:t>
                      </a:r>
                      <a:r>
                        <a:rPr lang="en-US" dirty="0">
                          <a:solidFill>
                            <a:schemeClr val="bg1"/>
                          </a:solidFill>
                        </a:rPr>
                        <a:t>, </a:t>
                      </a:r>
                      <a:r>
                        <a:rPr lang="en-US" dirty="0" err="1">
                          <a:solidFill>
                            <a:schemeClr val="bg1"/>
                          </a:solidFill>
                        </a:rPr>
                        <a:t>CoolVeryMoist</a:t>
                      </a:r>
                      <a:r>
                        <a:rPr lang="en-US" dirty="0">
                          <a:solidFill>
                            <a:schemeClr val="bg1"/>
                          </a:solidFill>
                        </a:rPr>
                        <a:t>, </a:t>
                      </a:r>
                      <a:r>
                        <a:rPr lang="en-US" dirty="0" err="1">
                          <a:solidFill>
                            <a:schemeClr val="bg1"/>
                          </a:solidFill>
                        </a:rPr>
                        <a:t>CoolWet</a:t>
                      </a:r>
                      <a:r>
                        <a:rPr lang="en-US" dirty="0">
                          <a:solidFill>
                            <a:schemeClr val="bg1"/>
                          </a:solidFill>
                        </a:rPr>
                        <a:t>, </a:t>
                      </a:r>
                      <a:r>
                        <a:rPr lang="en-US" dirty="0" err="1">
                          <a:solidFill>
                            <a:schemeClr val="bg1"/>
                          </a:solidFill>
                        </a:rPr>
                        <a:t>CoolVeryWet</a:t>
                      </a:r>
                      <a:endParaRPr lang="en-US" dirty="0">
                        <a:solidFill>
                          <a:schemeClr val="bg1"/>
                        </a:solidFill>
                      </a:endParaRPr>
                    </a:p>
                  </a:txBody>
                  <a:tcPr>
                    <a:solidFill>
                      <a:srgbClr val="0070C0"/>
                    </a:solidFill>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213102862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p:txBody>
          <a:bodyPr/>
          <a:lstStyle/>
          <a:p>
            <a:pPr eaLnBrk="1" hangingPunct="1"/>
            <a:r>
              <a:rPr lang="en-US" dirty="0"/>
              <a:t>Setting for Forest Mapping using Nearest Neighbors</a:t>
            </a:r>
          </a:p>
        </p:txBody>
      </p:sp>
      <p:sp>
        <p:nvSpPr>
          <p:cNvPr id="10243" name="Rectangle 3"/>
          <p:cNvSpPr>
            <a:spLocks noGrp="1" noChangeArrowheads="1"/>
          </p:cNvSpPr>
          <p:nvPr>
            <p:ph type="body" idx="1"/>
          </p:nvPr>
        </p:nvSpPr>
        <p:spPr>
          <a:xfrm>
            <a:off x="534987" y="2147094"/>
            <a:ext cx="4113213" cy="4339650"/>
          </a:xfrm>
        </p:spPr>
        <p:txBody>
          <a:bodyPr>
            <a:spAutoFit/>
          </a:bodyPr>
          <a:lstStyle/>
          <a:p>
            <a:pPr eaLnBrk="1" hangingPunct="1"/>
            <a:r>
              <a:rPr lang="en-US" sz="3000" dirty="0"/>
              <a:t>Set of remote sensing and GIS data layers that relate to forest composition and structure</a:t>
            </a:r>
          </a:p>
          <a:p>
            <a:pPr eaLnBrk="1" hangingPunct="1"/>
            <a:r>
              <a:rPr lang="en-US" sz="3000" dirty="0"/>
              <a:t>No direct information about actual forest vegetation</a:t>
            </a:r>
          </a:p>
        </p:txBody>
      </p:sp>
      <p:pic>
        <p:nvPicPr>
          <p:cNvPr id="10244" name="Picture 5" descr="t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8200" y="1676400"/>
            <a:ext cx="1828800" cy="215106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0245" name="Picture 6" descr="annpr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34200" y="1676400"/>
            <a:ext cx="1828800" cy="215106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0246" name="Picture 7" descr="dem"/>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48200" y="4191000"/>
            <a:ext cx="1828800" cy="215106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0247" name="Text Box 8"/>
          <p:cNvSpPr txBox="1">
            <a:spLocks noChangeArrowheads="1"/>
          </p:cNvSpPr>
          <p:nvPr/>
        </p:nvSpPr>
        <p:spPr bwMode="auto">
          <a:xfrm>
            <a:off x="4648200" y="3822700"/>
            <a:ext cx="18288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fontAlgn="base" hangingPunct="1">
              <a:spcBef>
                <a:spcPct val="50000"/>
              </a:spcBef>
              <a:spcAft>
                <a:spcPct val="0"/>
              </a:spcAft>
            </a:pPr>
            <a:r>
              <a:rPr lang="en-US" sz="1400">
                <a:solidFill>
                  <a:srgbClr val="F0F0E6"/>
                </a:solidFill>
                <a:latin typeface="Adobe Garamond Pro" pitchFamily="18" charset="0"/>
              </a:rPr>
              <a:t>Landsat TM</a:t>
            </a:r>
          </a:p>
        </p:txBody>
      </p:sp>
      <p:sp>
        <p:nvSpPr>
          <p:cNvPr id="10248" name="Text Box 9"/>
          <p:cNvSpPr txBox="1">
            <a:spLocks noChangeArrowheads="1"/>
          </p:cNvSpPr>
          <p:nvPr/>
        </p:nvSpPr>
        <p:spPr bwMode="auto">
          <a:xfrm>
            <a:off x="6934200" y="3822700"/>
            <a:ext cx="18288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fontAlgn="base" hangingPunct="1">
              <a:spcBef>
                <a:spcPct val="50000"/>
              </a:spcBef>
              <a:spcAft>
                <a:spcPct val="0"/>
              </a:spcAft>
            </a:pPr>
            <a:r>
              <a:rPr lang="en-US" sz="1400">
                <a:solidFill>
                  <a:srgbClr val="F0F0E6"/>
                </a:solidFill>
                <a:latin typeface="Adobe Garamond Pro" pitchFamily="18" charset="0"/>
              </a:rPr>
              <a:t>Climate</a:t>
            </a:r>
          </a:p>
        </p:txBody>
      </p:sp>
      <p:sp>
        <p:nvSpPr>
          <p:cNvPr id="10249" name="Text Box 10"/>
          <p:cNvSpPr txBox="1">
            <a:spLocks noChangeArrowheads="1"/>
          </p:cNvSpPr>
          <p:nvPr/>
        </p:nvSpPr>
        <p:spPr bwMode="auto">
          <a:xfrm>
            <a:off x="4648200" y="6334125"/>
            <a:ext cx="18288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fontAlgn="base" hangingPunct="1">
              <a:spcBef>
                <a:spcPct val="50000"/>
              </a:spcBef>
              <a:spcAft>
                <a:spcPct val="0"/>
              </a:spcAft>
            </a:pPr>
            <a:r>
              <a:rPr lang="en-US" sz="1400">
                <a:solidFill>
                  <a:srgbClr val="F0F0E6"/>
                </a:solidFill>
                <a:latin typeface="Adobe Garamond Pro" pitchFamily="18" charset="0"/>
              </a:rPr>
              <a:t>Elevation</a:t>
            </a:r>
          </a:p>
        </p:txBody>
      </p:sp>
      <p:pic>
        <p:nvPicPr>
          <p:cNvPr id="10250" name="Picture 11" descr="geol"/>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934200" y="4191000"/>
            <a:ext cx="1828800" cy="215106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0251" name="Text Box 12"/>
          <p:cNvSpPr txBox="1">
            <a:spLocks noChangeArrowheads="1"/>
          </p:cNvSpPr>
          <p:nvPr/>
        </p:nvSpPr>
        <p:spPr bwMode="auto">
          <a:xfrm>
            <a:off x="6934200" y="6334125"/>
            <a:ext cx="18288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fontAlgn="base" hangingPunct="1">
              <a:spcBef>
                <a:spcPct val="50000"/>
              </a:spcBef>
              <a:spcAft>
                <a:spcPct val="0"/>
              </a:spcAft>
            </a:pPr>
            <a:r>
              <a:rPr lang="en-US" sz="1400">
                <a:solidFill>
                  <a:srgbClr val="F0F0E6"/>
                </a:solidFill>
                <a:latin typeface="Adobe Garamond Pro" pitchFamily="18" charset="0"/>
              </a:rPr>
              <a:t>Soils / Geology</a:t>
            </a:r>
          </a:p>
        </p:txBody>
      </p:sp>
    </p:spTree>
    <p:extLst>
      <p:ext uri="{BB962C8B-B14F-4D97-AF65-F5344CB8AC3E}">
        <p14:creationId xmlns:p14="http://schemas.microsoft.com/office/powerpoint/2010/main" val="423837001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5" descr="imputati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5588" y="1905000"/>
            <a:ext cx="7313612"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2" name="Picture 6" descr="imputation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5588" y="1905000"/>
            <a:ext cx="7313612"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3" name="Picture 7" descr="imputation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5588" y="1905000"/>
            <a:ext cx="7313612"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4" name="Picture 8" descr="imputation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25588" y="1905000"/>
            <a:ext cx="7313612"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5" name="Picture 9" descr="imputation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25588" y="1905000"/>
            <a:ext cx="7313612"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5" name="Rectangle 2"/>
          <p:cNvSpPr>
            <a:spLocks noGrp="1" noChangeArrowheads="1"/>
          </p:cNvSpPr>
          <p:nvPr>
            <p:ph type="title"/>
          </p:nvPr>
        </p:nvSpPr>
        <p:spPr/>
        <p:txBody>
          <a:bodyPr/>
          <a:lstStyle/>
          <a:p>
            <a:pPr eaLnBrk="1" hangingPunct="1"/>
            <a:r>
              <a:rPr lang="en-US" dirty="0"/>
              <a:t>Simple Imputation Example</a:t>
            </a:r>
          </a:p>
        </p:txBody>
      </p:sp>
      <p:sp>
        <p:nvSpPr>
          <p:cNvPr id="17416" name="Rectangle 3"/>
          <p:cNvSpPr>
            <a:spLocks noGrp="1" noChangeArrowheads="1"/>
          </p:cNvSpPr>
          <p:nvPr>
            <p:ph type="body" idx="1"/>
          </p:nvPr>
        </p:nvSpPr>
        <p:spPr>
          <a:xfrm>
            <a:off x="457200" y="2286000"/>
            <a:ext cx="4038600" cy="3886200"/>
          </a:xfrm>
        </p:spPr>
        <p:txBody>
          <a:bodyPr/>
          <a:lstStyle/>
          <a:p>
            <a:pPr eaLnBrk="1" hangingPunct="1"/>
            <a:r>
              <a:rPr lang="en-US"/>
              <a:t>Imputation occurs in </a:t>
            </a:r>
            <a:r>
              <a:rPr lang="en-US" i="1"/>
              <a:t>d</a:t>
            </a:r>
            <a:r>
              <a:rPr lang="en-US"/>
              <a:t> dimensions</a:t>
            </a:r>
          </a:p>
          <a:p>
            <a:pPr eaLnBrk="1" hangingPunct="1"/>
            <a:r>
              <a:rPr lang="en-US"/>
              <a:t>When </a:t>
            </a:r>
            <a:r>
              <a:rPr lang="en-US" i="1"/>
              <a:t>k</a:t>
            </a:r>
            <a:r>
              <a:rPr lang="en-US"/>
              <a:t>=1, nearest neighbor is chosen</a:t>
            </a:r>
          </a:p>
          <a:p>
            <a:pPr eaLnBrk="1" hangingPunct="1"/>
            <a:r>
              <a:rPr lang="en-US"/>
              <a:t>When </a:t>
            </a:r>
            <a:r>
              <a:rPr lang="en-US" i="1"/>
              <a:t>k</a:t>
            </a:r>
            <a:r>
              <a:rPr lang="en-US"/>
              <a:t>&gt;1, nearest neighbors are chosen based on weighting</a:t>
            </a:r>
          </a:p>
        </p:txBody>
      </p:sp>
      <p:sp>
        <p:nvSpPr>
          <p:cNvPr id="17417" name="Text Box 10"/>
          <p:cNvSpPr txBox="1">
            <a:spLocks noChangeArrowheads="1"/>
          </p:cNvSpPr>
          <p:nvPr/>
        </p:nvSpPr>
        <p:spPr bwMode="auto">
          <a:xfrm>
            <a:off x="4800600" y="1812925"/>
            <a:ext cx="35814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spcBef>
                <a:spcPct val="50000"/>
              </a:spcBef>
            </a:pPr>
            <a:r>
              <a:rPr lang="en-US" sz="2000">
                <a:solidFill>
                  <a:srgbClr val="F0F0E6"/>
                </a:solidFill>
                <a:latin typeface="Adobe Garamond Pro" pitchFamily="18" charset="0"/>
              </a:rPr>
              <a:t>One dimension</a:t>
            </a:r>
          </a:p>
        </p:txBody>
      </p:sp>
      <p:sp>
        <p:nvSpPr>
          <p:cNvPr id="17418" name="Text Box 11"/>
          <p:cNvSpPr txBox="1">
            <a:spLocks noChangeArrowheads="1"/>
          </p:cNvSpPr>
          <p:nvPr/>
        </p:nvSpPr>
        <p:spPr bwMode="auto">
          <a:xfrm>
            <a:off x="4800600" y="3260725"/>
            <a:ext cx="35814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spcBef>
                <a:spcPct val="50000"/>
              </a:spcBef>
            </a:pPr>
            <a:r>
              <a:rPr lang="en-US" sz="2000">
                <a:solidFill>
                  <a:srgbClr val="F0F0E6"/>
                </a:solidFill>
                <a:latin typeface="Adobe Garamond Pro" pitchFamily="18" charset="0"/>
              </a:rPr>
              <a:t>Two dimensions</a:t>
            </a:r>
          </a:p>
        </p:txBody>
      </p:sp>
    </p:spTree>
    <p:extLst>
      <p:ext uri="{BB962C8B-B14F-4D97-AF65-F5344CB8AC3E}">
        <p14:creationId xmlns:p14="http://schemas.microsoft.com/office/powerpoint/2010/main" val="77262110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482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0" presetClass="entr" presetSubtype="0" fill="hold" nodeType="clickEffect">
                                  <p:stCondLst>
                                    <p:cond delay="0"/>
                                  </p:stCondLst>
                                  <p:childTnLst>
                                    <p:set>
                                      <p:cBhvr>
                                        <p:cTn id="10" dur="1" fill="hold">
                                          <p:stCondLst>
                                            <p:cond delay="0"/>
                                          </p:stCondLst>
                                        </p:cTn>
                                        <p:tgtEl>
                                          <p:spTgt spid="34823"/>
                                        </p:tgtEl>
                                        <p:attrNameLst>
                                          <p:attrName>style.visibility</p:attrName>
                                        </p:attrNameLst>
                                      </p:cBhvr>
                                      <p:to>
                                        <p:strVal val="visible"/>
                                      </p:to>
                                    </p:set>
                                    <p:animEffect transition="in" filter="fade">
                                      <p:cBhvr>
                                        <p:cTn id="11" dur="2000"/>
                                        <p:tgtEl>
                                          <p:spTgt spid="34823"/>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10" presetClass="entr" presetSubtype="0" fill="hold" nodeType="clickEffect">
                                  <p:stCondLst>
                                    <p:cond delay="0"/>
                                  </p:stCondLst>
                                  <p:childTnLst>
                                    <p:set>
                                      <p:cBhvr>
                                        <p:cTn id="15" dur="1" fill="hold">
                                          <p:stCondLst>
                                            <p:cond delay="0"/>
                                          </p:stCondLst>
                                        </p:cTn>
                                        <p:tgtEl>
                                          <p:spTgt spid="34824"/>
                                        </p:tgtEl>
                                        <p:attrNameLst>
                                          <p:attrName>style.visibility</p:attrName>
                                        </p:attrNameLst>
                                      </p:cBhvr>
                                      <p:to>
                                        <p:strVal val="visible"/>
                                      </p:to>
                                    </p:set>
                                    <p:animEffect transition="in" filter="fade">
                                      <p:cBhvr>
                                        <p:cTn id="16" dur="2000"/>
                                        <p:tgtEl>
                                          <p:spTgt spid="34824"/>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10" presetClass="entr" presetSubtype="0" fill="hold" nodeType="clickEffect">
                                  <p:stCondLst>
                                    <p:cond delay="0"/>
                                  </p:stCondLst>
                                  <p:childTnLst>
                                    <p:set>
                                      <p:cBhvr>
                                        <p:cTn id="20" dur="1" fill="hold">
                                          <p:stCondLst>
                                            <p:cond delay="0"/>
                                          </p:stCondLst>
                                        </p:cTn>
                                        <p:tgtEl>
                                          <p:spTgt spid="34825"/>
                                        </p:tgtEl>
                                        <p:attrNameLst>
                                          <p:attrName>style.visibility</p:attrName>
                                        </p:attrNameLst>
                                      </p:cBhvr>
                                      <p:to>
                                        <p:strVal val="visible"/>
                                      </p:to>
                                    </p:set>
                                    <p:animEffect transition="in" filter="fade">
                                      <p:cBhvr>
                                        <p:cTn id="21" dur="2000"/>
                                        <p:tgtEl>
                                          <p:spTgt spid="348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15"/>
          <p:cNvSpPr>
            <a:spLocks noChangeArrowheads="1"/>
          </p:cNvSpPr>
          <p:nvPr/>
        </p:nvSpPr>
        <p:spPr bwMode="auto">
          <a:xfrm>
            <a:off x="6183313" y="3354388"/>
            <a:ext cx="2655887" cy="3122612"/>
          </a:xfrm>
          <a:prstGeom prst="rect">
            <a:avLst/>
          </a:prstGeom>
          <a:solidFill>
            <a:schemeClr val="bg1"/>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itchFamily="34" charset="0"/>
              <a:cs typeface="Arial" pitchFamily="34" charset="0"/>
            </a:endParaRPr>
          </a:p>
        </p:txBody>
      </p:sp>
      <p:pic>
        <p:nvPicPr>
          <p:cNvPr id="23555" name="Picture 277" descr="hill"/>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83313" y="3354388"/>
            <a:ext cx="2660650" cy="3128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5290" name="Group 234"/>
          <p:cNvGrpSpPr>
            <a:grpSpLocks/>
          </p:cNvGrpSpPr>
          <p:nvPr/>
        </p:nvGrpSpPr>
        <p:grpSpPr bwMode="auto">
          <a:xfrm>
            <a:off x="457200" y="3352800"/>
            <a:ext cx="2743200" cy="3124200"/>
            <a:chOff x="288" y="2112"/>
            <a:chExt cx="1728" cy="1968"/>
          </a:xfrm>
        </p:grpSpPr>
        <p:sp>
          <p:nvSpPr>
            <p:cNvPr id="23700" name="Rectangle 113"/>
            <p:cNvSpPr>
              <a:spLocks noChangeArrowheads="1"/>
            </p:cNvSpPr>
            <p:nvPr/>
          </p:nvSpPr>
          <p:spPr bwMode="auto">
            <a:xfrm>
              <a:off x="288" y="2112"/>
              <a:ext cx="1673" cy="1967"/>
            </a:xfrm>
            <a:prstGeom prst="rect">
              <a:avLst/>
            </a:prstGeom>
            <a:solidFill>
              <a:schemeClr val="bg1"/>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itchFamily="34" charset="0"/>
                <a:cs typeface="Arial" pitchFamily="34" charset="0"/>
              </a:endParaRPr>
            </a:p>
          </p:txBody>
        </p:sp>
        <p:sp>
          <p:nvSpPr>
            <p:cNvPr id="23701" name="Line 149"/>
            <p:cNvSpPr>
              <a:spLocks noChangeShapeType="1"/>
            </p:cNvSpPr>
            <p:nvPr/>
          </p:nvSpPr>
          <p:spPr bwMode="auto">
            <a:xfrm>
              <a:off x="336" y="3072"/>
              <a:ext cx="1584"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itchFamily="34" charset="0"/>
                <a:cs typeface="Arial" pitchFamily="34" charset="0"/>
              </a:endParaRPr>
            </a:p>
          </p:txBody>
        </p:sp>
        <p:sp>
          <p:nvSpPr>
            <p:cNvPr id="23702" name="Line 150"/>
            <p:cNvSpPr>
              <a:spLocks noChangeShapeType="1"/>
            </p:cNvSpPr>
            <p:nvPr/>
          </p:nvSpPr>
          <p:spPr bwMode="auto">
            <a:xfrm>
              <a:off x="1104" y="2160"/>
              <a:ext cx="0" cy="187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itchFamily="34" charset="0"/>
                <a:cs typeface="Arial" pitchFamily="34" charset="0"/>
              </a:endParaRPr>
            </a:p>
          </p:txBody>
        </p:sp>
        <p:sp>
          <p:nvSpPr>
            <p:cNvPr id="23703" name="Text Box 151"/>
            <p:cNvSpPr txBox="1">
              <a:spLocks noChangeArrowheads="1"/>
            </p:cNvSpPr>
            <p:nvPr/>
          </p:nvSpPr>
          <p:spPr bwMode="auto">
            <a:xfrm>
              <a:off x="1536" y="2936"/>
              <a:ext cx="480" cy="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fontAlgn="base" hangingPunct="1">
                <a:spcBef>
                  <a:spcPct val="50000"/>
                </a:spcBef>
                <a:spcAft>
                  <a:spcPct val="0"/>
                </a:spcAft>
              </a:pPr>
              <a:r>
                <a:rPr lang="en-US" sz="1200">
                  <a:solidFill>
                    <a:srgbClr val="000000"/>
                  </a:solidFill>
                  <a:latin typeface="Adobe Garamond Pro" pitchFamily="18" charset="0"/>
                </a:rPr>
                <a:t>Axis 1</a:t>
              </a:r>
            </a:p>
          </p:txBody>
        </p:sp>
        <p:sp>
          <p:nvSpPr>
            <p:cNvPr id="23704" name="Text Box 154"/>
            <p:cNvSpPr txBox="1">
              <a:spLocks noChangeArrowheads="1"/>
            </p:cNvSpPr>
            <p:nvPr/>
          </p:nvSpPr>
          <p:spPr bwMode="auto">
            <a:xfrm rot="-5400000">
              <a:off x="826" y="3753"/>
              <a:ext cx="480" cy="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fontAlgn="base" hangingPunct="1">
                <a:spcBef>
                  <a:spcPct val="50000"/>
                </a:spcBef>
                <a:spcAft>
                  <a:spcPct val="0"/>
                </a:spcAft>
              </a:pPr>
              <a:r>
                <a:rPr lang="en-US" sz="1200">
                  <a:solidFill>
                    <a:srgbClr val="000000"/>
                  </a:solidFill>
                  <a:latin typeface="Adobe Garamond Pro" pitchFamily="18" charset="0"/>
                </a:rPr>
                <a:t>Axis 2</a:t>
              </a:r>
            </a:p>
          </p:txBody>
        </p:sp>
      </p:grpSp>
      <p:grpSp>
        <p:nvGrpSpPr>
          <p:cNvPr id="23557" name="Group 13"/>
          <p:cNvGrpSpPr>
            <a:grpSpLocks/>
          </p:cNvGrpSpPr>
          <p:nvPr/>
        </p:nvGrpSpPr>
        <p:grpSpPr bwMode="auto">
          <a:xfrm>
            <a:off x="6869113" y="609600"/>
            <a:ext cx="1936750" cy="2209800"/>
            <a:chOff x="2880" y="288"/>
            <a:chExt cx="1440" cy="1643"/>
          </a:xfrm>
        </p:grpSpPr>
        <p:pic>
          <p:nvPicPr>
            <p:cNvPr id="23696" name="Picture 8" descr="tm"/>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80" y="288"/>
              <a:ext cx="1152" cy="135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3697" name="Picture 9" descr="annpr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76" y="384"/>
              <a:ext cx="1152" cy="135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3698" name="Picture 10" descr="dem"/>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72" y="480"/>
              <a:ext cx="1152" cy="135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3699" name="Picture 11" descr="geol"/>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168" y="576"/>
              <a:ext cx="1152" cy="135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grpSp>
      <p:grpSp>
        <p:nvGrpSpPr>
          <p:cNvPr id="23558" name="Group 158"/>
          <p:cNvGrpSpPr>
            <a:grpSpLocks/>
          </p:cNvGrpSpPr>
          <p:nvPr/>
        </p:nvGrpSpPr>
        <p:grpSpPr bwMode="auto">
          <a:xfrm>
            <a:off x="6391275" y="3667125"/>
            <a:ext cx="2228850" cy="2540000"/>
            <a:chOff x="4026" y="2310"/>
            <a:chExt cx="1404" cy="1600"/>
          </a:xfrm>
        </p:grpSpPr>
        <p:grpSp>
          <p:nvGrpSpPr>
            <p:cNvPr id="23661" name="Group 16"/>
            <p:cNvGrpSpPr>
              <a:grpSpLocks/>
            </p:cNvGrpSpPr>
            <p:nvPr/>
          </p:nvGrpSpPr>
          <p:grpSpPr bwMode="auto">
            <a:xfrm>
              <a:off x="4026" y="2310"/>
              <a:ext cx="59" cy="1600"/>
              <a:chOff x="3312" y="1488"/>
              <a:chExt cx="86" cy="2342"/>
            </a:xfrm>
          </p:grpSpPr>
          <p:sp>
            <p:nvSpPr>
              <p:cNvPr id="23690" name="Oval 17"/>
              <p:cNvSpPr>
                <a:spLocks noChangeArrowheads="1"/>
              </p:cNvSpPr>
              <p:nvPr/>
            </p:nvSpPr>
            <p:spPr bwMode="auto">
              <a:xfrm>
                <a:off x="3312" y="1488"/>
                <a:ext cx="86" cy="86"/>
              </a:xfrm>
              <a:prstGeom prst="ellipse">
                <a:avLst/>
              </a:prstGeom>
              <a:solidFill>
                <a:srgbClr val="FFFF9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itchFamily="34" charset="0"/>
                  <a:cs typeface="Arial" pitchFamily="34" charset="0"/>
                </a:endParaRPr>
              </a:p>
            </p:txBody>
          </p:sp>
          <p:sp>
            <p:nvSpPr>
              <p:cNvPr id="23691" name="Oval 18"/>
              <p:cNvSpPr>
                <a:spLocks noChangeArrowheads="1"/>
              </p:cNvSpPr>
              <p:nvPr/>
            </p:nvSpPr>
            <p:spPr bwMode="auto">
              <a:xfrm>
                <a:off x="3312" y="1939"/>
                <a:ext cx="86" cy="86"/>
              </a:xfrm>
              <a:prstGeom prst="ellipse">
                <a:avLst/>
              </a:prstGeom>
              <a:solidFill>
                <a:srgbClr val="FFFF9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itchFamily="34" charset="0"/>
                  <a:cs typeface="Arial" pitchFamily="34" charset="0"/>
                </a:endParaRPr>
              </a:p>
            </p:txBody>
          </p:sp>
          <p:sp>
            <p:nvSpPr>
              <p:cNvPr id="23692" name="Oval 19"/>
              <p:cNvSpPr>
                <a:spLocks noChangeArrowheads="1"/>
              </p:cNvSpPr>
              <p:nvPr/>
            </p:nvSpPr>
            <p:spPr bwMode="auto">
              <a:xfrm>
                <a:off x="3312" y="2390"/>
                <a:ext cx="86" cy="86"/>
              </a:xfrm>
              <a:prstGeom prst="ellipse">
                <a:avLst/>
              </a:prstGeom>
              <a:solidFill>
                <a:srgbClr val="FFFF9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itchFamily="34" charset="0"/>
                  <a:cs typeface="Arial" pitchFamily="34" charset="0"/>
                </a:endParaRPr>
              </a:p>
            </p:txBody>
          </p:sp>
          <p:sp>
            <p:nvSpPr>
              <p:cNvPr id="23693" name="Oval 20"/>
              <p:cNvSpPr>
                <a:spLocks noChangeArrowheads="1"/>
              </p:cNvSpPr>
              <p:nvPr/>
            </p:nvSpPr>
            <p:spPr bwMode="auto">
              <a:xfrm>
                <a:off x="3312" y="2841"/>
                <a:ext cx="86" cy="86"/>
              </a:xfrm>
              <a:prstGeom prst="ellipse">
                <a:avLst/>
              </a:prstGeom>
              <a:solidFill>
                <a:srgbClr val="FFFF9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itchFamily="34" charset="0"/>
                  <a:cs typeface="Arial" pitchFamily="34" charset="0"/>
                </a:endParaRPr>
              </a:p>
            </p:txBody>
          </p:sp>
          <p:sp>
            <p:nvSpPr>
              <p:cNvPr id="23694" name="Oval 21"/>
              <p:cNvSpPr>
                <a:spLocks noChangeArrowheads="1"/>
              </p:cNvSpPr>
              <p:nvPr/>
            </p:nvSpPr>
            <p:spPr bwMode="auto">
              <a:xfrm>
                <a:off x="3312" y="3292"/>
                <a:ext cx="86" cy="86"/>
              </a:xfrm>
              <a:prstGeom prst="ellipse">
                <a:avLst/>
              </a:prstGeom>
              <a:solidFill>
                <a:srgbClr val="FFFF9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itchFamily="34" charset="0"/>
                  <a:cs typeface="Arial" pitchFamily="34" charset="0"/>
                </a:endParaRPr>
              </a:p>
            </p:txBody>
          </p:sp>
          <p:sp>
            <p:nvSpPr>
              <p:cNvPr id="23695" name="Oval 22"/>
              <p:cNvSpPr>
                <a:spLocks noChangeArrowheads="1"/>
              </p:cNvSpPr>
              <p:nvPr/>
            </p:nvSpPr>
            <p:spPr bwMode="auto">
              <a:xfrm>
                <a:off x="3312" y="3744"/>
                <a:ext cx="86" cy="86"/>
              </a:xfrm>
              <a:prstGeom prst="ellipse">
                <a:avLst/>
              </a:prstGeom>
              <a:solidFill>
                <a:srgbClr val="FFFF9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itchFamily="34" charset="0"/>
                  <a:cs typeface="Arial" pitchFamily="34" charset="0"/>
                </a:endParaRPr>
              </a:p>
            </p:txBody>
          </p:sp>
        </p:grpSp>
        <p:grpSp>
          <p:nvGrpSpPr>
            <p:cNvPr id="23662" name="Group 23"/>
            <p:cNvGrpSpPr>
              <a:grpSpLocks/>
            </p:cNvGrpSpPr>
            <p:nvPr/>
          </p:nvGrpSpPr>
          <p:grpSpPr bwMode="auto">
            <a:xfrm>
              <a:off x="4362" y="2310"/>
              <a:ext cx="59" cy="1600"/>
              <a:chOff x="3706" y="1584"/>
              <a:chExt cx="86" cy="2342"/>
            </a:xfrm>
          </p:grpSpPr>
          <p:sp>
            <p:nvSpPr>
              <p:cNvPr id="23684" name="Oval 24"/>
              <p:cNvSpPr>
                <a:spLocks noChangeArrowheads="1"/>
              </p:cNvSpPr>
              <p:nvPr/>
            </p:nvSpPr>
            <p:spPr bwMode="auto">
              <a:xfrm>
                <a:off x="3706" y="1584"/>
                <a:ext cx="86" cy="86"/>
              </a:xfrm>
              <a:prstGeom prst="ellipse">
                <a:avLst/>
              </a:prstGeom>
              <a:solidFill>
                <a:srgbClr val="FFFF9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itchFamily="34" charset="0"/>
                  <a:cs typeface="Arial" pitchFamily="34" charset="0"/>
                </a:endParaRPr>
              </a:p>
            </p:txBody>
          </p:sp>
          <p:sp>
            <p:nvSpPr>
              <p:cNvPr id="23685" name="Oval 25"/>
              <p:cNvSpPr>
                <a:spLocks noChangeArrowheads="1"/>
              </p:cNvSpPr>
              <p:nvPr/>
            </p:nvSpPr>
            <p:spPr bwMode="auto">
              <a:xfrm>
                <a:off x="3706" y="2035"/>
                <a:ext cx="86" cy="86"/>
              </a:xfrm>
              <a:prstGeom prst="ellipse">
                <a:avLst/>
              </a:prstGeom>
              <a:solidFill>
                <a:srgbClr val="FFFF9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itchFamily="34" charset="0"/>
                  <a:cs typeface="Arial" pitchFamily="34" charset="0"/>
                </a:endParaRPr>
              </a:p>
            </p:txBody>
          </p:sp>
          <p:sp>
            <p:nvSpPr>
              <p:cNvPr id="23686" name="Oval 26"/>
              <p:cNvSpPr>
                <a:spLocks noChangeArrowheads="1"/>
              </p:cNvSpPr>
              <p:nvPr/>
            </p:nvSpPr>
            <p:spPr bwMode="auto">
              <a:xfrm>
                <a:off x="3706" y="2486"/>
                <a:ext cx="86" cy="86"/>
              </a:xfrm>
              <a:prstGeom prst="ellipse">
                <a:avLst/>
              </a:prstGeom>
              <a:solidFill>
                <a:srgbClr val="FFFF9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itchFamily="34" charset="0"/>
                  <a:cs typeface="Arial" pitchFamily="34" charset="0"/>
                </a:endParaRPr>
              </a:p>
            </p:txBody>
          </p:sp>
          <p:sp>
            <p:nvSpPr>
              <p:cNvPr id="23687" name="Oval 27"/>
              <p:cNvSpPr>
                <a:spLocks noChangeArrowheads="1"/>
              </p:cNvSpPr>
              <p:nvPr/>
            </p:nvSpPr>
            <p:spPr bwMode="auto">
              <a:xfrm>
                <a:off x="3706" y="2937"/>
                <a:ext cx="86" cy="86"/>
              </a:xfrm>
              <a:prstGeom prst="ellipse">
                <a:avLst/>
              </a:prstGeom>
              <a:solidFill>
                <a:srgbClr val="FFFF9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itchFamily="34" charset="0"/>
                  <a:cs typeface="Arial" pitchFamily="34" charset="0"/>
                </a:endParaRPr>
              </a:p>
            </p:txBody>
          </p:sp>
          <p:sp>
            <p:nvSpPr>
              <p:cNvPr id="23688" name="Oval 28"/>
              <p:cNvSpPr>
                <a:spLocks noChangeArrowheads="1"/>
              </p:cNvSpPr>
              <p:nvPr/>
            </p:nvSpPr>
            <p:spPr bwMode="auto">
              <a:xfrm>
                <a:off x="3706" y="3388"/>
                <a:ext cx="86" cy="86"/>
              </a:xfrm>
              <a:prstGeom prst="ellipse">
                <a:avLst/>
              </a:prstGeom>
              <a:solidFill>
                <a:srgbClr val="FFFF9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itchFamily="34" charset="0"/>
                  <a:cs typeface="Arial" pitchFamily="34" charset="0"/>
                </a:endParaRPr>
              </a:p>
            </p:txBody>
          </p:sp>
          <p:sp>
            <p:nvSpPr>
              <p:cNvPr id="23689" name="Oval 29"/>
              <p:cNvSpPr>
                <a:spLocks noChangeArrowheads="1"/>
              </p:cNvSpPr>
              <p:nvPr/>
            </p:nvSpPr>
            <p:spPr bwMode="auto">
              <a:xfrm>
                <a:off x="3706" y="3840"/>
                <a:ext cx="86" cy="86"/>
              </a:xfrm>
              <a:prstGeom prst="ellipse">
                <a:avLst/>
              </a:prstGeom>
              <a:solidFill>
                <a:srgbClr val="FFFF9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itchFamily="34" charset="0"/>
                  <a:cs typeface="Arial" pitchFamily="34" charset="0"/>
                </a:endParaRPr>
              </a:p>
            </p:txBody>
          </p:sp>
        </p:grpSp>
        <p:grpSp>
          <p:nvGrpSpPr>
            <p:cNvPr id="23663" name="Group 30"/>
            <p:cNvGrpSpPr>
              <a:grpSpLocks/>
            </p:cNvGrpSpPr>
            <p:nvPr/>
          </p:nvGrpSpPr>
          <p:grpSpPr bwMode="auto">
            <a:xfrm>
              <a:off x="4699" y="2310"/>
              <a:ext cx="58" cy="1600"/>
              <a:chOff x="4138" y="1584"/>
              <a:chExt cx="86" cy="2342"/>
            </a:xfrm>
          </p:grpSpPr>
          <p:sp>
            <p:nvSpPr>
              <p:cNvPr id="23678" name="Oval 31"/>
              <p:cNvSpPr>
                <a:spLocks noChangeArrowheads="1"/>
              </p:cNvSpPr>
              <p:nvPr/>
            </p:nvSpPr>
            <p:spPr bwMode="auto">
              <a:xfrm>
                <a:off x="4138" y="1584"/>
                <a:ext cx="86" cy="86"/>
              </a:xfrm>
              <a:prstGeom prst="ellipse">
                <a:avLst/>
              </a:prstGeom>
              <a:solidFill>
                <a:srgbClr val="FFFF9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itchFamily="34" charset="0"/>
                  <a:cs typeface="Arial" pitchFamily="34" charset="0"/>
                </a:endParaRPr>
              </a:p>
            </p:txBody>
          </p:sp>
          <p:sp>
            <p:nvSpPr>
              <p:cNvPr id="23679" name="Oval 32"/>
              <p:cNvSpPr>
                <a:spLocks noChangeArrowheads="1"/>
              </p:cNvSpPr>
              <p:nvPr/>
            </p:nvSpPr>
            <p:spPr bwMode="auto">
              <a:xfrm>
                <a:off x="4138" y="2035"/>
                <a:ext cx="86" cy="86"/>
              </a:xfrm>
              <a:prstGeom prst="ellipse">
                <a:avLst/>
              </a:prstGeom>
              <a:solidFill>
                <a:srgbClr val="FFFF9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itchFamily="34" charset="0"/>
                  <a:cs typeface="Arial" pitchFamily="34" charset="0"/>
                </a:endParaRPr>
              </a:p>
            </p:txBody>
          </p:sp>
          <p:sp>
            <p:nvSpPr>
              <p:cNvPr id="23680" name="Oval 33"/>
              <p:cNvSpPr>
                <a:spLocks noChangeArrowheads="1"/>
              </p:cNvSpPr>
              <p:nvPr/>
            </p:nvSpPr>
            <p:spPr bwMode="auto">
              <a:xfrm>
                <a:off x="4138" y="2486"/>
                <a:ext cx="86" cy="86"/>
              </a:xfrm>
              <a:prstGeom prst="ellipse">
                <a:avLst/>
              </a:prstGeom>
              <a:solidFill>
                <a:srgbClr val="FFFF9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itchFamily="34" charset="0"/>
                  <a:cs typeface="Arial" pitchFamily="34" charset="0"/>
                </a:endParaRPr>
              </a:p>
            </p:txBody>
          </p:sp>
          <p:sp>
            <p:nvSpPr>
              <p:cNvPr id="23681" name="Oval 34"/>
              <p:cNvSpPr>
                <a:spLocks noChangeArrowheads="1"/>
              </p:cNvSpPr>
              <p:nvPr/>
            </p:nvSpPr>
            <p:spPr bwMode="auto">
              <a:xfrm>
                <a:off x="4138" y="2937"/>
                <a:ext cx="86" cy="86"/>
              </a:xfrm>
              <a:prstGeom prst="ellipse">
                <a:avLst/>
              </a:prstGeom>
              <a:solidFill>
                <a:srgbClr val="FFFF9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itchFamily="34" charset="0"/>
                  <a:cs typeface="Arial" pitchFamily="34" charset="0"/>
                </a:endParaRPr>
              </a:p>
            </p:txBody>
          </p:sp>
          <p:sp>
            <p:nvSpPr>
              <p:cNvPr id="23682" name="Oval 35"/>
              <p:cNvSpPr>
                <a:spLocks noChangeArrowheads="1"/>
              </p:cNvSpPr>
              <p:nvPr/>
            </p:nvSpPr>
            <p:spPr bwMode="auto">
              <a:xfrm>
                <a:off x="4138" y="3388"/>
                <a:ext cx="86" cy="86"/>
              </a:xfrm>
              <a:prstGeom prst="ellipse">
                <a:avLst/>
              </a:prstGeom>
              <a:solidFill>
                <a:srgbClr val="FFFF9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itchFamily="34" charset="0"/>
                  <a:cs typeface="Arial" pitchFamily="34" charset="0"/>
                </a:endParaRPr>
              </a:p>
            </p:txBody>
          </p:sp>
          <p:sp>
            <p:nvSpPr>
              <p:cNvPr id="23683" name="Oval 36"/>
              <p:cNvSpPr>
                <a:spLocks noChangeArrowheads="1"/>
              </p:cNvSpPr>
              <p:nvPr/>
            </p:nvSpPr>
            <p:spPr bwMode="auto">
              <a:xfrm>
                <a:off x="4138" y="3840"/>
                <a:ext cx="86" cy="86"/>
              </a:xfrm>
              <a:prstGeom prst="ellipse">
                <a:avLst/>
              </a:prstGeom>
              <a:solidFill>
                <a:srgbClr val="FFFF9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itchFamily="34" charset="0"/>
                  <a:cs typeface="Arial" pitchFamily="34" charset="0"/>
                </a:endParaRPr>
              </a:p>
            </p:txBody>
          </p:sp>
        </p:grpSp>
        <p:grpSp>
          <p:nvGrpSpPr>
            <p:cNvPr id="23664" name="Group 37"/>
            <p:cNvGrpSpPr>
              <a:grpSpLocks/>
            </p:cNvGrpSpPr>
            <p:nvPr/>
          </p:nvGrpSpPr>
          <p:grpSpPr bwMode="auto">
            <a:xfrm>
              <a:off x="5035" y="2310"/>
              <a:ext cx="59" cy="1600"/>
              <a:chOff x="4618" y="1584"/>
              <a:chExt cx="86" cy="2342"/>
            </a:xfrm>
          </p:grpSpPr>
          <p:sp>
            <p:nvSpPr>
              <p:cNvPr id="23672" name="Oval 38"/>
              <p:cNvSpPr>
                <a:spLocks noChangeArrowheads="1"/>
              </p:cNvSpPr>
              <p:nvPr/>
            </p:nvSpPr>
            <p:spPr bwMode="auto">
              <a:xfrm>
                <a:off x="4618" y="1584"/>
                <a:ext cx="86" cy="86"/>
              </a:xfrm>
              <a:prstGeom prst="ellipse">
                <a:avLst/>
              </a:prstGeom>
              <a:solidFill>
                <a:srgbClr val="FFFF9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itchFamily="34" charset="0"/>
                  <a:cs typeface="Arial" pitchFamily="34" charset="0"/>
                </a:endParaRPr>
              </a:p>
            </p:txBody>
          </p:sp>
          <p:sp>
            <p:nvSpPr>
              <p:cNvPr id="23673" name="Oval 39"/>
              <p:cNvSpPr>
                <a:spLocks noChangeArrowheads="1"/>
              </p:cNvSpPr>
              <p:nvPr/>
            </p:nvSpPr>
            <p:spPr bwMode="auto">
              <a:xfrm>
                <a:off x="4618" y="2035"/>
                <a:ext cx="86" cy="86"/>
              </a:xfrm>
              <a:prstGeom prst="ellipse">
                <a:avLst/>
              </a:prstGeom>
              <a:solidFill>
                <a:srgbClr val="FFFF9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itchFamily="34" charset="0"/>
                  <a:cs typeface="Arial" pitchFamily="34" charset="0"/>
                </a:endParaRPr>
              </a:p>
            </p:txBody>
          </p:sp>
          <p:sp>
            <p:nvSpPr>
              <p:cNvPr id="23674" name="Oval 40"/>
              <p:cNvSpPr>
                <a:spLocks noChangeArrowheads="1"/>
              </p:cNvSpPr>
              <p:nvPr/>
            </p:nvSpPr>
            <p:spPr bwMode="auto">
              <a:xfrm>
                <a:off x="4618" y="2486"/>
                <a:ext cx="86" cy="86"/>
              </a:xfrm>
              <a:prstGeom prst="ellipse">
                <a:avLst/>
              </a:prstGeom>
              <a:solidFill>
                <a:srgbClr val="FFFF9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itchFamily="34" charset="0"/>
                  <a:cs typeface="Arial" pitchFamily="34" charset="0"/>
                </a:endParaRPr>
              </a:p>
            </p:txBody>
          </p:sp>
          <p:sp>
            <p:nvSpPr>
              <p:cNvPr id="23675" name="Oval 41"/>
              <p:cNvSpPr>
                <a:spLocks noChangeArrowheads="1"/>
              </p:cNvSpPr>
              <p:nvPr/>
            </p:nvSpPr>
            <p:spPr bwMode="auto">
              <a:xfrm>
                <a:off x="4618" y="2937"/>
                <a:ext cx="86" cy="86"/>
              </a:xfrm>
              <a:prstGeom prst="ellipse">
                <a:avLst/>
              </a:prstGeom>
              <a:solidFill>
                <a:srgbClr val="FFFF9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itchFamily="34" charset="0"/>
                  <a:cs typeface="Arial" pitchFamily="34" charset="0"/>
                </a:endParaRPr>
              </a:p>
            </p:txBody>
          </p:sp>
          <p:sp>
            <p:nvSpPr>
              <p:cNvPr id="23676" name="Oval 42"/>
              <p:cNvSpPr>
                <a:spLocks noChangeArrowheads="1"/>
              </p:cNvSpPr>
              <p:nvPr/>
            </p:nvSpPr>
            <p:spPr bwMode="auto">
              <a:xfrm>
                <a:off x="4618" y="3388"/>
                <a:ext cx="86" cy="86"/>
              </a:xfrm>
              <a:prstGeom prst="ellipse">
                <a:avLst/>
              </a:prstGeom>
              <a:solidFill>
                <a:srgbClr val="FFFF9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itchFamily="34" charset="0"/>
                  <a:cs typeface="Arial" pitchFamily="34" charset="0"/>
                </a:endParaRPr>
              </a:p>
            </p:txBody>
          </p:sp>
          <p:sp>
            <p:nvSpPr>
              <p:cNvPr id="23677" name="Oval 43"/>
              <p:cNvSpPr>
                <a:spLocks noChangeArrowheads="1"/>
              </p:cNvSpPr>
              <p:nvPr/>
            </p:nvSpPr>
            <p:spPr bwMode="auto">
              <a:xfrm>
                <a:off x="4618" y="3840"/>
                <a:ext cx="86" cy="86"/>
              </a:xfrm>
              <a:prstGeom prst="ellipse">
                <a:avLst/>
              </a:prstGeom>
              <a:solidFill>
                <a:srgbClr val="FFFF9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itchFamily="34" charset="0"/>
                  <a:cs typeface="Arial" pitchFamily="34" charset="0"/>
                </a:endParaRPr>
              </a:p>
            </p:txBody>
          </p:sp>
        </p:grpSp>
        <p:grpSp>
          <p:nvGrpSpPr>
            <p:cNvPr id="23665" name="Group 44"/>
            <p:cNvGrpSpPr>
              <a:grpSpLocks/>
            </p:cNvGrpSpPr>
            <p:nvPr/>
          </p:nvGrpSpPr>
          <p:grpSpPr bwMode="auto">
            <a:xfrm>
              <a:off x="5371" y="2310"/>
              <a:ext cx="59" cy="1600"/>
              <a:chOff x="5098" y="1584"/>
              <a:chExt cx="86" cy="2342"/>
            </a:xfrm>
          </p:grpSpPr>
          <p:sp>
            <p:nvSpPr>
              <p:cNvPr id="23666" name="Oval 45"/>
              <p:cNvSpPr>
                <a:spLocks noChangeArrowheads="1"/>
              </p:cNvSpPr>
              <p:nvPr/>
            </p:nvSpPr>
            <p:spPr bwMode="auto">
              <a:xfrm>
                <a:off x="5098" y="1584"/>
                <a:ext cx="86" cy="86"/>
              </a:xfrm>
              <a:prstGeom prst="ellipse">
                <a:avLst/>
              </a:prstGeom>
              <a:solidFill>
                <a:srgbClr val="FFFF9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itchFamily="34" charset="0"/>
                  <a:cs typeface="Arial" pitchFamily="34" charset="0"/>
                </a:endParaRPr>
              </a:p>
            </p:txBody>
          </p:sp>
          <p:sp>
            <p:nvSpPr>
              <p:cNvPr id="23667" name="Oval 46"/>
              <p:cNvSpPr>
                <a:spLocks noChangeArrowheads="1"/>
              </p:cNvSpPr>
              <p:nvPr/>
            </p:nvSpPr>
            <p:spPr bwMode="auto">
              <a:xfrm>
                <a:off x="5098" y="2035"/>
                <a:ext cx="86" cy="86"/>
              </a:xfrm>
              <a:prstGeom prst="ellipse">
                <a:avLst/>
              </a:prstGeom>
              <a:solidFill>
                <a:srgbClr val="FFFF9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itchFamily="34" charset="0"/>
                  <a:cs typeface="Arial" pitchFamily="34" charset="0"/>
                </a:endParaRPr>
              </a:p>
            </p:txBody>
          </p:sp>
          <p:sp>
            <p:nvSpPr>
              <p:cNvPr id="23668" name="Oval 47"/>
              <p:cNvSpPr>
                <a:spLocks noChangeArrowheads="1"/>
              </p:cNvSpPr>
              <p:nvPr/>
            </p:nvSpPr>
            <p:spPr bwMode="auto">
              <a:xfrm>
                <a:off x="5098" y="2486"/>
                <a:ext cx="86" cy="86"/>
              </a:xfrm>
              <a:prstGeom prst="ellipse">
                <a:avLst/>
              </a:prstGeom>
              <a:solidFill>
                <a:srgbClr val="FFFF9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itchFamily="34" charset="0"/>
                  <a:cs typeface="Arial" pitchFamily="34" charset="0"/>
                </a:endParaRPr>
              </a:p>
            </p:txBody>
          </p:sp>
          <p:sp>
            <p:nvSpPr>
              <p:cNvPr id="23669" name="Oval 48"/>
              <p:cNvSpPr>
                <a:spLocks noChangeArrowheads="1"/>
              </p:cNvSpPr>
              <p:nvPr/>
            </p:nvSpPr>
            <p:spPr bwMode="auto">
              <a:xfrm>
                <a:off x="5098" y="2937"/>
                <a:ext cx="86" cy="86"/>
              </a:xfrm>
              <a:prstGeom prst="ellipse">
                <a:avLst/>
              </a:prstGeom>
              <a:solidFill>
                <a:srgbClr val="FFFF9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itchFamily="34" charset="0"/>
                  <a:cs typeface="Arial" pitchFamily="34" charset="0"/>
                </a:endParaRPr>
              </a:p>
            </p:txBody>
          </p:sp>
          <p:sp>
            <p:nvSpPr>
              <p:cNvPr id="23670" name="Oval 49"/>
              <p:cNvSpPr>
                <a:spLocks noChangeArrowheads="1"/>
              </p:cNvSpPr>
              <p:nvPr/>
            </p:nvSpPr>
            <p:spPr bwMode="auto">
              <a:xfrm>
                <a:off x="5098" y="3388"/>
                <a:ext cx="86" cy="86"/>
              </a:xfrm>
              <a:prstGeom prst="ellipse">
                <a:avLst/>
              </a:prstGeom>
              <a:solidFill>
                <a:srgbClr val="FFFF9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itchFamily="34" charset="0"/>
                  <a:cs typeface="Arial" pitchFamily="34" charset="0"/>
                </a:endParaRPr>
              </a:p>
            </p:txBody>
          </p:sp>
          <p:sp>
            <p:nvSpPr>
              <p:cNvPr id="23671" name="Oval 50"/>
              <p:cNvSpPr>
                <a:spLocks noChangeArrowheads="1"/>
              </p:cNvSpPr>
              <p:nvPr/>
            </p:nvSpPr>
            <p:spPr bwMode="auto">
              <a:xfrm>
                <a:off x="5098" y="3840"/>
                <a:ext cx="86" cy="86"/>
              </a:xfrm>
              <a:prstGeom prst="ellipse">
                <a:avLst/>
              </a:prstGeom>
              <a:solidFill>
                <a:srgbClr val="FFFF9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itchFamily="34" charset="0"/>
                  <a:cs typeface="Arial" pitchFamily="34" charset="0"/>
                </a:endParaRPr>
              </a:p>
            </p:txBody>
          </p:sp>
        </p:grpSp>
      </p:grpSp>
      <p:sp>
        <p:nvSpPr>
          <p:cNvPr id="45158" name="Line 102"/>
          <p:cNvSpPr>
            <a:spLocks noChangeShapeType="1"/>
          </p:cNvSpPr>
          <p:nvPr/>
        </p:nvSpPr>
        <p:spPr bwMode="auto">
          <a:xfrm>
            <a:off x="1600200" y="1447800"/>
            <a:ext cx="457200" cy="0"/>
          </a:xfrm>
          <a:prstGeom prst="line">
            <a:avLst/>
          </a:prstGeom>
          <a:noFill/>
          <a:ln w="15875">
            <a:solidFill>
              <a:srgbClr val="FF66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itchFamily="34" charset="0"/>
              <a:cs typeface="Arial" pitchFamily="34" charset="0"/>
            </a:endParaRPr>
          </a:p>
        </p:txBody>
      </p:sp>
      <p:sp>
        <p:nvSpPr>
          <p:cNvPr id="45159" name="Line 103"/>
          <p:cNvSpPr>
            <a:spLocks noChangeShapeType="1"/>
          </p:cNvSpPr>
          <p:nvPr/>
        </p:nvSpPr>
        <p:spPr bwMode="auto">
          <a:xfrm flipH="1">
            <a:off x="6324600" y="1447800"/>
            <a:ext cx="533400" cy="0"/>
          </a:xfrm>
          <a:prstGeom prst="line">
            <a:avLst/>
          </a:prstGeom>
          <a:noFill/>
          <a:ln w="15875">
            <a:solidFill>
              <a:srgbClr val="FF66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itchFamily="34" charset="0"/>
              <a:cs typeface="Arial" pitchFamily="34" charset="0"/>
            </a:endParaRPr>
          </a:p>
        </p:txBody>
      </p:sp>
      <p:grpSp>
        <p:nvGrpSpPr>
          <p:cNvPr id="23561" name="Group 12"/>
          <p:cNvGrpSpPr>
            <a:grpSpLocks/>
          </p:cNvGrpSpPr>
          <p:nvPr/>
        </p:nvGrpSpPr>
        <p:grpSpPr bwMode="auto">
          <a:xfrm>
            <a:off x="304800" y="762000"/>
            <a:ext cx="1524000" cy="1524000"/>
            <a:chOff x="1056" y="336"/>
            <a:chExt cx="960" cy="960"/>
          </a:xfrm>
        </p:grpSpPr>
        <p:pic>
          <p:nvPicPr>
            <p:cNvPr id="23659" name="Picture 5" descr="db"/>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56" y="336"/>
              <a:ext cx="960" cy="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660" name="Text Box 6"/>
            <p:cNvSpPr txBox="1">
              <a:spLocks noChangeArrowheads="1"/>
            </p:cNvSpPr>
            <p:nvPr/>
          </p:nvSpPr>
          <p:spPr bwMode="auto">
            <a:xfrm>
              <a:off x="1152" y="672"/>
              <a:ext cx="768" cy="3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fontAlgn="base" hangingPunct="1">
                <a:spcBef>
                  <a:spcPct val="50000"/>
                </a:spcBef>
                <a:spcAft>
                  <a:spcPct val="0"/>
                </a:spcAft>
              </a:pPr>
              <a:r>
                <a:rPr lang="en-US" sz="1600">
                  <a:solidFill>
                    <a:srgbClr val="000000"/>
                  </a:solidFill>
                  <a:latin typeface="Adobe Garamond Pro" pitchFamily="18" charset="0"/>
                </a:rPr>
                <a:t>Plot Database</a:t>
              </a:r>
            </a:p>
          </p:txBody>
        </p:sp>
      </p:grpSp>
      <p:grpSp>
        <p:nvGrpSpPr>
          <p:cNvPr id="45350" name="Group 294"/>
          <p:cNvGrpSpPr>
            <a:grpSpLocks/>
          </p:cNvGrpSpPr>
          <p:nvPr/>
        </p:nvGrpSpPr>
        <p:grpSpPr bwMode="auto">
          <a:xfrm>
            <a:off x="2933700" y="1743075"/>
            <a:ext cx="2362200" cy="619125"/>
            <a:chOff x="1848" y="1098"/>
            <a:chExt cx="1488" cy="390"/>
          </a:xfrm>
        </p:grpSpPr>
        <p:sp>
          <p:nvSpPr>
            <p:cNvPr id="23655" name="Line 104"/>
            <p:cNvSpPr>
              <a:spLocks noChangeShapeType="1"/>
            </p:cNvSpPr>
            <p:nvPr/>
          </p:nvSpPr>
          <p:spPr bwMode="auto">
            <a:xfrm>
              <a:off x="1848" y="1098"/>
              <a:ext cx="0" cy="219"/>
            </a:xfrm>
            <a:prstGeom prst="line">
              <a:avLst/>
            </a:prstGeom>
            <a:noFill/>
            <a:ln w="15875">
              <a:solidFill>
                <a:srgbClr val="FF66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itchFamily="34" charset="0"/>
                <a:cs typeface="Arial" pitchFamily="34" charset="0"/>
              </a:endParaRPr>
            </a:p>
          </p:txBody>
        </p:sp>
        <p:sp>
          <p:nvSpPr>
            <p:cNvPr id="23656" name="Line 105"/>
            <p:cNvSpPr>
              <a:spLocks noChangeShapeType="1"/>
            </p:cNvSpPr>
            <p:nvPr/>
          </p:nvSpPr>
          <p:spPr bwMode="auto">
            <a:xfrm>
              <a:off x="3336" y="1098"/>
              <a:ext cx="0" cy="219"/>
            </a:xfrm>
            <a:prstGeom prst="line">
              <a:avLst/>
            </a:prstGeom>
            <a:noFill/>
            <a:ln w="15875">
              <a:solidFill>
                <a:srgbClr val="FF66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itchFamily="34" charset="0"/>
                <a:cs typeface="Arial" pitchFamily="34" charset="0"/>
              </a:endParaRPr>
            </a:p>
          </p:txBody>
        </p:sp>
        <p:sp>
          <p:nvSpPr>
            <p:cNvPr id="23657" name="Line 106"/>
            <p:cNvSpPr>
              <a:spLocks noChangeShapeType="1"/>
            </p:cNvSpPr>
            <p:nvPr/>
          </p:nvSpPr>
          <p:spPr bwMode="auto">
            <a:xfrm>
              <a:off x="1848" y="1317"/>
              <a:ext cx="1488" cy="0"/>
            </a:xfrm>
            <a:prstGeom prst="line">
              <a:avLst/>
            </a:prstGeom>
            <a:noFill/>
            <a:ln w="15875">
              <a:solidFill>
                <a:srgbClr val="FF66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itchFamily="34" charset="0"/>
                <a:cs typeface="Arial" pitchFamily="34" charset="0"/>
              </a:endParaRPr>
            </a:p>
          </p:txBody>
        </p:sp>
        <p:sp>
          <p:nvSpPr>
            <p:cNvPr id="23658" name="Line 107"/>
            <p:cNvSpPr>
              <a:spLocks noChangeShapeType="1"/>
            </p:cNvSpPr>
            <p:nvPr/>
          </p:nvSpPr>
          <p:spPr bwMode="auto">
            <a:xfrm>
              <a:off x="2592" y="1317"/>
              <a:ext cx="0" cy="171"/>
            </a:xfrm>
            <a:prstGeom prst="line">
              <a:avLst/>
            </a:prstGeom>
            <a:noFill/>
            <a:ln w="15875">
              <a:solidFill>
                <a:srgbClr val="FF66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itchFamily="34" charset="0"/>
                <a:cs typeface="Arial" pitchFamily="34" charset="0"/>
              </a:endParaRPr>
            </a:p>
          </p:txBody>
        </p:sp>
      </p:grpSp>
      <p:sp>
        <p:nvSpPr>
          <p:cNvPr id="45212" name="Line 156"/>
          <p:cNvSpPr>
            <a:spLocks noChangeShapeType="1"/>
          </p:cNvSpPr>
          <p:nvPr/>
        </p:nvSpPr>
        <p:spPr bwMode="auto">
          <a:xfrm flipH="1">
            <a:off x="1752600" y="2743200"/>
            <a:ext cx="1524000" cy="0"/>
          </a:xfrm>
          <a:prstGeom prst="line">
            <a:avLst/>
          </a:prstGeom>
          <a:noFill/>
          <a:ln w="15875">
            <a:solidFill>
              <a:srgbClr val="FF66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itchFamily="34" charset="0"/>
              <a:cs typeface="Arial" pitchFamily="34" charset="0"/>
            </a:endParaRPr>
          </a:p>
        </p:txBody>
      </p:sp>
      <p:sp>
        <p:nvSpPr>
          <p:cNvPr id="45213" name="Line 157"/>
          <p:cNvSpPr>
            <a:spLocks noChangeShapeType="1"/>
          </p:cNvSpPr>
          <p:nvPr/>
        </p:nvSpPr>
        <p:spPr bwMode="auto">
          <a:xfrm>
            <a:off x="1752600" y="2743200"/>
            <a:ext cx="0" cy="609600"/>
          </a:xfrm>
          <a:prstGeom prst="line">
            <a:avLst/>
          </a:prstGeom>
          <a:noFill/>
          <a:ln w="15875">
            <a:solidFill>
              <a:srgbClr val="FF66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itchFamily="34" charset="0"/>
              <a:cs typeface="Arial" pitchFamily="34" charset="0"/>
            </a:endParaRPr>
          </a:p>
        </p:txBody>
      </p:sp>
      <p:grpSp>
        <p:nvGrpSpPr>
          <p:cNvPr id="45289" name="Group 233"/>
          <p:cNvGrpSpPr>
            <a:grpSpLocks/>
          </p:cNvGrpSpPr>
          <p:nvPr/>
        </p:nvGrpSpPr>
        <p:grpSpPr bwMode="auto">
          <a:xfrm>
            <a:off x="3238500" y="2362200"/>
            <a:ext cx="1752600" cy="762000"/>
            <a:chOff x="2040" y="1488"/>
            <a:chExt cx="1104" cy="480"/>
          </a:xfrm>
        </p:grpSpPr>
        <p:sp>
          <p:nvSpPr>
            <p:cNvPr id="23653" name="Rectangle 110"/>
            <p:cNvSpPr>
              <a:spLocks noChangeArrowheads="1"/>
            </p:cNvSpPr>
            <p:nvPr/>
          </p:nvSpPr>
          <p:spPr bwMode="auto">
            <a:xfrm>
              <a:off x="2040" y="1488"/>
              <a:ext cx="1104" cy="480"/>
            </a:xfrm>
            <a:prstGeom prst="rect">
              <a:avLst/>
            </a:prstGeom>
            <a:solidFill>
              <a:srgbClr val="F0F0E6"/>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itchFamily="34" charset="0"/>
                <a:cs typeface="Arial" pitchFamily="34" charset="0"/>
              </a:endParaRPr>
            </a:p>
          </p:txBody>
        </p:sp>
        <p:sp>
          <p:nvSpPr>
            <p:cNvPr id="23654" name="Text Box 111"/>
            <p:cNvSpPr txBox="1">
              <a:spLocks noChangeArrowheads="1"/>
            </p:cNvSpPr>
            <p:nvPr/>
          </p:nvSpPr>
          <p:spPr bwMode="auto">
            <a:xfrm>
              <a:off x="2088" y="1561"/>
              <a:ext cx="1008" cy="3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fontAlgn="base" hangingPunct="1">
                <a:spcBef>
                  <a:spcPct val="50000"/>
                </a:spcBef>
                <a:spcAft>
                  <a:spcPct val="0"/>
                </a:spcAft>
              </a:pPr>
              <a:r>
                <a:rPr lang="en-US" sz="1600">
                  <a:solidFill>
                    <a:srgbClr val="000000"/>
                  </a:solidFill>
                  <a:latin typeface="Adobe Garamond Pro" pitchFamily="18" charset="0"/>
                </a:rPr>
                <a:t>Gradient Analysis (CCA)</a:t>
              </a:r>
            </a:p>
          </p:txBody>
        </p:sp>
      </p:grpSp>
      <p:grpSp>
        <p:nvGrpSpPr>
          <p:cNvPr id="45252" name="Group 196"/>
          <p:cNvGrpSpPr>
            <a:grpSpLocks/>
          </p:cNvGrpSpPr>
          <p:nvPr/>
        </p:nvGrpSpPr>
        <p:grpSpPr bwMode="auto">
          <a:xfrm>
            <a:off x="6388100" y="3665538"/>
            <a:ext cx="2228850" cy="2540000"/>
            <a:chOff x="4026" y="2310"/>
            <a:chExt cx="1404" cy="1600"/>
          </a:xfrm>
        </p:grpSpPr>
        <p:grpSp>
          <p:nvGrpSpPr>
            <p:cNvPr id="23618" name="Group 197"/>
            <p:cNvGrpSpPr>
              <a:grpSpLocks/>
            </p:cNvGrpSpPr>
            <p:nvPr/>
          </p:nvGrpSpPr>
          <p:grpSpPr bwMode="auto">
            <a:xfrm>
              <a:off x="4026" y="2310"/>
              <a:ext cx="59" cy="1600"/>
              <a:chOff x="3312" y="1488"/>
              <a:chExt cx="86" cy="2342"/>
            </a:xfrm>
          </p:grpSpPr>
          <p:sp>
            <p:nvSpPr>
              <p:cNvPr id="23647" name="Oval 198"/>
              <p:cNvSpPr>
                <a:spLocks noChangeArrowheads="1"/>
              </p:cNvSpPr>
              <p:nvPr/>
            </p:nvSpPr>
            <p:spPr bwMode="auto">
              <a:xfrm>
                <a:off x="3312" y="1488"/>
                <a:ext cx="86" cy="86"/>
              </a:xfrm>
              <a:prstGeom prst="ellipse">
                <a:avLst/>
              </a:prstGeom>
              <a:solidFill>
                <a:srgbClr val="FFFF9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itchFamily="34" charset="0"/>
                  <a:cs typeface="Arial" pitchFamily="34" charset="0"/>
                </a:endParaRPr>
              </a:p>
            </p:txBody>
          </p:sp>
          <p:sp>
            <p:nvSpPr>
              <p:cNvPr id="23648" name="Oval 199"/>
              <p:cNvSpPr>
                <a:spLocks noChangeArrowheads="1"/>
              </p:cNvSpPr>
              <p:nvPr/>
            </p:nvSpPr>
            <p:spPr bwMode="auto">
              <a:xfrm>
                <a:off x="3312" y="1939"/>
                <a:ext cx="86" cy="86"/>
              </a:xfrm>
              <a:prstGeom prst="ellipse">
                <a:avLst/>
              </a:prstGeom>
              <a:solidFill>
                <a:srgbClr val="FFFF9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itchFamily="34" charset="0"/>
                  <a:cs typeface="Arial" pitchFamily="34" charset="0"/>
                </a:endParaRPr>
              </a:p>
            </p:txBody>
          </p:sp>
          <p:sp>
            <p:nvSpPr>
              <p:cNvPr id="23649" name="Oval 200"/>
              <p:cNvSpPr>
                <a:spLocks noChangeArrowheads="1"/>
              </p:cNvSpPr>
              <p:nvPr/>
            </p:nvSpPr>
            <p:spPr bwMode="auto">
              <a:xfrm>
                <a:off x="3312" y="2390"/>
                <a:ext cx="86" cy="86"/>
              </a:xfrm>
              <a:prstGeom prst="ellipse">
                <a:avLst/>
              </a:prstGeom>
              <a:solidFill>
                <a:srgbClr val="FFFF9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itchFamily="34" charset="0"/>
                  <a:cs typeface="Arial" pitchFamily="34" charset="0"/>
                </a:endParaRPr>
              </a:p>
            </p:txBody>
          </p:sp>
          <p:sp>
            <p:nvSpPr>
              <p:cNvPr id="23650" name="Oval 201"/>
              <p:cNvSpPr>
                <a:spLocks noChangeArrowheads="1"/>
              </p:cNvSpPr>
              <p:nvPr/>
            </p:nvSpPr>
            <p:spPr bwMode="auto">
              <a:xfrm>
                <a:off x="3312" y="2841"/>
                <a:ext cx="86" cy="86"/>
              </a:xfrm>
              <a:prstGeom prst="ellipse">
                <a:avLst/>
              </a:prstGeom>
              <a:solidFill>
                <a:srgbClr val="FFFF9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itchFamily="34" charset="0"/>
                  <a:cs typeface="Arial" pitchFamily="34" charset="0"/>
                </a:endParaRPr>
              </a:p>
            </p:txBody>
          </p:sp>
          <p:sp>
            <p:nvSpPr>
              <p:cNvPr id="23651" name="Oval 202"/>
              <p:cNvSpPr>
                <a:spLocks noChangeArrowheads="1"/>
              </p:cNvSpPr>
              <p:nvPr/>
            </p:nvSpPr>
            <p:spPr bwMode="auto">
              <a:xfrm>
                <a:off x="3312" y="3292"/>
                <a:ext cx="86" cy="86"/>
              </a:xfrm>
              <a:prstGeom prst="ellipse">
                <a:avLst/>
              </a:prstGeom>
              <a:solidFill>
                <a:srgbClr val="FFFF9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itchFamily="34" charset="0"/>
                  <a:cs typeface="Arial" pitchFamily="34" charset="0"/>
                </a:endParaRPr>
              </a:p>
            </p:txBody>
          </p:sp>
          <p:sp>
            <p:nvSpPr>
              <p:cNvPr id="23652" name="Oval 203"/>
              <p:cNvSpPr>
                <a:spLocks noChangeArrowheads="1"/>
              </p:cNvSpPr>
              <p:nvPr/>
            </p:nvSpPr>
            <p:spPr bwMode="auto">
              <a:xfrm>
                <a:off x="3312" y="3744"/>
                <a:ext cx="86" cy="86"/>
              </a:xfrm>
              <a:prstGeom prst="ellipse">
                <a:avLst/>
              </a:prstGeom>
              <a:solidFill>
                <a:srgbClr val="FFFF9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itchFamily="34" charset="0"/>
                  <a:cs typeface="Arial" pitchFamily="34" charset="0"/>
                </a:endParaRPr>
              </a:p>
            </p:txBody>
          </p:sp>
        </p:grpSp>
        <p:grpSp>
          <p:nvGrpSpPr>
            <p:cNvPr id="23619" name="Group 204"/>
            <p:cNvGrpSpPr>
              <a:grpSpLocks/>
            </p:cNvGrpSpPr>
            <p:nvPr/>
          </p:nvGrpSpPr>
          <p:grpSpPr bwMode="auto">
            <a:xfrm>
              <a:off x="4362" y="2310"/>
              <a:ext cx="59" cy="1600"/>
              <a:chOff x="3706" y="1584"/>
              <a:chExt cx="86" cy="2342"/>
            </a:xfrm>
          </p:grpSpPr>
          <p:sp>
            <p:nvSpPr>
              <p:cNvPr id="23641" name="Oval 205"/>
              <p:cNvSpPr>
                <a:spLocks noChangeArrowheads="1"/>
              </p:cNvSpPr>
              <p:nvPr/>
            </p:nvSpPr>
            <p:spPr bwMode="auto">
              <a:xfrm>
                <a:off x="3706" y="1584"/>
                <a:ext cx="86" cy="86"/>
              </a:xfrm>
              <a:prstGeom prst="ellipse">
                <a:avLst/>
              </a:prstGeom>
              <a:solidFill>
                <a:srgbClr val="FFFF9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itchFamily="34" charset="0"/>
                  <a:cs typeface="Arial" pitchFamily="34" charset="0"/>
                </a:endParaRPr>
              </a:p>
            </p:txBody>
          </p:sp>
          <p:sp>
            <p:nvSpPr>
              <p:cNvPr id="23642" name="Oval 206"/>
              <p:cNvSpPr>
                <a:spLocks noChangeArrowheads="1"/>
              </p:cNvSpPr>
              <p:nvPr/>
            </p:nvSpPr>
            <p:spPr bwMode="auto">
              <a:xfrm>
                <a:off x="3706" y="2035"/>
                <a:ext cx="86" cy="86"/>
              </a:xfrm>
              <a:prstGeom prst="ellipse">
                <a:avLst/>
              </a:prstGeom>
              <a:solidFill>
                <a:srgbClr val="FFFF9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itchFamily="34" charset="0"/>
                  <a:cs typeface="Arial" pitchFamily="34" charset="0"/>
                </a:endParaRPr>
              </a:p>
            </p:txBody>
          </p:sp>
          <p:sp>
            <p:nvSpPr>
              <p:cNvPr id="23643" name="Oval 207"/>
              <p:cNvSpPr>
                <a:spLocks noChangeArrowheads="1"/>
              </p:cNvSpPr>
              <p:nvPr/>
            </p:nvSpPr>
            <p:spPr bwMode="auto">
              <a:xfrm>
                <a:off x="3706" y="2486"/>
                <a:ext cx="86" cy="86"/>
              </a:xfrm>
              <a:prstGeom prst="ellipse">
                <a:avLst/>
              </a:prstGeom>
              <a:solidFill>
                <a:srgbClr val="FFFF9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itchFamily="34" charset="0"/>
                  <a:cs typeface="Arial" pitchFamily="34" charset="0"/>
                </a:endParaRPr>
              </a:p>
            </p:txBody>
          </p:sp>
          <p:sp>
            <p:nvSpPr>
              <p:cNvPr id="23644" name="Oval 208"/>
              <p:cNvSpPr>
                <a:spLocks noChangeArrowheads="1"/>
              </p:cNvSpPr>
              <p:nvPr/>
            </p:nvSpPr>
            <p:spPr bwMode="auto">
              <a:xfrm>
                <a:off x="3706" y="2937"/>
                <a:ext cx="86" cy="86"/>
              </a:xfrm>
              <a:prstGeom prst="ellipse">
                <a:avLst/>
              </a:prstGeom>
              <a:solidFill>
                <a:srgbClr val="FFFF9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itchFamily="34" charset="0"/>
                  <a:cs typeface="Arial" pitchFamily="34" charset="0"/>
                </a:endParaRPr>
              </a:p>
            </p:txBody>
          </p:sp>
          <p:sp>
            <p:nvSpPr>
              <p:cNvPr id="23645" name="Oval 209"/>
              <p:cNvSpPr>
                <a:spLocks noChangeArrowheads="1"/>
              </p:cNvSpPr>
              <p:nvPr/>
            </p:nvSpPr>
            <p:spPr bwMode="auto">
              <a:xfrm>
                <a:off x="3706" y="3388"/>
                <a:ext cx="86" cy="86"/>
              </a:xfrm>
              <a:prstGeom prst="ellipse">
                <a:avLst/>
              </a:prstGeom>
              <a:solidFill>
                <a:srgbClr val="FFFF9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itchFamily="34" charset="0"/>
                  <a:cs typeface="Arial" pitchFamily="34" charset="0"/>
                </a:endParaRPr>
              </a:p>
            </p:txBody>
          </p:sp>
          <p:sp>
            <p:nvSpPr>
              <p:cNvPr id="23646" name="Oval 210"/>
              <p:cNvSpPr>
                <a:spLocks noChangeArrowheads="1"/>
              </p:cNvSpPr>
              <p:nvPr/>
            </p:nvSpPr>
            <p:spPr bwMode="auto">
              <a:xfrm>
                <a:off x="3706" y="3840"/>
                <a:ext cx="86" cy="86"/>
              </a:xfrm>
              <a:prstGeom prst="ellipse">
                <a:avLst/>
              </a:prstGeom>
              <a:solidFill>
                <a:srgbClr val="FFFF9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itchFamily="34" charset="0"/>
                  <a:cs typeface="Arial" pitchFamily="34" charset="0"/>
                </a:endParaRPr>
              </a:p>
            </p:txBody>
          </p:sp>
        </p:grpSp>
        <p:grpSp>
          <p:nvGrpSpPr>
            <p:cNvPr id="23620" name="Group 211"/>
            <p:cNvGrpSpPr>
              <a:grpSpLocks/>
            </p:cNvGrpSpPr>
            <p:nvPr/>
          </p:nvGrpSpPr>
          <p:grpSpPr bwMode="auto">
            <a:xfrm>
              <a:off x="4699" y="2310"/>
              <a:ext cx="58" cy="1600"/>
              <a:chOff x="4138" y="1584"/>
              <a:chExt cx="86" cy="2342"/>
            </a:xfrm>
          </p:grpSpPr>
          <p:sp>
            <p:nvSpPr>
              <p:cNvPr id="23635" name="Oval 212"/>
              <p:cNvSpPr>
                <a:spLocks noChangeArrowheads="1"/>
              </p:cNvSpPr>
              <p:nvPr/>
            </p:nvSpPr>
            <p:spPr bwMode="auto">
              <a:xfrm>
                <a:off x="4138" y="1584"/>
                <a:ext cx="86" cy="86"/>
              </a:xfrm>
              <a:prstGeom prst="ellipse">
                <a:avLst/>
              </a:prstGeom>
              <a:solidFill>
                <a:srgbClr val="FFFF9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itchFamily="34" charset="0"/>
                  <a:cs typeface="Arial" pitchFamily="34" charset="0"/>
                </a:endParaRPr>
              </a:p>
            </p:txBody>
          </p:sp>
          <p:sp>
            <p:nvSpPr>
              <p:cNvPr id="23636" name="Oval 213"/>
              <p:cNvSpPr>
                <a:spLocks noChangeArrowheads="1"/>
              </p:cNvSpPr>
              <p:nvPr/>
            </p:nvSpPr>
            <p:spPr bwMode="auto">
              <a:xfrm>
                <a:off x="4138" y="2035"/>
                <a:ext cx="86" cy="86"/>
              </a:xfrm>
              <a:prstGeom prst="ellipse">
                <a:avLst/>
              </a:prstGeom>
              <a:solidFill>
                <a:srgbClr val="FFFF9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itchFamily="34" charset="0"/>
                  <a:cs typeface="Arial" pitchFamily="34" charset="0"/>
                </a:endParaRPr>
              </a:p>
            </p:txBody>
          </p:sp>
          <p:sp>
            <p:nvSpPr>
              <p:cNvPr id="23637" name="Oval 214"/>
              <p:cNvSpPr>
                <a:spLocks noChangeArrowheads="1"/>
              </p:cNvSpPr>
              <p:nvPr/>
            </p:nvSpPr>
            <p:spPr bwMode="auto">
              <a:xfrm>
                <a:off x="4138" y="2486"/>
                <a:ext cx="86" cy="86"/>
              </a:xfrm>
              <a:prstGeom prst="ellipse">
                <a:avLst/>
              </a:prstGeom>
              <a:solidFill>
                <a:srgbClr val="FFFF9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itchFamily="34" charset="0"/>
                  <a:cs typeface="Arial" pitchFamily="34" charset="0"/>
                </a:endParaRPr>
              </a:p>
            </p:txBody>
          </p:sp>
          <p:sp>
            <p:nvSpPr>
              <p:cNvPr id="23638" name="Oval 215"/>
              <p:cNvSpPr>
                <a:spLocks noChangeArrowheads="1"/>
              </p:cNvSpPr>
              <p:nvPr/>
            </p:nvSpPr>
            <p:spPr bwMode="auto">
              <a:xfrm>
                <a:off x="4138" y="2937"/>
                <a:ext cx="86" cy="86"/>
              </a:xfrm>
              <a:prstGeom prst="ellipse">
                <a:avLst/>
              </a:prstGeom>
              <a:solidFill>
                <a:srgbClr val="FFFF9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itchFamily="34" charset="0"/>
                  <a:cs typeface="Arial" pitchFamily="34" charset="0"/>
                </a:endParaRPr>
              </a:p>
            </p:txBody>
          </p:sp>
          <p:sp>
            <p:nvSpPr>
              <p:cNvPr id="23639" name="Oval 216"/>
              <p:cNvSpPr>
                <a:spLocks noChangeArrowheads="1"/>
              </p:cNvSpPr>
              <p:nvPr/>
            </p:nvSpPr>
            <p:spPr bwMode="auto">
              <a:xfrm>
                <a:off x="4138" y="3388"/>
                <a:ext cx="86" cy="86"/>
              </a:xfrm>
              <a:prstGeom prst="ellipse">
                <a:avLst/>
              </a:prstGeom>
              <a:solidFill>
                <a:srgbClr val="FFFF9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itchFamily="34" charset="0"/>
                  <a:cs typeface="Arial" pitchFamily="34" charset="0"/>
                </a:endParaRPr>
              </a:p>
            </p:txBody>
          </p:sp>
          <p:sp>
            <p:nvSpPr>
              <p:cNvPr id="23640" name="Oval 217"/>
              <p:cNvSpPr>
                <a:spLocks noChangeArrowheads="1"/>
              </p:cNvSpPr>
              <p:nvPr/>
            </p:nvSpPr>
            <p:spPr bwMode="auto">
              <a:xfrm>
                <a:off x="4138" y="3840"/>
                <a:ext cx="86" cy="86"/>
              </a:xfrm>
              <a:prstGeom prst="ellipse">
                <a:avLst/>
              </a:prstGeom>
              <a:solidFill>
                <a:srgbClr val="FFFF9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itchFamily="34" charset="0"/>
                  <a:cs typeface="Arial" pitchFamily="34" charset="0"/>
                </a:endParaRPr>
              </a:p>
            </p:txBody>
          </p:sp>
        </p:grpSp>
        <p:grpSp>
          <p:nvGrpSpPr>
            <p:cNvPr id="23621" name="Group 218"/>
            <p:cNvGrpSpPr>
              <a:grpSpLocks/>
            </p:cNvGrpSpPr>
            <p:nvPr/>
          </p:nvGrpSpPr>
          <p:grpSpPr bwMode="auto">
            <a:xfrm>
              <a:off x="5035" y="2310"/>
              <a:ext cx="59" cy="1600"/>
              <a:chOff x="4618" y="1584"/>
              <a:chExt cx="86" cy="2342"/>
            </a:xfrm>
          </p:grpSpPr>
          <p:sp>
            <p:nvSpPr>
              <p:cNvPr id="23629" name="Oval 219"/>
              <p:cNvSpPr>
                <a:spLocks noChangeArrowheads="1"/>
              </p:cNvSpPr>
              <p:nvPr/>
            </p:nvSpPr>
            <p:spPr bwMode="auto">
              <a:xfrm>
                <a:off x="4618" y="1584"/>
                <a:ext cx="86" cy="86"/>
              </a:xfrm>
              <a:prstGeom prst="ellipse">
                <a:avLst/>
              </a:prstGeom>
              <a:solidFill>
                <a:srgbClr val="FFFF9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itchFamily="34" charset="0"/>
                  <a:cs typeface="Arial" pitchFamily="34" charset="0"/>
                </a:endParaRPr>
              </a:p>
            </p:txBody>
          </p:sp>
          <p:sp>
            <p:nvSpPr>
              <p:cNvPr id="23630" name="Oval 220"/>
              <p:cNvSpPr>
                <a:spLocks noChangeArrowheads="1"/>
              </p:cNvSpPr>
              <p:nvPr/>
            </p:nvSpPr>
            <p:spPr bwMode="auto">
              <a:xfrm>
                <a:off x="4618" y="2035"/>
                <a:ext cx="86" cy="86"/>
              </a:xfrm>
              <a:prstGeom prst="ellipse">
                <a:avLst/>
              </a:prstGeom>
              <a:solidFill>
                <a:srgbClr val="FFFF9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itchFamily="34" charset="0"/>
                  <a:cs typeface="Arial" pitchFamily="34" charset="0"/>
                </a:endParaRPr>
              </a:p>
            </p:txBody>
          </p:sp>
          <p:sp>
            <p:nvSpPr>
              <p:cNvPr id="23631" name="Oval 221"/>
              <p:cNvSpPr>
                <a:spLocks noChangeArrowheads="1"/>
              </p:cNvSpPr>
              <p:nvPr/>
            </p:nvSpPr>
            <p:spPr bwMode="auto">
              <a:xfrm>
                <a:off x="4618" y="2486"/>
                <a:ext cx="86" cy="86"/>
              </a:xfrm>
              <a:prstGeom prst="ellipse">
                <a:avLst/>
              </a:prstGeom>
              <a:solidFill>
                <a:srgbClr val="FFFF9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itchFamily="34" charset="0"/>
                  <a:cs typeface="Arial" pitchFamily="34" charset="0"/>
                </a:endParaRPr>
              </a:p>
            </p:txBody>
          </p:sp>
          <p:sp>
            <p:nvSpPr>
              <p:cNvPr id="23632" name="Oval 222"/>
              <p:cNvSpPr>
                <a:spLocks noChangeArrowheads="1"/>
              </p:cNvSpPr>
              <p:nvPr/>
            </p:nvSpPr>
            <p:spPr bwMode="auto">
              <a:xfrm>
                <a:off x="4618" y="2937"/>
                <a:ext cx="86" cy="86"/>
              </a:xfrm>
              <a:prstGeom prst="ellipse">
                <a:avLst/>
              </a:prstGeom>
              <a:solidFill>
                <a:srgbClr val="FFFF9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itchFamily="34" charset="0"/>
                  <a:cs typeface="Arial" pitchFamily="34" charset="0"/>
                </a:endParaRPr>
              </a:p>
            </p:txBody>
          </p:sp>
          <p:sp>
            <p:nvSpPr>
              <p:cNvPr id="23633" name="Oval 223"/>
              <p:cNvSpPr>
                <a:spLocks noChangeArrowheads="1"/>
              </p:cNvSpPr>
              <p:nvPr/>
            </p:nvSpPr>
            <p:spPr bwMode="auto">
              <a:xfrm>
                <a:off x="4618" y="3388"/>
                <a:ext cx="86" cy="86"/>
              </a:xfrm>
              <a:prstGeom prst="ellipse">
                <a:avLst/>
              </a:prstGeom>
              <a:solidFill>
                <a:srgbClr val="FFFF9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itchFamily="34" charset="0"/>
                  <a:cs typeface="Arial" pitchFamily="34" charset="0"/>
                </a:endParaRPr>
              </a:p>
            </p:txBody>
          </p:sp>
          <p:sp>
            <p:nvSpPr>
              <p:cNvPr id="23634" name="Oval 224"/>
              <p:cNvSpPr>
                <a:spLocks noChangeArrowheads="1"/>
              </p:cNvSpPr>
              <p:nvPr/>
            </p:nvSpPr>
            <p:spPr bwMode="auto">
              <a:xfrm>
                <a:off x="4618" y="3840"/>
                <a:ext cx="86" cy="86"/>
              </a:xfrm>
              <a:prstGeom prst="ellipse">
                <a:avLst/>
              </a:prstGeom>
              <a:solidFill>
                <a:srgbClr val="FFFF9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itchFamily="34" charset="0"/>
                  <a:cs typeface="Arial" pitchFamily="34" charset="0"/>
                </a:endParaRPr>
              </a:p>
            </p:txBody>
          </p:sp>
        </p:grpSp>
        <p:grpSp>
          <p:nvGrpSpPr>
            <p:cNvPr id="23622" name="Group 225"/>
            <p:cNvGrpSpPr>
              <a:grpSpLocks/>
            </p:cNvGrpSpPr>
            <p:nvPr/>
          </p:nvGrpSpPr>
          <p:grpSpPr bwMode="auto">
            <a:xfrm>
              <a:off x="5371" y="2310"/>
              <a:ext cx="59" cy="1600"/>
              <a:chOff x="5098" y="1584"/>
              <a:chExt cx="86" cy="2342"/>
            </a:xfrm>
          </p:grpSpPr>
          <p:sp>
            <p:nvSpPr>
              <p:cNvPr id="23623" name="Oval 226"/>
              <p:cNvSpPr>
                <a:spLocks noChangeArrowheads="1"/>
              </p:cNvSpPr>
              <p:nvPr/>
            </p:nvSpPr>
            <p:spPr bwMode="auto">
              <a:xfrm>
                <a:off x="5098" y="1584"/>
                <a:ext cx="86" cy="86"/>
              </a:xfrm>
              <a:prstGeom prst="ellipse">
                <a:avLst/>
              </a:prstGeom>
              <a:solidFill>
                <a:srgbClr val="FFFF9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itchFamily="34" charset="0"/>
                  <a:cs typeface="Arial" pitchFamily="34" charset="0"/>
                </a:endParaRPr>
              </a:p>
            </p:txBody>
          </p:sp>
          <p:sp>
            <p:nvSpPr>
              <p:cNvPr id="23624" name="Oval 227"/>
              <p:cNvSpPr>
                <a:spLocks noChangeArrowheads="1"/>
              </p:cNvSpPr>
              <p:nvPr/>
            </p:nvSpPr>
            <p:spPr bwMode="auto">
              <a:xfrm>
                <a:off x="5098" y="2035"/>
                <a:ext cx="86" cy="86"/>
              </a:xfrm>
              <a:prstGeom prst="ellipse">
                <a:avLst/>
              </a:prstGeom>
              <a:solidFill>
                <a:srgbClr val="FFFF9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itchFamily="34" charset="0"/>
                  <a:cs typeface="Arial" pitchFamily="34" charset="0"/>
                </a:endParaRPr>
              </a:p>
            </p:txBody>
          </p:sp>
          <p:sp>
            <p:nvSpPr>
              <p:cNvPr id="23625" name="Oval 228"/>
              <p:cNvSpPr>
                <a:spLocks noChangeArrowheads="1"/>
              </p:cNvSpPr>
              <p:nvPr/>
            </p:nvSpPr>
            <p:spPr bwMode="auto">
              <a:xfrm>
                <a:off x="5098" y="2486"/>
                <a:ext cx="86" cy="86"/>
              </a:xfrm>
              <a:prstGeom prst="ellipse">
                <a:avLst/>
              </a:prstGeom>
              <a:solidFill>
                <a:srgbClr val="FFFF9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itchFamily="34" charset="0"/>
                  <a:cs typeface="Arial" pitchFamily="34" charset="0"/>
                </a:endParaRPr>
              </a:p>
            </p:txBody>
          </p:sp>
          <p:sp>
            <p:nvSpPr>
              <p:cNvPr id="23626" name="Oval 229"/>
              <p:cNvSpPr>
                <a:spLocks noChangeArrowheads="1"/>
              </p:cNvSpPr>
              <p:nvPr/>
            </p:nvSpPr>
            <p:spPr bwMode="auto">
              <a:xfrm>
                <a:off x="5098" y="2937"/>
                <a:ext cx="86" cy="86"/>
              </a:xfrm>
              <a:prstGeom prst="ellipse">
                <a:avLst/>
              </a:prstGeom>
              <a:solidFill>
                <a:srgbClr val="FFFF9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itchFamily="34" charset="0"/>
                  <a:cs typeface="Arial" pitchFamily="34" charset="0"/>
                </a:endParaRPr>
              </a:p>
            </p:txBody>
          </p:sp>
          <p:sp>
            <p:nvSpPr>
              <p:cNvPr id="23627" name="Oval 230"/>
              <p:cNvSpPr>
                <a:spLocks noChangeArrowheads="1"/>
              </p:cNvSpPr>
              <p:nvPr/>
            </p:nvSpPr>
            <p:spPr bwMode="auto">
              <a:xfrm>
                <a:off x="5098" y="3388"/>
                <a:ext cx="86" cy="86"/>
              </a:xfrm>
              <a:prstGeom prst="ellipse">
                <a:avLst/>
              </a:prstGeom>
              <a:solidFill>
                <a:srgbClr val="FFFF9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itchFamily="34" charset="0"/>
                  <a:cs typeface="Arial" pitchFamily="34" charset="0"/>
                </a:endParaRPr>
              </a:p>
            </p:txBody>
          </p:sp>
          <p:sp>
            <p:nvSpPr>
              <p:cNvPr id="23628" name="Oval 231"/>
              <p:cNvSpPr>
                <a:spLocks noChangeArrowheads="1"/>
              </p:cNvSpPr>
              <p:nvPr/>
            </p:nvSpPr>
            <p:spPr bwMode="auto">
              <a:xfrm>
                <a:off x="5098" y="3840"/>
                <a:ext cx="86" cy="86"/>
              </a:xfrm>
              <a:prstGeom prst="ellipse">
                <a:avLst/>
              </a:prstGeom>
              <a:solidFill>
                <a:srgbClr val="FFFF9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itchFamily="34" charset="0"/>
                  <a:cs typeface="Arial" pitchFamily="34" charset="0"/>
                </a:endParaRPr>
              </a:p>
            </p:txBody>
          </p:sp>
        </p:grpSp>
      </p:grpSp>
      <p:sp>
        <p:nvSpPr>
          <p:cNvPr id="45293" name="Oval 237"/>
          <p:cNvSpPr>
            <a:spLocks noChangeArrowheads="1"/>
          </p:cNvSpPr>
          <p:nvPr/>
        </p:nvSpPr>
        <p:spPr bwMode="auto">
          <a:xfrm>
            <a:off x="6388100" y="3665538"/>
            <a:ext cx="93663" cy="93662"/>
          </a:xfrm>
          <a:prstGeom prst="ellipse">
            <a:avLst/>
          </a:prstGeom>
          <a:solidFill>
            <a:srgbClr val="FFFF9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itchFamily="34" charset="0"/>
              <a:cs typeface="Arial" pitchFamily="34" charset="0"/>
            </a:endParaRPr>
          </a:p>
        </p:txBody>
      </p:sp>
      <p:sp>
        <p:nvSpPr>
          <p:cNvPr id="45294" name="Oval 238"/>
          <p:cNvSpPr>
            <a:spLocks noChangeArrowheads="1"/>
          </p:cNvSpPr>
          <p:nvPr/>
        </p:nvSpPr>
        <p:spPr bwMode="auto">
          <a:xfrm>
            <a:off x="6388100" y="4154488"/>
            <a:ext cx="93663" cy="93662"/>
          </a:xfrm>
          <a:prstGeom prst="ellipse">
            <a:avLst/>
          </a:prstGeom>
          <a:solidFill>
            <a:srgbClr val="FFFF9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itchFamily="34" charset="0"/>
              <a:cs typeface="Arial" pitchFamily="34" charset="0"/>
            </a:endParaRPr>
          </a:p>
        </p:txBody>
      </p:sp>
      <p:sp>
        <p:nvSpPr>
          <p:cNvPr id="45295" name="Oval 239"/>
          <p:cNvSpPr>
            <a:spLocks noChangeArrowheads="1"/>
          </p:cNvSpPr>
          <p:nvPr/>
        </p:nvSpPr>
        <p:spPr bwMode="auto">
          <a:xfrm>
            <a:off x="6388100" y="4643438"/>
            <a:ext cx="93663" cy="93662"/>
          </a:xfrm>
          <a:prstGeom prst="ellipse">
            <a:avLst/>
          </a:prstGeom>
          <a:solidFill>
            <a:srgbClr val="FFFF9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itchFamily="34" charset="0"/>
              <a:cs typeface="Arial" pitchFamily="34" charset="0"/>
            </a:endParaRPr>
          </a:p>
        </p:txBody>
      </p:sp>
      <p:sp>
        <p:nvSpPr>
          <p:cNvPr id="45296" name="Oval 240"/>
          <p:cNvSpPr>
            <a:spLocks noChangeArrowheads="1"/>
          </p:cNvSpPr>
          <p:nvPr/>
        </p:nvSpPr>
        <p:spPr bwMode="auto">
          <a:xfrm>
            <a:off x="6388100" y="5132388"/>
            <a:ext cx="93663" cy="93662"/>
          </a:xfrm>
          <a:prstGeom prst="ellipse">
            <a:avLst/>
          </a:prstGeom>
          <a:solidFill>
            <a:srgbClr val="FFFF9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itchFamily="34" charset="0"/>
              <a:cs typeface="Arial" pitchFamily="34" charset="0"/>
            </a:endParaRPr>
          </a:p>
        </p:txBody>
      </p:sp>
      <p:sp>
        <p:nvSpPr>
          <p:cNvPr id="45297" name="Oval 241"/>
          <p:cNvSpPr>
            <a:spLocks noChangeArrowheads="1"/>
          </p:cNvSpPr>
          <p:nvPr/>
        </p:nvSpPr>
        <p:spPr bwMode="auto">
          <a:xfrm>
            <a:off x="6388100" y="5621338"/>
            <a:ext cx="93663" cy="93662"/>
          </a:xfrm>
          <a:prstGeom prst="ellipse">
            <a:avLst/>
          </a:prstGeom>
          <a:solidFill>
            <a:srgbClr val="FFFF9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itchFamily="34" charset="0"/>
              <a:cs typeface="Arial" pitchFamily="34" charset="0"/>
            </a:endParaRPr>
          </a:p>
        </p:txBody>
      </p:sp>
      <p:sp>
        <p:nvSpPr>
          <p:cNvPr id="45298" name="Oval 242"/>
          <p:cNvSpPr>
            <a:spLocks noChangeArrowheads="1"/>
          </p:cNvSpPr>
          <p:nvPr/>
        </p:nvSpPr>
        <p:spPr bwMode="auto">
          <a:xfrm>
            <a:off x="6388100" y="6111875"/>
            <a:ext cx="93663" cy="93663"/>
          </a:xfrm>
          <a:prstGeom prst="ellipse">
            <a:avLst/>
          </a:prstGeom>
          <a:solidFill>
            <a:srgbClr val="FFFF9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itchFamily="34" charset="0"/>
              <a:cs typeface="Arial" pitchFamily="34" charset="0"/>
            </a:endParaRPr>
          </a:p>
        </p:txBody>
      </p:sp>
      <p:sp>
        <p:nvSpPr>
          <p:cNvPr id="45300" name="Oval 244"/>
          <p:cNvSpPr>
            <a:spLocks noChangeArrowheads="1"/>
          </p:cNvSpPr>
          <p:nvPr/>
        </p:nvSpPr>
        <p:spPr bwMode="auto">
          <a:xfrm>
            <a:off x="6921500" y="3665538"/>
            <a:ext cx="93663" cy="93662"/>
          </a:xfrm>
          <a:prstGeom prst="ellipse">
            <a:avLst/>
          </a:prstGeom>
          <a:solidFill>
            <a:srgbClr val="FFFF9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itchFamily="34" charset="0"/>
              <a:cs typeface="Arial" pitchFamily="34" charset="0"/>
            </a:endParaRPr>
          </a:p>
        </p:txBody>
      </p:sp>
      <p:sp>
        <p:nvSpPr>
          <p:cNvPr id="45301" name="Oval 245"/>
          <p:cNvSpPr>
            <a:spLocks noChangeArrowheads="1"/>
          </p:cNvSpPr>
          <p:nvPr/>
        </p:nvSpPr>
        <p:spPr bwMode="auto">
          <a:xfrm>
            <a:off x="6921500" y="4154488"/>
            <a:ext cx="93663" cy="93662"/>
          </a:xfrm>
          <a:prstGeom prst="ellipse">
            <a:avLst/>
          </a:prstGeom>
          <a:solidFill>
            <a:srgbClr val="FFFF9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itchFamily="34" charset="0"/>
              <a:cs typeface="Arial" pitchFamily="34" charset="0"/>
            </a:endParaRPr>
          </a:p>
        </p:txBody>
      </p:sp>
      <p:sp>
        <p:nvSpPr>
          <p:cNvPr id="45302" name="Oval 246"/>
          <p:cNvSpPr>
            <a:spLocks noChangeArrowheads="1"/>
          </p:cNvSpPr>
          <p:nvPr/>
        </p:nvSpPr>
        <p:spPr bwMode="auto">
          <a:xfrm>
            <a:off x="6921500" y="4643438"/>
            <a:ext cx="93663" cy="93662"/>
          </a:xfrm>
          <a:prstGeom prst="ellipse">
            <a:avLst/>
          </a:prstGeom>
          <a:solidFill>
            <a:srgbClr val="FFFF9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itchFamily="34" charset="0"/>
              <a:cs typeface="Arial" pitchFamily="34" charset="0"/>
            </a:endParaRPr>
          </a:p>
        </p:txBody>
      </p:sp>
      <p:sp>
        <p:nvSpPr>
          <p:cNvPr id="45303" name="Oval 247"/>
          <p:cNvSpPr>
            <a:spLocks noChangeArrowheads="1"/>
          </p:cNvSpPr>
          <p:nvPr/>
        </p:nvSpPr>
        <p:spPr bwMode="auto">
          <a:xfrm>
            <a:off x="6921500" y="5132388"/>
            <a:ext cx="93663" cy="93662"/>
          </a:xfrm>
          <a:prstGeom prst="ellipse">
            <a:avLst/>
          </a:prstGeom>
          <a:solidFill>
            <a:srgbClr val="FFFF9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itchFamily="34" charset="0"/>
              <a:cs typeface="Arial" pitchFamily="34" charset="0"/>
            </a:endParaRPr>
          </a:p>
        </p:txBody>
      </p:sp>
      <p:sp>
        <p:nvSpPr>
          <p:cNvPr id="45304" name="Oval 248"/>
          <p:cNvSpPr>
            <a:spLocks noChangeArrowheads="1"/>
          </p:cNvSpPr>
          <p:nvPr/>
        </p:nvSpPr>
        <p:spPr bwMode="auto">
          <a:xfrm>
            <a:off x="6921500" y="5621338"/>
            <a:ext cx="93663" cy="93662"/>
          </a:xfrm>
          <a:prstGeom prst="ellipse">
            <a:avLst/>
          </a:prstGeom>
          <a:solidFill>
            <a:srgbClr val="FFFF9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itchFamily="34" charset="0"/>
              <a:cs typeface="Arial" pitchFamily="34" charset="0"/>
            </a:endParaRPr>
          </a:p>
        </p:txBody>
      </p:sp>
      <p:sp>
        <p:nvSpPr>
          <p:cNvPr id="45305" name="Oval 249"/>
          <p:cNvSpPr>
            <a:spLocks noChangeArrowheads="1"/>
          </p:cNvSpPr>
          <p:nvPr/>
        </p:nvSpPr>
        <p:spPr bwMode="auto">
          <a:xfrm>
            <a:off x="6921500" y="6111875"/>
            <a:ext cx="93663" cy="93663"/>
          </a:xfrm>
          <a:prstGeom prst="ellipse">
            <a:avLst/>
          </a:prstGeom>
          <a:solidFill>
            <a:srgbClr val="FFFF9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itchFamily="34" charset="0"/>
              <a:cs typeface="Arial" pitchFamily="34" charset="0"/>
            </a:endParaRPr>
          </a:p>
        </p:txBody>
      </p:sp>
      <p:sp>
        <p:nvSpPr>
          <p:cNvPr id="45307" name="Oval 251"/>
          <p:cNvSpPr>
            <a:spLocks noChangeArrowheads="1"/>
          </p:cNvSpPr>
          <p:nvPr/>
        </p:nvSpPr>
        <p:spPr bwMode="auto">
          <a:xfrm>
            <a:off x="7456488" y="3665538"/>
            <a:ext cx="92075" cy="93662"/>
          </a:xfrm>
          <a:prstGeom prst="ellipse">
            <a:avLst/>
          </a:prstGeom>
          <a:solidFill>
            <a:srgbClr val="FFFF9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itchFamily="34" charset="0"/>
              <a:cs typeface="Arial" pitchFamily="34" charset="0"/>
            </a:endParaRPr>
          </a:p>
        </p:txBody>
      </p:sp>
      <p:sp>
        <p:nvSpPr>
          <p:cNvPr id="45308" name="Oval 252"/>
          <p:cNvSpPr>
            <a:spLocks noChangeArrowheads="1"/>
          </p:cNvSpPr>
          <p:nvPr/>
        </p:nvSpPr>
        <p:spPr bwMode="auto">
          <a:xfrm>
            <a:off x="7456488" y="4154488"/>
            <a:ext cx="92075" cy="93662"/>
          </a:xfrm>
          <a:prstGeom prst="ellipse">
            <a:avLst/>
          </a:prstGeom>
          <a:solidFill>
            <a:srgbClr val="FFFF9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itchFamily="34" charset="0"/>
              <a:cs typeface="Arial" pitchFamily="34" charset="0"/>
            </a:endParaRPr>
          </a:p>
        </p:txBody>
      </p:sp>
      <p:sp>
        <p:nvSpPr>
          <p:cNvPr id="45309" name="Oval 253"/>
          <p:cNvSpPr>
            <a:spLocks noChangeArrowheads="1"/>
          </p:cNvSpPr>
          <p:nvPr/>
        </p:nvSpPr>
        <p:spPr bwMode="auto">
          <a:xfrm>
            <a:off x="7456488" y="4643438"/>
            <a:ext cx="92075" cy="93662"/>
          </a:xfrm>
          <a:prstGeom prst="ellipse">
            <a:avLst/>
          </a:prstGeom>
          <a:solidFill>
            <a:srgbClr val="FFFF9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itchFamily="34" charset="0"/>
              <a:cs typeface="Arial" pitchFamily="34" charset="0"/>
            </a:endParaRPr>
          </a:p>
        </p:txBody>
      </p:sp>
      <p:sp>
        <p:nvSpPr>
          <p:cNvPr id="45310" name="Oval 254"/>
          <p:cNvSpPr>
            <a:spLocks noChangeArrowheads="1"/>
          </p:cNvSpPr>
          <p:nvPr/>
        </p:nvSpPr>
        <p:spPr bwMode="auto">
          <a:xfrm>
            <a:off x="7456488" y="5132388"/>
            <a:ext cx="92075" cy="93662"/>
          </a:xfrm>
          <a:prstGeom prst="ellipse">
            <a:avLst/>
          </a:prstGeom>
          <a:solidFill>
            <a:srgbClr val="FFFF9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itchFamily="34" charset="0"/>
              <a:cs typeface="Arial" pitchFamily="34" charset="0"/>
            </a:endParaRPr>
          </a:p>
        </p:txBody>
      </p:sp>
      <p:sp>
        <p:nvSpPr>
          <p:cNvPr id="45311" name="Oval 255"/>
          <p:cNvSpPr>
            <a:spLocks noChangeArrowheads="1"/>
          </p:cNvSpPr>
          <p:nvPr/>
        </p:nvSpPr>
        <p:spPr bwMode="auto">
          <a:xfrm>
            <a:off x="7456488" y="5621338"/>
            <a:ext cx="92075" cy="93662"/>
          </a:xfrm>
          <a:prstGeom prst="ellipse">
            <a:avLst/>
          </a:prstGeom>
          <a:solidFill>
            <a:srgbClr val="FFFF9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itchFamily="34" charset="0"/>
              <a:cs typeface="Arial" pitchFamily="34" charset="0"/>
            </a:endParaRPr>
          </a:p>
        </p:txBody>
      </p:sp>
      <p:sp>
        <p:nvSpPr>
          <p:cNvPr id="45312" name="Oval 256"/>
          <p:cNvSpPr>
            <a:spLocks noChangeArrowheads="1"/>
          </p:cNvSpPr>
          <p:nvPr/>
        </p:nvSpPr>
        <p:spPr bwMode="auto">
          <a:xfrm>
            <a:off x="7456488" y="6111875"/>
            <a:ext cx="92075" cy="93663"/>
          </a:xfrm>
          <a:prstGeom prst="ellipse">
            <a:avLst/>
          </a:prstGeom>
          <a:solidFill>
            <a:srgbClr val="FFFF9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itchFamily="34" charset="0"/>
              <a:cs typeface="Arial" pitchFamily="34" charset="0"/>
            </a:endParaRPr>
          </a:p>
        </p:txBody>
      </p:sp>
      <p:sp>
        <p:nvSpPr>
          <p:cNvPr id="45314" name="Oval 258"/>
          <p:cNvSpPr>
            <a:spLocks noChangeArrowheads="1"/>
          </p:cNvSpPr>
          <p:nvPr/>
        </p:nvSpPr>
        <p:spPr bwMode="auto">
          <a:xfrm>
            <a:off x="7989888" y="3665538"/>
            <a:ext cx="93662" cy="93662"/>
          </a:xfrm>
          <a:prstGeom prst="ellipse">
            <a:avLst/>
          </a:prstGeom>
          <a:solidFill>
            <a:srgbClr val="FFFF9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itchFamily="34" charset="0"/>
              <a:cs typeface="Arial" pitchFamily="34" charset="0"/>
            </a:endParaRPr>
          </a:p>
        </p:txBody>
      </p:sp>
      <p:sp>
        <p:nvSpPr>
          <p:cNvPr id="45315" name="Oval 259"/>
          <p:cNvSpPr>
            <a:spLocks noChangeArrowheads="1"/>
          </p:cNvSpPr>
          <p:nvPr/>
        </p:nvSpPr>
        <p:spPr bwMode="auto">
          <a:xfrm>
            <a:off x="7989888" y="4154488"/>
            <a:ext cx="93662" cy="93662"/>
          </a:xfrm>
          <a:prstGeom prst="ellipse">
            <a:avLst/>
          </a:prstGeom>
          <a:solidFill>
            <a:srgbClr val="FFFF9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itchFamily="34" charset="0"/>
              <a:cs typeface="Arial" pitchFamily="34" charset="0"/>
            </a:endParaRPr>
          </a:p>
        </p:txBody>
      </p:sp>
      <p:sp>
        <p:nvSpPr>
          <p:cNvPr id="45316" name="Oval 260"/>
          <p:cNvSpPr>
            <a:spLocks noChangeArrowheads="1"/>
          </p:cNvSpPr>
          <p:nvPr/>
        </p:nvSpPr>
        <p:spPr bwMode="auto">
          <a:xfrm>
            <a:off x="7989888" y="4643438"/>
            <a:ext cx="93662" cy="93662"/>
          </a:xfrm>
          <a:prstGeom prst="ellipse">
            <a:avLst/>
          </a:prstGeom>
          <a:solidFill>
            <a:srgbClr val="FFFF9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itchFamily="34" charset="0"/>
              <a:cs typeface="Arial" pitchFamily="34" charset="0"/>
            </a:endParaRPr>
          </a:p>
        </p:txBody>
      </p:sp>
      <p:sp>
        <p:nvSpPr>
          <p:cNvPr id="45317" name="Oval 261"/>
          <p:cNvSpPr>
            <a:spLocks noChangeArrowheads="1"/>
          </p:cNvSpPr>
          <p:nvPr/>
        </p:nvSpPr>
        <p:spPr bwMode="auto">
          <a:xfrm>
            <a:off x="7989888" y="5132388"/>
            <a:ext cx="93662" cy="93662"/>
          </a:xfrm>
          <a:prstGeom prst="ellipse">
            <a:avLst/>
          </a:prstGeom>
          <a:solidFill>
            <a:srgbClr val="FFFF9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itchFamily="34" charset="0"/>
              <a:cs typeface="Arial" pitchFamily="34" charset="0"/>
            </a:endParaRPr>
          </a:p>
        </p:txBody>
      </p:sp>
      <p:sp>
        <p:nvSpPr>
          <p:cNvPr id="45318" name="Oval 262"/>
          <p:cNvSpPr>
            <a:spLocks noChangeArrowheads="1"/>
          </p:cNvSpPr>
          <p:nvPr/>
        </p:nvSpPr>
        <p:spPr bwMode="auto">
          <a:xfrm>
            <a:off x="7989888" y="5621338"/>
            <a:ext cx="93662" cy="93662"/>
          </a:xfrm>
          <a:prstGeom prst="ellipse">
            <a:avLst/>
          </a:prstGeom>
          <a:solidFill>
            <a:srgbClr val="FFFF9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itchFamily="34" charset="0"/>
              <a:cs typeface="Arial" pitchFamily="34" charset="0"/>
            </a:endParaRPr>
          </a:p>
        </p:txBody>
      </p:sp>
      <p:sp>
        <p:nvSpPr>
          <p:cNvPr id="45319" name="Oval 263"/>
          <p:cNvSpPr>
            <a:spLocks noChangeArrowheads="1"/>
          </p:cNvSpPr>
          <p:nvPr/>
        </p:nvSpPr>
        <p:spPr bwMode="auto">
          <a:xfrm>
            <a:off x="7989888" y="6111875"/>
            <a:ext cx="93662" cy="93663"/>
          </a:xfrm>
          <a:prstGeom prst="ellipse">
            <a:avLst/>
          </a:prstGeom>
          <a:solidFill>
            <a:srgbClr val="FFFF9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itchFamily="34" charset="0"/>
              <a:cs typeface="Arial" pitchFamily="34" charset="0"/>
            </a:endParaRPr>
          </a:p>
        </p:txBody>
      </p:sp>
      <p:sp>
        <p:nvSpPr>
          <p:cNvPr id="45321" name="Oval 265"/>
          <p:cNvSpPr>
            <a:spLocks noChangeArrowheads="1"/>
          </p:cNvSpPr>
          <p:nvPr/>
        </p:nvSpPr>
        <p:spPr bwMode="auto">
          <a:xfrm>
            <a:off x="8523288" y="3665538"/>
            <a:ext cx="93662" cy="93662"/>
          </a:xfrm>
          <a:prstGeom prst="ellipse">
            <a:avLst/>
          </a:prstGeom>
          <a:solidFill>
            <a:srgbClr val="FFFF9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itchFamily="34" charset="0"/>
              <a:cs typeface="Arial" pitchFamily="34" charset="0"/>
            </a:endParaRPr>
          </a:p>
        </p:txBody>
      </p:sp>
      <p:sp>
        <p:nvSpPr>
          <p:cNvPr id="45322" name="Oval 266"/>
          <p:cNvSpPr>
            <a:spLocks noChangeArrowheads="1"/>
          </p:cNvSpPr>
          <p:nvPr/>
        </p:nvSpPr>
        <p:spPr bwMode="auto">
          <a:xfrm>
            <a:off x="8523288" y="4154488"/>
            <a:ext cx="93662" cy="93662"/>
          </a:xfrm>
          <a:prstGeom prst="ellipse">
            <a:avLst/>
          </a:prstGeom>
          <a:solidFill>
            <a:srgbClr val="FFFF9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itchFamily="34" charset="0"/>
              <a:cs typeface="Arial" pitchFamily="34" charset="0"/>
            </a:endParaRPr>
          </a:p>
        </p:txBody>
      </p:sp>
      <p:sp>
        <p:nvSpPr>
          <p:cNvPr id="45323" name="Oval 267"/>
          <p:cNvSpPr>
            <a:spLocks noChangeArrowheads="1"/>
          </p:cNvSpPr>
          <p:nvPr/>
        </p:nvSpPr>
        <p:spPr bwMode="auto">
          <a:xfrm>
            <a:off x="8523288" y="4643438"/>
            <a:ext cx="93662" cy="93662"/>
          </a:xfrm>
          <a:prstGeom prst="ellipse">
            <a:avLst/>
          </a:prstGeom>
          <a:solidFill>
            <a:srgbClr val="FFFF9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itchFamily="34" charset="0"/>
              <a:cs typeface="Arial" pitchFamily="34" charset="0"/>
            </a:endParaRPr>
          </a:p>
        </p:txBody>
      </p:sp>
      <p:sp>
        <p:nvSpPr>
          <p:cNvPr id="45324" name="Oval 268"/>
          <p:cNvSpPr>
            <a:spLocks noChangeArrowheads="1"/>
          </p:cNvSpPr>
          <p:nvPr/>
        </p:nvSpPr>
        <p:spPr bwMode="auto">
          <a:xfrm>
            <a:off x="8523288" y="5132388"/>
            <a:ext cx="93662" cy="93662"/>
          </a:xfrm>
          <a:prstGeom prst="ellipse">
            <a:avLst/>
          </a:prstGeom>
          <a:solidFill>
            <a:srgbClr val="FFFF9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itchFamily="34" charset="0"/>
              <a:cs typeface="Arial" pitchFamily="34" charset="0"/>
            </a:endParaRPr>
          </a:p>
        </p:txBody>
      </p:sp>
      <p:sp>
        <p:nvSpPr>
          <p:cNvPr id="45325" name="Oval 269"/>
          <p:cNvSpPr>
            <a:spLocks noChangeArrowheads="1"/>
          </p:cNvSpPr>
          <p:nvPr/>
        </p:nvSpPr>
        <p:spPr bwMode="auto">
          <a:xfrm>
            <a:off x="8523288" y="5621338"/>
            <a:ext cx="93662" cy="93662"/>
          </a:xfrm>
          <a:prstGeom prst="ellipse">
            <a:avLst/>
          </a:prstGeom>
          <a:solidFill>
            <a:srgbClr val="FFFF9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itchFamily="34" charset="0"/>
              <a:cs typeface="Arial" pitchFamily="34" charset="0"/>
            </a:endParaRPr>
          </a:p>
        </p:txBody>
      </p:sp>
      <p:sp>
        <p:nvSpPr>
          <p:cNvPr id="45326" name="Oval 270"/>
          <p:cNvSpPr>
            <a:spLocks noChangeArrowheads="1"/>
          </p:cNvSpPr>
          <p:nvPr/>
        </p:nvSpPr>
        <p:spPr bwMode="auto">
          <a:xfrm>
            <a:off x="8523288" y="6111875"/>
            <a:ext cx="93662" cy="93663"/>
          </a:xfrm>
          <a:prstGeom prst="ellipse">
            <a:avLst/>
          </a:prstGeom>
          <a:solidFill>
            <a:srgbClr val="FFFF9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itchFamily="34" charset="0"/>
              <a:cs typeface="Arial" pitchFamily="34" charset="0"/>
            </a:endParaRPr>
          </a:p>
        </p:txBody>
      </p:sp>
      <p:sp>
        <p:nvSpPr>
          <p:cNvPr id="45327" name="Rectangle 271"/>
          <p:cNvSpPr>
            <a:spLocks noChangeArrowheads="1"/>
          </p:cNvSpPr>
          <p:nvPr/>
        </p:nvSpPr>
        <p:spPr bwMode="auto">
          <a:xfrm>
            <a:off x="7680325" y="5367338"/>
            <a:ext cx="92075" cy="92075"/>
          </a:xfrm>
          <a:prstGeom prst="rect">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itchFamily="34" charset="0"/>
              <a:cs typeface="Arial" pitchFamily="34" charset="0"/>
            </a:endParaRPr>
          </a:p>
        </p:txBody>
      </p:sp>
      <p:sp>
        <p:nvSpPr>
          <p:cNvPr id="45328" name="Rectangle 272"/>
          <p:cNvSpPr>
            <a:spLocks noChangeArrowheads="1"/>
          </p:cNvSpPr>
          <p:nvPr/>
        </p:nvSpPr>
        <p:spPr bwMode="auto">
          <a:xfrm>
            <a:off x="7680325" y="5367338"/>
            <a:ext cx="92075" cy="92075"/>
          </a:xfrm>
          <a:prstGeom prst="rect">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itchFamily="34" charset="0"/>
              <a:cs typeface="Arial" pitchFamily="34" charset="0"/>
            </a:endParaRPr>
          </a:p>
        </p:txBody>
      </p:sp>
      <p:sp>
        <p:nvSpPr>
          <p:cNvPr id="45331" name="Line 275"/>
          <p:cNvSpPr>
            <a:spLocks noChangeShapeType="1"/>
          </p:cNvSpPr>
          <p:nvPr/>
        </p:nvSpPr>
        <p:spPr bwMode="auto">
          <a:xfrm flipH="1">
            <a:off x="2098675" y="4216400"/>
            <a:ext cx="171450" cy="47625"/>
          </a:xfrm>
          <a:prstGeom prst="line">
            <a:avLst/>
          </a:prstGeom>
          <a:noFill/>
          <a:ln w="6350">
            <a:solidFill>
              <a:schemeClr val="tx1"/>
            </a:solidFill>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itchFamily="34" charset="0"/>
              <a:cs typeface="Arial" pitchFamily="34" charset="0"/>
            </a:endParaRPr>
          </a:p>
        </p:txBody>
      </p:sp>
      <p:sp>
        <p:nvSpPr>
          <p:cNvPr id="45332" name="Oval 276"/>
          <p:cNvSpPr>
            <a:spLocks noChangeArrowheads="1"/>
          </p:cNvSpPr>
          <p:nvPr/>
        </p:nvSpPr>
        <p:spPr bwMode="auto">
          <a:xfrm>
            <a:off x="8520113" y="5126038"/>
            <a:ext cx="100012" cy="100012"/>
          </a:xfrm>
          <a:prstGeom prst="ellipse">
            <a:avLst/>
          </a:prstGeom>
          <a:solidFill>
            <a:srgbClr val="008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itchFamily="34" charset="0"/>
              <a:cs typeface="Arial" pitchFamily="34" charset="0"/>
            </a:endParaRPr>
          </a:p>
        </p:txBody>
      </p:sp>
      <p:grpSp>
        <p:nvGrpSpPr>
          <p:cNvPr id="23601" name="Group 289"/>
          <p:cNvGrpSpPr>
            <a:grpSpLocks/>
          </p:cNvGrpSpPr>
          <p:nvPr/>
        </p:nvGrpSpPr>
        <p:grpSpPr bwMode="auto">
          <a:xfrm>
            <a:off x="4060825" y="3303588"/>
            <a:ext cx="2039938" cy="366712"/>
            <a:chOff x="2558" y="2081"/>
            <a:chExt cx="1285" cy="231"/>
          </a:xfrm>
        </p:grpSpPr>
        <p:sp>
          <p:nvSpPr>
            <p:cNvPr id="23616" name="Text Box 278"/>
            <p:cNvSpPr txBox="1">
              <a:spLocks noChangeArrowheads="1"/>
            </p:cNvSpPr>
            <p:nvPr/>
          </p:nvSpPr>
          <p:spPr bwMode="auto">
            <a:xfrm>
              <a:off x="2558" y="2081"/>
              <a:ext cx="1209"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r" eaLnBrk="1" fontAlgn="base" hangingPunct="1">
                <a:spcBef>
                  <a:spcPct val="50000"/>
                </a:spcBef>
                <a:spcAft>
                  <a:spcPct val="0"/>
                </a:spcAft>
              </a:pPr>
              <a:r>
                <a:rPr lang="en-US">
                  <a:solidFill>
                    <a:srgbClr val="F0F0E6"/>
                  </a:solidFill>
                  <a:latin typeface="Adobe Garamond Pro" pitchFamily="18" charset="0"/>
                </a:rPr>
                <a:t>geographic space</a:t>
              </a:r>
            </a:p>
          </p:txBody>
        </p:sp>
        <p:sp>
          <p:nvSpPr>
            <p:cNvPr id="23617" name="AutoShape 280"/>
            <p:cNvSpPr>
              <a:spLocks noChangeArrowheads="1"/>
            </p:cNvSpPr>
            <p:nvPr/>
          </p:nvSpPr>
          <p:spPr bwMode="auto">
            <a:xfrm rot="5400000" flipH="1">
              <a:off x="3737" y="2146"/>
              <a:ext cx="114" cy="99"/>
            </a:xfrm>
            <a:prstGeom prst="triangle">
              <a:avLst>
                <a:gd name="adj" fmla="val 50000"/>
              </a:avLst>
            </a:prstGeom>
            <a:solidFill>
              <a:srgbClr val="FF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itchFamily="34" charset="0"/>
                <a:cs typeface="Arial" pitchFamily="34" charset="0"/>
              </a:endParaRPr>
            </a:p>
          </p:txBody>
        </p:sp>
      </p:grpSp>
      <p:grpSp>
        <p:nvGrpSpPr>
          <p:cNvPr id="45341" name="Group 285"/>
          <p:cNvGrpSpPr>
            <a:grpSpLocks/>
          </p:cNvGrpSpPr>
          <p:nvPr/>
        </p:nvGrpSpPr>
        <p:grpSpPr bwMode="auto">
          <a:xfrm>
            <a:off x="3160713" y="6135688"/>
            <a:ext cx="2027237" cy="366712"/>
            <a:chOff x="1991" y="3865"/>
            <a:chExt cx="1277" cy="231"/>
          </a:xfrm>
        </p:grpSpPr>
        <p:sp>
          <p:nvSpPr>
            <p:cNvPr id="23614" name="Text Box 279"/>
            <p:cNvSpPr txBox="1">
              <a:spLocks noChangeArrowheads="1"/>
            </p:cNvSpPr>
            <p:nvPr/>
          </p:nvSpPr>
          <p:spPr bwMode="auto">
            <a:xfrm>
              <a:off x="2059" y="3865"/>
              <a:ext cx="1209"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50000"/>
                </a:spcBef>
                <a:spcAft>
                  <a:spcPct val="0"/>
                </a:spcAft>
              </a:pPr>
              <a:r>
                <a:rPr lang="en-US">
                  <a:solidFill>
                    <a:srgbClr val="F0F0E6"/>
                  </a:solidFill>
                  <a:latin typeface="Adobe Garamond Pro" pitchFamily="18" charset="0"/>
                </a:rPr>
                <a:t>gradient space</a:t>
              </a:r>
            </a:p>
          </p:txBody>
        </p:sp>
        <p:sp>
          <p:nvSpPr>
            <p:cNvPr id="23615" name="AutoShape 283"/>
            <p:cNvSpPr>
              <a:spLocks noChangeArrowheads="1"/>
            </p:cNvSpPr>
            <p:nvPr/>
          </p:nvSpPr>
          <p:spPr bwMode="auto">
            <a:xfrm rot="-5400000">
              <a:off x="1984" y="3942"/>
              <a:ext cx="114" cy="99"/>
            </a:xfrm>
            <a:prstGeom prst="triangle">
              <a:avLst>
                <a:gd name="adj" fmla="val 50000"/>
              </a:avLst>
            </a:prstGeom>
            <a:solidFill>
              <a:srgbClr val="FF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itchFamily="34" charset="0"/>
                <a:cs typeface="Arial" pitchFamily="34" charset="0"/>
              </a:endParaRPr>
            </a:p>
          </p:txBody>
        </p:sp>
      </p:grpSp>
      <p:sp>
        <p:nvSpPr>
          <p:cNvPr id="45342" name="Line 286"/>
          <p:cNvSpPr>
            <a:spLocks noChangeShapeType="1"/>
          </p:cNvSpPr>
          <p:nvPr/>
        </p:nvSpPr>
        <p:spPr bwMode="auto">
          <a:xfrm>
            <a:off x="2271713" y="4205288"/>
            <a:ext cx="5372100" cy="120015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itchFamily="34" charset="0"/>
              <a:cs typeface="Arial" pitchFamily="34" charset="0"/>
            </a:endParaRPr>
          </a:p>
        </p:txBody>
      </p:sp>
      <p:sp>
        <p:nvSpPr>
          <p:cNvPr id="45330" name="Oval 274"/>
          <p:cNvSpPr>
            <a:spLocks noChangeArrowheads="1"/>
          </p:cNvSpPr>
          <p:nvPr/>
        </p:nvSpPr>
        <p:spPr bwMode="auto">
          <a:xfrm>
            <a:off x="2225675" y="4159250"/>
            <a:ext cx="100013" cy="100013"/>
          </a:xfrm>
          <a:prstGeom prst="ellipse">
            <a:avLst/>
          </a:prstGeom>
          <a:solidFill>
            <a:srgbClr val="008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itchFamily="34" charset="0"/>
              <a:cs typeface="Arial" pitchFamily="34" charset="0"/>
            </a:endParaRPr>
          </a:p>
        </p:txBody>
      </p:sp>
      <p:sp>
        <p:nvSpPr>
          <p:cNvPr id="45343" name="Text Box 287"/>
          <p:cNvSpPr txBox="1">
            <a:spLocks noChangeArrowheads="1"/>
          </p:cNvSpPr>
          <p:nvPr/>
        </p:nvSpPr>
        <p:spPr bwMode="auto">
          <a:xfrm rot="747192">
            <a:off x="3551238" y="4430713"/>
            <a:ext cx="17780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fontAlgn="base" hangingPunct="1">
              <a:spcBef>
                <a:spcPct val="50000"/>
              </a:spcBef>
              <a:spcAft>
                <a:spcPct val="0"/>
              </a:spcAft>
            </a:pPr>
            <a:r>
              <a:rPr lang="en-US" sz="1600">
                <a:solidFill>
                  <a:srgbClr val="F0F0E6"/>
                </a:solidFill>
                <a:latin typeface="Adobe Garamond Pro" pitchFamily="18" charset="0"/>
              </a:rPr>
              <a:t>plot ID number</a:t>
            </a:r>
          </a:p>
        </p:txBody>
      </p:sp>
      <p:sp>
        <p:nvSpPr>
          <p:cNvPr id="23606" name="Text Box 288"/>
          <p:cNvSpPr txBox="1">
            <a:spLocks noChangeArrowheads="1"/>
          </p:cNvSpPr>
          <p:nvPr/>
        </p:nvSpPr>
        <p:spPr bwMode="auto">
          <a:xfrm>
            <a:off x="6518275" y="2750127"/>
            <a:ext cx="2251075"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fontAlgn="base" hangingPunct="1">
              <a:spcBef>
                <a:spcPct val="50000"/>
              </a:spcBef>
              <a:spcAft>
                <a:spcPct val="0"/>
              </a:spcAft>
            </a:pPr>
            <a:r>
              <a:rPr lang="en-US" sz="1600" dirty="0">
                <a:solidFill>
                  <a:srgbClr val="F0F0E6"/>
                </a:solidFill>
                <a:latin typeface="Adobe Garamond Pro" pitchFamily="18" charset="0"/>
              </a:rPr>
              <a:t>Environmental Variables</a:t>
            </a:r>
          </a:p>
        </p:txBody>
      </p:sp>
      <p:sp>
        <p:nvSpPr>
          <p:cNvPr id="23607" name="Text Box 293"/>
          <p:cNvSpPr txBox="1">
            <a:spLocks noChangeArrowheads="1"/>
          </p:cNvSpPr>
          <p:nvPr/>
        </p:nvSpPr>
        <p:spPr bwMode="auto">
          <a:xfrm>
            <a:off x="466725" y="311150"/>
            <a:ext cx="6402388" cy="43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50000"/>
              </a:spcBef>
              <a:spcAft>
                <a:spcPct val="0"/>
              </a:spcAft>
            </a:pPr>
            <a:r>
              <a:rPr lang="en-US" sz="2200" b="1" dirty="0">
                <a:solidFill>
                  <a:srgbClr val="E6E9DB"/>
                </a:solidFill>
                <a:latin typeface="Adobe Garamond Pro" pitchFamily="18" charset="0"/>
              </a:rPr>
              <a:t>The Gradient Nearest Neighbor (GNN) Method</a:t>
            </a:r>
          </a:p>
        </p:txBody>
      </p:sp>
      <p:grpSp>
        <p:nvGrpSpPr>
          <p:cNvPr id="45157" name="Group 101"/>
          <p:cNvGrpSpPr>
            <a:grpSpLocks/>
          </p:cNvGrpSpPr>
          <p:nvPr/>
        </p:nvGrpSpPr>
        <p:grpSpPr bwMode="auto">
          <a:xfrm>
            <a:off x="4267200" y="1143000"/>
            <a:ext cx="2057400" cy="609600"/>
            <a:chOff x="2784" y="528"/>
            <a:chExt cx="1296" cy="384"/>
          </a:xfrm>
        </p:grpSpPr>
        <p:sp>
          <p:nvSpPr>
            <p:cNvPr id="23612" name="Rectangle 98"/>
            <p:cNvSpPr>
              <a:spLocks noChangeArrowheads="1"/>
            </p:cNvSpPr>
            <p:nvPr/>
          </p:nvSpPr>
          <p:spPr bwMode="auto">
            <a:xfrm>
              <a:off x="2784" y="528"/>
              <a:ext cx="1296" cy="384"/>
            </a:xfrm>
            <a:prstGeom prst="rect">
              <a:avLst/>
            </a:prstGeom>
            <a:solidFill>
              <a:srgbClr val="F0F0E6"/>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itchFamily="34" charset="0"/>
                <a:cs typeface="Arial" pitchFamily="34" charset="0"/>
              </a:endParaRPr>
            </a:p>
          </p:txBody>
        </p:sp>
        <p:sp>
          <p:nvSpPr>
            <p:cNvPr id="23613" name="Text Box 99"/>
            <p:cNvSpPr txBox="1">
              <a:spLocks noChangeArrowheads="1"/>
            </p:cNvSpPr>
            <p:nvPr/>
          </p:nvSpPr>
          <p:spPr bwMode="auto">
            <a:xfrm>
              <a:off x="2832" y="554"/>
              <a:ext cx="1200"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fontAlgn="base" hangingPunct="1">
                <a:spcBef>
                  <a:spcPct val="50000"/>
                </a:spcBef>
                <a:spcAft>
                  <a:spcPct val="0"/>
                </a:spcAft>
              </a:pPr>
              <a:r>
                <a:rPr lang="en-US" sz="1600" dirty="0">
                  <a:solidFill>
                    <a:srgbClr val="000000"/>
                  </a:solidFill>
                  <a:latin typeface="Adobe Garamond Pro" pitchFamily="18" charset="0"/>
                </a:rPr>
                <a:t>Plots X Environment</a:t>
              </a:r>
            </a:p>
          </p:txBody>
        </p:sp>
      </p:grpSp>
      <p:grpSp>
        <p:nvGrpSpPr>
          <p:cNvPr id="45156" name="Group 100"/>
          <p:cNvGrpSpPr>
            <a:grpSpLocks/>
          </p:cNvGrpSpPr>
          <p:nvPr/>
        </p:nvGrpSpPr>
        <p:grpSpPr bwMode="auto">
          <a:xfrm>
            <a:off x="2057400" y="1143000"/>
            <a:ext cx="1752600" cy="609600"/>
            <a:chOff x="1200" y="528"/>
            <a:chExt cx="1104" cy="384"/>
          </a:xfrm>
        </p:grpSpPr>
        <p:sp>
          <p:nvSpPr>
            <p:cNvPr id="23610" name="Rectangle 93"/>
            <p:cNvSpPr>
              <a:spLocks noChangeArrowheads="1"/>
            </p:cNvSpPr>
            <p:nvPr/>
          </p:nvSpPr>
          <p:spPr bwMode="auto">
            <a:xfrm>
              <a:off x="1200" y="528"/>
              <a:ext cx="1104" cy="384"/>
            </a:xfrm>
            <a:prstGeom prst="rect">
              <a:avLst/>
            </a:prstGeom>
            <a:solidFill>
              <a:srgbClr val="F0F0E6"/>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itchFamily="34" charset="0"/>
                <a:cs typeface="Arial" pitchFamily="34" charset="0"/>
              </a:endParaRPr>
            </a:p>
          </p:txBody>
        </p:sp>
        <p:sp>
          <p:nvSpPr>
            <p:cNvPr id="23611" name="Text Box 94"/>
            <p:cNvSpPr txBox="1">
              <a:spLocks noChangeArrowheads="1"/>
            </p:cNvSpPr>
            <p:nvPr/>
          </p:nvSpPr>
          <p:spPr bwMode="auto">
            <a:xfrm>
              <a:off x="1258" y="569"/>
              <a:ext cx="1008"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fontAlgn="base" hangingPunct="1">
                <a:spcBef>
                  <a:spcPct val="50000"/>
                </a:spcBef>
                <a:spcAft>
                  <a:spcPct val="0"/>
                </a:spcAft>
              </a:pPr>
              <a:r>
                <a:rPr lang="en-US" sz="1600" dirty="0">
                  <a:solidFill>
                    <a:srgbClr val="000000"/>
                  </a:solidFill>
                  <a:latin typeface="Adobe Garamond Pro" pitchFamily="18" charset="0"/>
                </a:rPr>
                <a:t>Plots X “Species”</a:t>
              </a:r>
            </a:p>
          </p:txBody>
        </p:sp>
      </p:grpSp>
    </p:spTree>
    <p:extLst>
      <p:ext uri="{BB962C8B-B14F-4D97-AF65-F5344CB8AC3E}">
        <p14:creationId xmlns:p14="http://schemas.microsoft.com/office/powerpoint/2010/main" val="157566833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5252"/>
                                        </p:tgtEl>
                                        <p:attrNameLst>
                                          <p:attrName>style.visibility</p:attrName>
                                        </p:attrNameLst>
                                      </p:cBhvr>
                                      <p:to>
                                        <p:strVal val="visible"/>
                                      </p:to>
                                    </p:set>
                                  </p:childTnLst>
                                </p:cTn>
                              </p:par>
                              <p:par>
                                <p:cTn id="7" presetID="6" presetClass="emph" presetSubtype="0" fill="hold" nodeType="withEffect">
                                  <p:stCondLst>
                                    <p:cond delay="0"/>
                                  </p:stCondLst>
                                  <p:childTnLst>
                                    <p:animScale>
                                      <p:cBhvr>
                                        <p:cTn id="8" dur="2000" fill="hold"/>
                                        <p:tgtEl>
                                          <p:spTgt spid="45252"/>
                                        </p:tgtEl>
                                      </p:cBhvr>
                                      <p:by x="65000" y="65000"/>
                                    </p:animScale>
                                  </p:childTnLst>
                                </p:cTn>
                              </p:par>
                              <p:par>
                                <p:cTn id="9" presetID="0" presetClass="path" presetSubtype="0" accel="50000" decel="50000" fill="hold" nodeType="withEffect">
                                  <p:stCondLst>
                                    <p:cond delay="0"/>
                                  </p:stCondLst>
                                  <p:childTnLst>
                                    <p:animMotion origin="layout" path="M 3.88889E-6 4.07407E-6 L 0.05954 -0.43843 " pathEditMode="relative" rAng="0" ptsTypes="AA">
                                      <p:cBhvr>
                                        <p:cTn id="10" dur="2000" fill="hold"/>
                                        <p:tgtEl>
                                          <p:spTgt spid="45252"/>
                                        </p:tgtEl>
                                        <p:attrNameLst>
                                          <p:attrName>ppt_x</p:attrName>
                                          <p:attrName>ppt_y</p:attrName>
                                        </p:attrNameLst>
                                      </p:cBhvr>
                                      <p:rCtr x="2969" y="-21921"/>
                                    </p:animMotion>
                                  </p:childTnLst>
                                </p:cTn>
                              </p:par>
                            </p:childTnLst>
                          </p:cTn>
                        </p:par>
                        <p:par>
                          <p:cTn id="11" fill="hold" nodeType="afterGroup">
                            <p:stCondLst>
                              <p:cond delay="2000"/>
                            </p:stCondLst>
                            <p:childTnLst>
                              <p:par>
                                <p:cTn id="12" presetID="22" presetClass="entr" presetSubtype="2" fill="hold" grpId="0" nodeType="afterEffect">
                                  <p:stCondLst>
                                    <p:cond delay="0"/>
                                  </p:stCondLst>
                                  <p:childTnLst>
                                    <p:set>
                                      <p:cBhvr>
                                        <p:cTn id="13" dur="1" fill="hold">
                                          <p:stCondLst>
                                            <p:cond delay="0"/>
                                          </p:stCondLst>
                                        </p:cTn>
                                        <p:tgtEl>
                                          <p:spTgt spid="45159"/>
                                        </p:tgtEl>
                                        <p:attrNameLst>
                                          <p:attrName>style.visibility</p:attrName>
                                        </p:attrNameLst>
                                      </p:cBhvr>
                                      <p:to>
                                        <p:strVal val="visible"/>
                                      </p:to>
                                    </p:set>
                                    <p:animEffect transition="in" filter="wipe(right)">
                                      <p:cBhvr>
                                        <p:cTn id="14" dur="500"/>
                                        <p:tgtEl>
                                          <p:spTgt spid="45159"/>
                                        </p:tgtEl>
                                      </p:cBhvr>
                                    </p:animEffect>
                                  </p:childTnLst>
                                </p:cTn>
                              </p:par>
                            </p:childTnLst>
                          </p:cTn>
                        </p:par>
                        <p:par>
                          <p:cTn id="15" fill="hold" nodeType="afterGroup">
                            <p:stCondLst>
                              <p:cond delay="2500"/>
                            </p:stCondLst>
                            <p:childTnLst>
                              <p:par>
                                <p:cTn id="16" presetID="1" presetClass="entr" presetSubtype="0" fill="hold" nodeType="afterEffect">
                                  <p:stCondLst>
                                    <p:cond delay="0"/>
                                  </p:stCondLst>
                                  <p:childTnLst>
                                    <p:set>
                                      <p:cBhvr>
                                        <p:cTn id="17" dur="1" fill="hold">
                                          <p:stCondLst>
                                            <p:cond delay="0"/>
                                          </p:stCondLst>
                                        </p:cTn>
                                        <p:tgtEl>
                                          <p:spTgt spid="45157"/>
                                        </p:tgtEl>
                                        <p:attrNameLst>
                                          <p:attrName>style.visibility</p:attrName>
                                        </p:attrNameLst>
                                      </p:cBhvr>
                                      <p:to>
                                        <p:strVal val="visible"/>
                                      </p:to>
                                    </p:se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45158"/>
                                        </p:tgtEl>
                                        <p:attrNameLst>
                                          <p:attrName>style.visibility</p:attrName>
                                        </p:attrNameLst>
                                      </p:cBhvr>
                                      <p:to>
                                        <p:strVal val="visible"/>
                                      </p:to>
                                    </p:set>
                                    <p:animEffect transition="in" filter="wipe(left)">
                                      <p:cBhvr>
                                        <p:cTn id="22" dur="500"/>
                                        <p:tgtEl>
                                          <p:spTgt spid="45158"/>
                                        </p:tgtEl>
                                      </p:cBhvr>
                                    </p:animEffect>
                                  </p:childTnLst>
                                </p:cTn>
                              </p:par>
                            </p:childTnLst>
                          </p:cTn>
                        </p:par>
                        <p:par>
                          <p:cTn id="23" fill="hold" nodeType="afterGroup">
                            <p:stCondLst>
                              <p:cond delay="500"/>
                            </p:stCondLst>
                            <p:childTnLst>
                              <p:par>
                                <p:cTn id="24" presetID="1" presetClass="entr" presetSubtype="0" fill="hold" nodeType="afterEffect">
                                  <p:stCondLst>
                                    <p:cond delay="0"/>
                                  </p:stCondLst>
                                  <p:childTnLst>
                                    <p:set>
                                      <p:cBhvr>
                                        <p:cTn id="25" dur="1" fill="hold">
                                          <p:stCondLst>
                                            <p:cond delay="0"/>
                                          </p:stCondLst>
                                        </p:cTn>
                                        <p:tgtEl>
                                          <p:spTgt spid="45156"/>
                                        </p:tgtEl>
                                        <p:attrNameLst>
                                          <p:attrName>style.visibility</p:attrName>
                                        </p:attrNameLst>
                                      </p:cBhvr>
                                      <p:to>
                                        <p:strVal val="visible"/>
                                      </p:to>
                                    </p:set>
                                  </p:childTnLst>
                                </p:cTn>
                              </p:par>
                            </p:childTnLst>
                          </p:cTn>
                        </p:par>
                      </p:childTnLst>
                    </p:cTn>
                  </p:par>
                  <p:par>
                    <p:cTn id="26" fill="hold" nodeType="clickPar">
                      <p:stCondLst>
                        <p:cond delay="indefinite"/>
                      </p:stCondLst>
                      <p:childTnLst>
                        <p:par>
                          <p:cTn id="27" fill="hold" nodeType="withGroup">
                            <p:stCondLst>
                              <p:cond delay="0"/>
                            </p:stCondLst>
                            <p:childTnLst>
                              <p:par>
                                <p:cTn id="28" presetID="22" presetClass="entr" presetSubtype="1" fill="hold" nodeType="clickEffect">
                                  <p:stCondLst>
                                    <p:cond delay="0"/>
                                  </p:stCondLst>
                                  <p:childTnLst>
                                    <p:set>
                                      <p:cBhvr>
                                        <p:cTn id="29" dur="1" fill="hold">
                                          <p:stCondLst>
                                            <p:cond delay="0"/>
                                          </p:stCondLst>
                                        </p:cTn>
                                        <p:tgtEl>
                                          <p:spTgt spid="45350"/>
                                        </p:tgtEl>
                                        <p:attrNameLst>
                                          <p:attrName>style.visibility</p:attrName>
                                        </p:attrNameLst>
                                      </p:cBhvr>
                                      <p:to>
                                        <p:strVal val="visible"/>
                                      </p:to>
                                    </p:set>
                                    <p:animEffect transition="in" filter="wipe(up)">
                                      <p:cBhvr>
                                        <p:cTn id="30" dur="1000"/>
                                        <p:tgtEl>
                                          <p:spTgt spid="45350"/>
                                        </p:tgtEl>
                                      </p:cBhvr>
                                    </p:animEffect>
                                  </p:childTnLst>
                                </p:cTn>
                              </p:par>
                            </p:childTnLst>
                          </p:cTn>
                        </p:par>
                        <p:par>
                          <p:cTn id="31" fill="hold" nodeType="afterGroup">
                            <p:stCondLst>
                              <p:cond delay="1000"/>
                            </p:stCondLst>
                            <p:childTnLst>
                              <p:par>
                                <p:cTn id="32" presetID="1" presetClass="entr" presetSubtype="0" fill="hold" nodeType="afterEffect">
                                  <p:stCondLst>
                                    <p:cond delay="0"/>
                                  </p:stCondLst>
                                  <p:childTnLst>
                                    <p:set>
                                      <p:cBhvr>
                                        <p:cTn id="33" dur="1" fill="hold">
                                          <p:stCondLst>
                                            <p:cond delay="0"/>
                                          </p:stCondLst>
                                        </p:cTn>
                                        <p:tgtEl>
                                          <p:spTgt spid="45289"/>
                                        </p:tgtEl>
                                        <p:attrNameLst>
                                          <p:attrName>style.visibility</p:attrName>
                                        </p:attrNameLst>
                                      </p:cBhvr>
                                      <p:to>
                                        <p:strVal val="visible"/>
                                      </p:to>
                                    </p:set>
                                  </p:childTnLst>
                                </p:cTn>
                              </p:par>
                            </p:childTnLst>
                          </p:cTn>
                        </p:par>
                        <p:par>
                          <p:cTn id="34" fill="hold" nodeType="afterGroup">
                            <p:stCondLst>
                              <p:cond delay="1000"/>
                            </p:stCondLst>
                            <p:childTnLst>
                              <p:par>
                                <p:cTn id="35" presetID="22" presetClass="entr" presetSubtype="2" fill="hold" grpId="0" nodeType="afterEffect">
                                  <p:stCondLst>
                                    <p:cond delay="0"/>
                                  </p:stCondLst>
                                  <p:childTnLst>
                                    <p:set>
                                      <p:cBhvr>
                                        <p:cTn id="36" dur="1" fill="hold">
                                          <p:stCondLst>
                                            <p:cond delay="0"/>
                                          </p:stCondLst>
                                        </p:cTn>
                                        <p:tgtEl>
                                          <p:spTgt spid="45212"/>
                                        </p:tgtEl>
                                        <p:attrNameLst>
                                          <p:attrName>style.visibility</p:attrName>
                                        </p:attrNameLst>
                                      </p:cBhvr>
                                      <p:to>
                                        <p:strVal val="visible"/>
                                      </p:to>
                                    </p:set>
                                    <p:animEffect transition="in" filter="wipe(right)">
                                      <p:cBhvr>
                                        <p:cTn id="37" dur="1000"/>
                                        <p:tgtEl>
                                          <p:spTgt spid="45212"/>
                                        </p:tgtEl>
                                      </p:cBhvr>
                                    </p:animEffect>
                                  </p:childTnLst>
                                </p:cTn>
                              </p:par>
                            </p:childTnLst>
                          </p:cTn>
                        </p:par>
                        <p:par>
                          <p:cTn id="38" fill="hold" nodeType="afterGroup">
                            <p:stCondLst>
                              <p:cond delay="2000"/>
                            </p:stCondLst>
                            <p:childTnLst>
                              <p:par>
                                <p:cTn id="39" presetID="22" presetClass="entr" presetSubtype="1" fill="hold" grpId="0" nodeType="afterEffect">
                                  <p:stCondLst>
                                    <p:cond delay="0"/>
                                  </p:stCondLst>
                                  <p:childTnLst>
                                    <p:set>
                                      <p:cBhvr>
                                        <p:cTn id="40" dur="1" fill="hold">
                                          <p:stCondLst>
                                            <p:cond delay="0"/>
                                          </p:stCondLst>
                                        </p:cTn>
                                        <p:tgtEl>
                                          <p:spTgt spid="45213"/>
                                        </p:tgtEl>
                                        <p:attrNameLst>
                                          <p:attrName>style.visibility</p:attrName>
                                        </p:attrNameLst>
                                      </p:cBhvr>
                                      <p:to>
                                        <p:strVal val="visible"/>
                                      </p:to>
                                    </p:set>
                                    <p:animEffect transition="in" filter="wipe(up)">
                                      <p:cBhvr>
                                        <p:cTn id="41" dur="1000"/>
                                        <p:tgtEl>
                                          <p:spTgt spid="45213"/>
                                        </p:tgtEl>
                                      </p:cBhvr>
                                    </p:animEffect>
                                  </p:childTnLst>
                                </p:cTn>
                              </p:par>
                            </p:childTnLst>
                          </p:cTn>
                        </p:par>
                        <p:par>
                          <p:cTn id="42" fill="hold" nodeType="afterGroup">
                            <p:stCondLst>
                              <p:cond delay="3000"/>
                            </p:stCondLst>
                            <p:childTnLst>
                              <p:par>
                                <p:cTn id="43" presetID="1" presetClass="entr" presetSubtype="0" fill="hold" nodeType="afterEffect">
                                  <p:stCondLst>
                                    <p:cond delay="0"/>
                                  </p:stCondLst>
                                  <p:childTnLst>
                                    <p:set>
                                      <p:cBhvr>
                                        <p:cTn id="44" dur="1" fill="hold">
                                          <p:stCondLst>
                                            <p:cond delay="0"/>
                                          </p:stCondLst>
                                        </p:cTn>
                                        <p:tgtEl>
                                          <p:spTgt spid="45290"/>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45341"/>
                                        </p:tgtEl>
                                        <p:attrNameLst>
                                          <p:attrName>style.visibility</p:attrName>
                                        </p:attrNameLst>
                                      </p:cBhvr>
                                      <p:to>
                                        <p:strVal val="visible"/>
                                      </p:to>
                                    </p:set>
                                  </p:childTnLst>
                                </p:cTn>
                              </p:par>
                            </p:childTnLst>
                          </p:cTn>
                        </p:par>
                      </p:childTnLst>
                    </p:cTn>
                  </p:par>
                  <p:par>
                    <p:cTn id="47" fill="hold" nodeType="clickPar">
                      <p:stCondLst>
                        <p:cond delay="indefinite"/>
                      </p:stCondLst>
                      <p:childTnLst>
                        <p:par>
                          <p:cTn id="48" fill="hold" nodeType="withGroup">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45293"/>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45294"/>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45301"/>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45300"/>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45295"/>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45302"/>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45296"/>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45303"/>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45297"/>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45304"/>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45298"/>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45305"/>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45312"/>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45311"/>
                                        </p:tgtEl>
                                        <p:attrNameLst>
                                          <p:attrName>style.visibility</p:attrName>
                                        </p:attrNameLst>
                                      </p:cBhvr>
                                      <p:to>
                                        <p:strVal val="visible"/>
                                      </p:to>
                                    </p:set>
                                  </p:childTnLst>
                                </p:cTn>
                              </p:par>
                              <p:par>
                                <p:cTn id="77" presetID="1" presetClass="entr" presetSubtype="0" fill="hold" grpId="0" nodeType="withEffect">
                                  <p:stCondLst>
                                    <p:cond delay="0"/>
                                  </p:stCondLst>
                                  <p:childTnLst>
                                    <p:set>
                                      <p:cBhvr>
                                        <p:cTn id="78" dur="1" fill="hold">
                                          <p:stCondLst>
                                            <p:cond delay="0"/>
                                          </p:stCondLst>
                                        </p:cTn>
                                        <p:tgtEl>
                                          <p:spTgt spid="45310"/>
                                        </p:tgtEl>
                                        <p:attrNameLst>
                                          <p:attrName>style.visibility</p:attrName>
                                        </p:attrNameLst>
                                      </p:cBhvr>
                                      <p:to>
                                        <p:strVal val="visible"/>
                                      </p:to>
                                    </p:set>
                                  </p:childTnLst>
                                </p:cTn>
                              </p:par>
                              <p:par>
                                <p:cTn id="79" presetID="1" presetClass="entr" presetSubtype="0" fill="hold" grpId="0" nodeType="withEffect">
                                  <p:stCondLst>
                                    <p:cond delay="0"/>
                                  </p:stCondLst>
                                  <p:childTnLst>
                                    <p:set>
                                      <p:cBhvr>
                                        <p:cTn id="80" dur="1" fill="hold">
                                          <p:stCondLst>
                                            <p:cond delay="0"/>
                                          </p:stCondLst>
                                        </p:cTn>
                                        <p:tgtEl>
                                          <p:spTgt spid="45307"/>
                                        </p:tgtEl>
                                        <p:attrNameLst>
                                          <p:attrName>style.visibility</p:attrName>
                                        </p:attrNameLst>
                                      </p:cBhvr>
                                      <p:to>
                                        <p:strVal val="visible"/>
                                      </p:to>
                                    </p:set>
                                  </p:childTnLst>
                                </p:cTn>
                              </p:par>
                              <p:par>
                                <p:cTn id="81" presetID="1" presetClass="entr" presetSubtype="0" fill="hold" grpId="0" nodeType="withEffect">
                                  <p:stCondLst>
                                    <p:cond delay="0"/>
                                  </p:stCondLst>
                                  <p:childTnLst>
                                    <p:set>
                                      <p:cBhvr>
                                        <p:cTn id="82" dur="1" fill="hold">
                                          <p:stCondLst>
                                            <p:cond delay="0"/>
                                          </p:stCondLst>
                                        </p:cTn>
                                        <p:tgtEl>
                                          <p:spTgt spid="45308"/>
                                        </p:tgtEl>
                                        <p:attrNameLst>
                                          <p:attrName>style.visibility</p:attrName>
                                        </p:attrNameLst>
                                      </p:cBhvr>
                                      <p:to>
                                        <p:strVal val="visible"/>
                                      </p:to>
                                    </p:set>
                                  </p:childTnLst>
                                </p:cTn>
                              </p:par>
                              <p:par>
                                <p:cTn id="83" presetID="1" presetClass="entr" presetSubtype="0" fill="hold" grpId="0" nodeType="withEffect">
                                  <p:stCondLst>
                                    <p:cond delay="0"/>
                                  </p:stCondLst>
                                  <p:childTnLst>
                                    <p:set>
                                      <p:cBhvr>
                                        <p:cTn id="84" dur="1" fill="hold">
                                          <p:stCondLst>
                                            <p:cond delay="0"/>
                                          </p:stCondLst>
                                        </p:cTn>
                                        <p:tgtEl>
                                          <p:spTgt spid="45309"/>
                                        </p:tgtEl>
                                        <p:attrNameLst>
                                          <p:attrName>style.visibility</p:attrName>
                                        </p:attrNameLst>
                                      </p:cBhvr>
                                      <p:to>
                                        <p:strVal val="visible"/>
                                      </p:to>
                                    </p:set>
                                  </p:childTnLst>
                                </p:cTn>
                              </p:par>
                              <p:par>
                                <p:cTn id="85" presetID="1" presetClass="entr" presetSubtype="0" fill="hold" grpId="0" nodeType="withEffect">
                                  <p:stCondLst>
                                    <p:cond delay="0"/>
                                  </p:stCondLst>
                                  <p:childTnLst>
                                    <p:set>
                                      <p:cBhvr>
                                        <p:cTn id="86" dur="1" fill="hold">
                                          <p:stCondLst>
                                            <p:cond delay="0"/>
                                          </p:stCondLst>
                                        </p:cTn>
                                        <p:tgtEl>
                                          <p:spTgt spid="45316"/>
                                        </p:tgtEl>
                                        <p:attrNameLst>
                                          <p:attrName>style.visibility</p:attrName>
                                        </p:attrNameLst>
                                      </p:cBhvr>
                                      <p:to>
                                        <p:strVal val="visible"/>
                                      </p:to>
                                    </p:set>
                                  </p:childTnLst>
                                </p:cTn>
                              </p:par>
                              <p:par>
                                <p:cTn id="87" presetID="1" presetClass="entr" presetSubtype="0" fill="hold" grpId="0" nodeType="withEffect">
                                  <p:stCondLst>
                                    <p:cond delay="0"/>
                                  </p:stCondLst>
                                  <p:childTnLst>
                                    <p:set>
                                      <p:cBhvr>
                                        <p:cTn id="88" dur="1" fill="hold">
                                          <p:stCondLst>
                                            <p:cond delay="0"/>
                                          </p:stCondLst>
                                        </p:cTn>
                                        <p:tgtEl>
                                          <p:spTgt spid="45315"/>
                                        </p:tgtEl>
                                        <p:attrNameLst>
                                          <p:attrName>style.visibility</p:attrName>
                                        </p:attrNameLst>
                                      </p:cBhvr>
                                      <p:to>
                                        <p:strVal val="visible"/>
                                      </p:to>
                                    </p:set>
                                  </p:childTnLst>
                                </p:cTn>
                              </p:par>
                              <p:par>
                                <p:cTn id="89" presetID="1" presetClass="entr" presetSubtype="0" fill="hold" grpId="0" nodeType="withEffect">
                                  <p:stCondLst>
                                    <p:cond delay="0"/>
                                  </p:stCondLst>
                                  <p:childTnLst>
                                    <p:set>
                                      <p:cBhvr>
                                        <p:cTn id="90" dur="1" fill="hold">
                                          <p:stCondLst>
                                            <p:cond delay="0"/>
                                          </p:stCondLst>
                                        </p:cTn>
                                        <p:tgtEl>
                                          <p:spTgt spid="45314"/>
                                        </p:tgtEl>
                                        <p:attrNameLst>
                                          <p:attrName>style.visibility</p:attrName>
                                        </p:attrNameLst>
                                      </p:cBhvr>
                                      <p:to>
                                        <p:strVal val="visible"/>
                                      </p:to>
                                    </p:set>
                                  </p:childTnLst>
                                </p:cTn>
                              </p:par>
                              <p:par>
                                <p:cTn id="91" presetID="1" presetClass="entr" presetSubtype="0" fill="hold" grpId="0" nodeType="withEffect">
                                  <p:stCondLst>
                                    <p:cond delay="0"/>
                                  </p:stCondLst>
                                  <p:childTnLst>
                                    <p:set>
                                      <p:cBhvr>
                                        <p:cTn id="92" dur="1" fill="hold">
                                          <p:stCondLst>
                                            <p:cond delay="0"/>
                                          </p:stCondLst>
                                        </p:cTn>
                                        <p:tgtEl>
                                          <p:spTgt spid="45317"/>
                                        </p:tgtEl>
                                        <p:attrNameLst>
                                          <p:attrName>style.visibility</p:attrName>
                                        </p:attrNameLst>
                                      </p:cBhvr>
                                      <p:to>
                                        <p:strVal val="visible"/>
                                      </p:to>
                                    </p:set>
                                  </p:childTnLst>
                                </p:cTn>
                              </p:par>
                              <p:par>
                                <p:cTn id="93" presetID="1" presetClass="entr" presetSubtype="0" fill="hold" grpId="0" nodeType="withEffect">
                                  <p:stCondLst>
                                    <p:cond delay="0"/>
                                  </p:stCondLst>
                                  <p:childTnLst>
                                    <p:set>
                                      <p:cBhvr>
                                        <p:cTn id="94" dur="1" fill="hold">
                                          <p:stCondLst>
                                            <p:cond delay="0"/>
                                          </p:stCondLst>
                                        </p:cTn>
                                        <p:tgtEl>
                                          <p:spTgt spid="45318"/>
                                        </p:tgtEl>
                                        <p:attrNameLst>
                                          <p:attrName>style.visibility</p:attrName>
                                        </p:attrNameLst>
                                      </p:cBhvr>
                                      <p:to>
                                        <p:strVal val="visible"/>
                                      </p:to>
                                    </p:set>
                                  </p:childTnLst>
                                </p:cTn>
                              </p:par>
                              <p:par>
                                <p:cTn id="95" presetID="1" presetClass="entr" presetSubtype="0" fill="hold" grpId="0" nodeType="withEffect">
                                  <p:stCondLst>
                                    <p:cond delay="0"/>
                                  </p:stCondLst>
                                  <p:childTnLst>
                                    <p:set>
                                      <p:cBhvr>
                                        <p:cTn id="96" dur="1" fill="hold">
                                          <p:stCondLst>
                                            <p:cond delay="0"/>
                                          </p:stCondLst>
                                        </p:cTn>
                                        <p:tgtEl>
                                          <p:spTgt spid="45319"/>
                                        </p:tgtEl>
                                        <p:attrNameLst>
                                          <p:attrName>style.visibility</p:attrName>
                                        </p:attrNameLst>
                                      </p:cBhvr>
                                      <p:to>
                                        <p:strVal val="visible"/>
                                      </p:to>
                                    </p:set>
                                  </p:childTnLst>
                                </p:cTn>
                              </p:par>
                              <p:par>
                                <p:cTn id="97" presetID="1" presetClass="entr" presetSubtype="0" fill="hold" grpId="0" nodeType="withEffect">
                                  <p:stCondLst>
                                    <p:cond delay="0"/>
                                  </p:stCondLst>
                                  <p:childTnLst>
                                    <p:set>
                                      <p:cBhvr>
                                        <p:cTn id="98" dur="1" fill="hold">
                                          <p:stCondLst>
                                            <p:cond delay="0"/>
                                          </p:stCondLst>
                                        </p:cTn>
                                        <p:tgtEl>
                                          <p:spTgt spid="45326"/>
                                        </p:tgtEl>
                                        <p:attrNameLst>
                                          <p:attrName>style.visibility</p:attrName>
                                        </p:attrNameLst>
                                      </p:cBhvr>
                                      <p:to>
                                        <p:strVal val="visible"/>
                                      </p:to>
                                    </p:set>
                                  </p:childTnLst>
                                </p:cTn>
                              </p:par>
                              <p:par>
                                <p:cTn id="99" presetID="1" presetClass="entr" presetSubtype="0" fill="hold" grpId="0" nodeType="withEffect">
                                  <p:stCondLst>
                                    <p:cond delay="0"/>
                                  </p:stCondLst>
                                  <p:childTnLst>
                                    <p:set>
                                      <p:cBhvr>
                                        <p:cTn id="100" dur="1" fill="hold">
                                          <p:stCondLst>
                                            <p:cond delay="0"/>
                                          </p:stCondLst>
                                        </p:cTn>
                                        <p:tgtEl>
                                          <p:spTgt spid="45325"/>
                                        </p:tgtEl>
                                        <p:attrNameLst>
                                          <p:attrName>style.visibility</p:attrName>
                                        </p:attrNameLst>
                                      </p:cBhvr>
                                      <p:to>
                                        <p:strVal val="visible"/>
                                      </p:to>
                                    </p:set>
                                  </p:childTnLst>
                                </p:cTn>
                              </p:par>
                              <p:par>
                                <p:cTn id="101" presetID="1" presetClass="entr" presetSubtype="0" fill="hold" grpId="0" nodeType="withEffect">
                                  <p:stCondLst>
                                    <p:cond delay="0"/>
                                  </p:stCondLst>
                                  <p:childTnLst>
                                    <p:set>
                                      <p:cBhvr>
                                        <p:cTn id="102" dur="1" fill="hold">
                                          <p:stCondLst>
                                            <p:cond delay="0"/>
                                          </p:stCondLst>
                                        </p:cTn>
                                        <p:tgtEl>
                                          <p:spTgt spid="45324"/>
                                        </p:tgtEl>
                                        <p:attrNameLst>
                                          <p:attrName>style.visibility</p:attrName>
                                        </p:attrNameLst>
                                      </p:cBhvr>
                                      <p:to>
                                        <p:strVal val="visible"/>
                                      </p:to>
                                    </p:set>
                                  </p:childTnLst>
                                </p:cTn>
                              </p:par>
                              <p:par>
                                <p:cTn id="103" presetID="1" presetClass="entr" presetSubtype="0" fill="hold" grpId="0" nodeType="withEffect">
                                  <p:stCondLst>
                                    <p:cond delay="0"/>
                                  </p:stCondLst>
                                  <p:childTnLst>
                                    <p:set>
                                      <p:cBhvr>
                                        <p:cTn id="104" dur="1" fill="hold">
                                          <p:stCondLst>
                                            <p:cond delay="0"/>
                                          </p:stCondLst>
                                        </p:cTn>
                                        <p:tgtEl>
                                          <p:spTgt spid="45323"/>
                                        </p:tgtEl>
                                        <p:attrNameLst>
                                          <p:attrName>style.visibility</p:attrName>
                                        </p:attrNameLst>
                                      </p:cBhvr>
                                      <p:to>
                                        <p:strVal val="visible"/>
                                      </p:to>
                                    </p:set>
                                  </p:childTnLst>
                                </p:cTn>
                              </p:par>
                              <p:par>
                                <p:cTn id="105" presetID="1" presetClass="entr" presetSubtype="0" fill="hold" grpId="0" nodeType="withEffect">
                                  <p:stCondLst>
                                    <p:cond delay="0"/>
                                  </p:stCondLst>
                                  <p:childTnLst>
                                    <p:set>
                                      <p:cBhvr>
                                        <p:cTn id="106" dur="1" fill="hold">
                                          <p:stCondLst>
                                            <p:cond delay="0"/>
                                          </p:stCondLst>
                                        </p:cTn>
                                        <p:tgtEl>
                                          <p:spTgt spid="45322"/>
                                        </p:tgtEl>
                                        <p:attrNameLst>
                                          <p:attrName>style.visibility</p:attrName>
                                        </p:attrNameLst>
                                      </p:cBhvr>
                                      <p:to>
                                        <p:strVal val="visible"/>
                                      </p:to>
                                    </p:set>
                                  </p:childTnLst>
                                </p:cTn>
                              </p:par>
                              <p:par>
                                <p:cTn id="107" presetID="1" presetClass="entr" presetSubtype="0" fill="hold" grpId="0" nodeType="withEffect">
                                  <p:stCondLst>
                                    <p:cond delay="0"/>
                                  </p:stCondLst>
                                  <p:childTnLst>
                                    <p:set>
                                      <p:cBhvr>
                                        <p:cTn id="108" dur="1" fill="hold">
                                          <p:stCondLst>
                                            <p:cond delay="0"/>
                                          </p:stCondLst>
                                        </p:cTn>
                                        <p:tgtEl>
                                          <p:spTgt spid="45321"/>
                                        </p:tgtEl>
                                        <p:attrNameLst>
                                          <p:attrName>style.visibility</p:attrName>
                                        </p:attrNameLst>
                                      </p:cBhvr>
                                      <p:to>
                                        <p:strVal val="visible"/>
                                      </p:to>
                                    </p:set>
                                  </p:childTnLst>
                                </p:cTn>
                              </p:par>
                            </p:childTnLst>
                          </p:cTn>
                        </p:par>
                        <p:par>
                          <p:cTn id="109" fill="hold" nodeType="afterGroup">
                            <p:stCondLst>
                              <p:cond delay="0"/>
                            </p:stCondLst>
                            <p:childTnLst>
                              <p:par>
                                <p:cTn id="110" presetID="0" presetClass="path" presetSubtype="0" accel="50000" decel="50000" fill="hold" grpId="1" nodeType="afterEffect">
                                  <p:stCondLst>
                                    <p:cond delay="0"/>
                                  </p:stCondLst>
                                  <p:childTnLst>
                                    <p:animMotion origin="layout" path="M -7.22222E-6 2.07495E-6 L -0.42397 0.11728 " pathEditMode="relative" ptsTypes="AA">
                                      <p:cBhvr>
                                        <p:cTn id="111" dur="2000" fill="hold"/>
                                        <p:tgtEl>
                                          <p:spTgt spid="45293"/>
                                        </p:tgtEl>
                                        <p:attrNameLst>
                                          <p:attrName>ppt_x</p:attrName>
                                          <p:attrName>ppt_y</p:attrName>
                                        </p:attrNameLst>
                                      </p:cBhvr>
                                    </p:animMotion>
                                  </p:childTnLst>
                                </p:cTn>
                              </p:par>
                              <p:par>
                                <p:cTn id="112" presetID="0" presetClass="path" presetSubtype="0" accel="50000" decel="50000" fill="hold" grpId="1" nodeType="withEffect">
                                  <p:stCondLst>
                                    <p:cond delay="0"/>
                                  </p:stCondLst>
                                  <p:childTnLst>
                                    <p:animMotion origin="layout" path="M 0.00034 -0.00046 L -0.52362 -0.05921 " pathEditMode="relative" ptsTypes="AA">
                                      <p:cBhvr>
                                        <p:cTn id="113" dur="2000" fill="hold"/>
                                        <p:tgtEl>
                                          <p:spTgt spid="45294"/>
                                        </p:tgtEl>
                                        <p:attrNameLst>
                                          <p:attrName>ppt_x</p:attrName>
                                          <p:attrName>ppt_y</p:attrName>
                                        </p:attrNameLst>
                                      </p:cBhvr>
                                    </p:animMotion>
                                  </p:childTnLst>
                                </p:cTn>
                              </p:par>
                              <p:par>
                                <p:cTn id="114" presetID="0" presetClass="path" presetSubtype="0" accel="50000" decel="50000" fill="hold" grpId="1" nodeType="withEffect">
                                  <p:stCondLst>
                                    <p:cond delay="0"/>
                                  </p:stCondLst>
                                  <p:childTnLst>
                                    <p:animMotion origin="layout" path="M -7.22222E-6 4.1499E-6 L -0.47605 0.18667 " pathEditMode="relative" ptsTypes="AA">
                                      <p:cBhvr>
                                        <p:cTn id="115" dur="2000" fill="hold"/>
                                        <p:tgtEl>
                                          <p:spTgt spid="45295"/>
                                        </p:tgtEl>
                                        <p:attrNameLst>
                                          <p:attrName>ppt_x</p:attrName>
                                          <p:attrName>ppt_y</p:attrName>
                                        </p:attrNameLst>
                                      </p:cBhvr>
                                    </p:animMotion>
                                  </p:childTnLst>
                                </p:cTn>
                              </p:par>
                              <p:par>
                                <p:cTn id="116" presetID="0" presetClass="path" presetSubtype="0" accel="50000" decel="50000" fill="hold" grpId="1" nodeType="withEffect">
                                  <p:stCondLst>
                                    <p:cond delay="0"/>
                                  </p:stCondLst>
                                  <p:childTnLst>
                                    <p:animMotion origin="layout" path="M 0.00034 0.00092 L -0.59167 -0.02568 " pathEditMode="relative" ptsTypes="AA">
                                      <p:cBhvr>
                                        <p:cTn id="117" dur="2000" fill="hold"/>
                                        <p:tgtEl>
                                          <p:spTgt spid="45296"/>
                                        </p:tgtEl>
                                        <p:attrNameLst>
                                          <p:attrName>ppt_x</p:attrName>
                                          <p:attrName>ppt_y</p:attrName>
                                        </p:attrNameLst>
                                      </p:cBhvr>
                                    </p:animMotion>
                                  </p:childTnLst>
                                </p:cTn>
                              </p:par>
                              <p:par>
                                <p:cTn id="118" presetID="0" presetClass="path" presetSubtype="0" accel="50000" decel="50000" fill="hold" grpId="1" nodeType="withEffect">
                                  <p:stCondLst>
                                    <p:cond delay="0"/>
                                  </p:stCondLst>
                                  <p:childTnLst>
                                    <p:animMotion origin="layout" path="M -7.22222E-6 -3.39579E-6 L -0.46806 -0.15984 " pathEditMode="relative" ptsTypes="AA">
                                      <p:cBhvr>
                                        <p:cTn id="119" dur="2000" fill="hold"/>
                                        <p:tgtEl>
                                          <p:spTgt spid="45297"/>
                                        </p:tgtEl>
                                        <p:attrNameLst>
                                          <p:attrName>ppt_x</p:attrName>
                                          <p:attrName>ppt_y</p:attrName>
                                        </p:attrNameLst>
                                      </p:cBhvr>
                                    </p:animMotion>
                                  </p:childTnLst>
                                </p:cTn>
                              </p:par>
                              <p:par>
                                <p:cTn id="120" presetID="0" presetClass="path" presetSubtype="0" accel="50000" decel="50000" fill="hold" grpId="1" nodeType="withEffect">
                                  <p:stCondLst>
                                    <p:cond delay="0"/>
                                  </p:stCondLst>
                                  <p:childTnLst>
                                    <p:animMotion origin="layout" path="M -7.22222E-6 8.11242E-6 L -0.53994 -0.22391 " pathEditMode="relative" ptsTypes="AA">
                                      <p:cBhvr>
                                        <p:cTn id="121" dur="2000" fill="hold"/>
                                        <p:tgtEl>
                                          <p:spTgt spid="45298"/>
                                        </p:tgtEl>
                                        <p:attrNameLst>
                                          <p:attrName>ppt_x</p:attrName>
                                          <p:attrName>ppt_y</p:attrName>
                                        </p:attrNameLst>
                                      </p:cBhvr>
                                    </p:animMotion>
                                  </p:childTnLst>
                                </p:cTn>
                              </p:par>
                              <p:par>
                                <p:cTn id="122" presetID="0" presetClass="path" presetSubtype="0" accel="50000" decel="50000" fill="hold" grpId="1" nodeType="withEffect">
                                  <p:stCondLst>
                                    <p:cond delay="0"/>
                                  </p:stCondLst>
                                  <p:childTnLst>
                                    <p:animMotion origin="layout" path="M -2.77778E-7 2.07495E-6 L -0.63611 0.34119 " pathEditMode="relative" ptsTypes="AA">
                                      <p:cBhvr>
                                        <p:cTn id="123" dur="2000" fill="hold"/>
                                        <p:tgtEl>
                                          <p:spTgt spid="45300"/>
                                        </p:tgtEl>
                                        <p:attrNameLst>
                                          <p:attrName>ppt_x</p:attrName>
                                          <p:attrName>ppt_y</p:attrName>
                                        </p:attrNameLst>
                                      </p:cBhvr>
                                    </p:animMotion>
                                  </p:childTnLst>
                                </p:cTn>
                              </p:par>
                              <p:par>
                                <p:cTn id="124" presetID="0" presetClass="path" presetSubtype="0" accel="50000" decel="50000" fill="hold" grpId="1" nodeType="withEffect">
                                  <p:stCondLst>
                                    <p:cond delay="0"/>
                                  </p:stCondLst>
                                  <p:childTnLst>
                                    <p:animMotion origin="layout" path="M -3.33333E-6 2.64168E-6 L -0.59201 -0.00532 " pathEditMode="relative" ptsTypes="AA">
                                      <p:cBhvr>
                                        <p:cTn id="125" dur="2000" fill="hold"/>
                                        <p:tgtEl>
                                          <p:spTgt spid="45301"/>
                                        </p:tgtEl>
                                        <p:attrNameLst>
                                          <p:attrName>ppt_x</p:attrName>
                                          <p:attrName>ppt_y</p:attrName>
                                        </p:attrNameLst>
                                      </p:cBhvr>
                                    </p:animMotion>
                                  </p:childTnLst>
                                </p:cTn>
                              </p:par>
                              <p:par>
                                <p:cTn id="126" presetID="0" presetClass="path" presetSubtype="0" accel="50000" decel="50000" fill="hold" grpId="1" nodeType="withEffect">
                                  <p:stCondLst>
                                    <p:cond delay="0"/>
                                  </p:stCondLst>
                                  <p:childTnLst>
                                    <p:animMotion origin="layout" path="M -3.33333E-6 4.1499E-6 L -0.63611 0.11728 " pathEditMode="relative" ptsTypes="AA">
                                      <p:cBhvr>
                                        <p:cTn id="127" dur="2000" fill="hold"/>
                                        <p:tgtEl>
                                          <p:spTgt spid="45302"/>
                                        </p:tgtEl>
                                        <p:attrNameLst>
                                          <p:attrName>ppt_x</p:attrName>
                                          <p:attrName>ppt_y</p:attrName>
                                        </p:attrNameLst>
                                      </p:cBhvr>
                                    </p:animMotion>
                                  </p:childTnLst>
                                </p:cTn>
                              </p:par>
                              <p:par>
                                <p:cTn id="128" presetID="0" presetClass="path" presetSubtype="0" accel="50000" decel="50000" fill="hold" grpId="1" nodeType="withEffect">
                                  <p:stCondLst>
                                    <p:cond delay="0"/>
                                  </p:stCondLst>
                                  <p:childTnLst>
                                    <p:animMotion origin="layout" path="M -3.33333E-6 -5.28337E-6 L -0.50399 -0.19732 " pathEditMode="relative" ptsTypes="AA">
                                      <p:cBhvr>
                                        <p:cTn id="129" dur="2000" fill="hold"/>
                                        <p:tgtEl>
                                          <p:spTgt spid="45303"/>
                                        </p:tgtEl>
                                        <p:attrNameLst>
                                          <p:attrName>ppt_x</p:attrName>
                                          <p:attrName>ppt_y</p:attrName>
                                        </p:attrNameLst>
                                      </p:cBhvr>
                                    </p:animMotion>
                                  </p:childTnLst>
                                </p:cTn>
                              </p:par>
                              <p:par>
                                <p:cTn id="130" presetID="0" presetClass="path" presetSubtype="0" accel="50000" decel="50000" fill="hold" grpId="1" nodeType="withEffect">
                                  <p:stCondLst>
                                    <p:cond delay="0"/>
                                  </p:stCondLst>
                                  <p:childTnLst>
                                    <p:animMotion origin="layout" path="M -3.33333E-6 -3.39579E-6 L -0.61614 -0.2718 " pathEditMode="relative" ptsTypes="AA">
                                      <p:cBhvr>
                                        <p:cTn id="131" dur="2000" fill="hold"/>
                                        <p:tgtEl>
                                          <p:spTgt spid="45304"/>
                                        </p:tgtEl>
                                        <p:attrNameLst>
                                          <p:attrName>ppt_x</p:attrName>
                                          <p:attrName>ppt_y</p:attrName>
                                        </p:attrNameLst>
                                      </p:cBhvr>
                                    </p:animMotion>
                                  </p:childTnLst>
                                </p:cTn>
                              </p:par>
                              <p:par>
                                <p:cTn id="132" presetID="0" presetClass="path" presetSubtype="0" accel="50000" decel="50000" fill="hold" grpId="1" nodeType="withEffect">
                                  <p:stCondLst>
                                    <p:cond delay="0"/>
                                  </p:stCondLst>
                                  <p:childTnLst>
                                    <p:animMotion origin="layout" path="M -2.77778E-7 8.11242E-6 L -0.60399 -0.05852 " pathEditMode="relative" ptsTypes="AA">
                                      <p:cBhvr>
                                        <p:cTn id="133" dur="2000" fill="hold"/>
                                        <p:tgtEl>
                                          <p:spTgt spid="45305"/>
                                        </p:tgtEl>
                                        <p:attrNameLst>
                                          <p:attrName>ppt_x</p:attrName>
                                          <p:attrName>ppt_y</p:attrName>
                                        </p:attrNameLst>
                                      </p:cBhvr>
                                    </p:animMotion>
                                  </p:childTnLst>
                                </p:cTn>
                              </p:par>
                              <p:par>
                                <p:cTn id="134" presetID="0" presetClass="path" presetSubtype="0" accel="50000" decel="50000" fill="hold" grpId="1" nodeType="withEffect">
                                  <p:stCondLst>
                                    <p:cond delay="0"/>
                                  </p:stCondLst>
                                  <p:childTnLst>
                                    <p:animMotion origin="layout" path="M 8.33333E-7 2.07495E-6 L -0.7 0.13324 " pathEditMode="relative" ptsTypes="AA">
                                      <p:cBhvr>
                                        <p:cTn id="135" dur="2000" fill="hold"/>
                                        <p:tgtEl>
                                          <p:spTgt spid="45307"/>
                                        </p:tgtEl>
                                        <p:attrNameLst>
                                          <p:attrName>ppt_x</p:attrName>
                                          <p:attrName>ppt_y</p:attrName>
                                        </p:attrNameLst>
                                      </p:cBhvr>
                                    </p:animMotion>
                                  </p:childTnLst>
                                </p:cTn>
                              </p:par>
                              <p:par>
                                <p:cTn id="136" presetID="0" presetClass="path" presetSubtype="0" accel="50000" decel="50000" fill="hold" grpId="1" nodeType="withEffect">
                                  <p:stCondLst>
                                    <p:cond delay="0"/>
                                  </p:stCondLst>
                                  <p:childTnLst>
                                    <p:animMotion origin="layout" path="M -2.22222E-6 2.64168E-6 L -0.71198 0.00532 " pathEditMode="relative" ptsTypes="AA">
                                      <p:cBhvr>
                                        <p:cTn id="137" dur="2000" fill="hold"/>
                                        <p:tgtEl>
                                          <p:spTgt spid="45308"/>
                                        </p:tgtEl>
                                        <p:attrNameLst>
                                          <p:attrName>ppt_x</p:attrName>
                                          <p:attrName>ppt_y</p:attrName>
                                        </p:attrNameLst>
                                      </p:cBhvr>
                                    </p:animMotion>
                                  </p:childTnLst>
                                </p:cTn>
                              </p:par>
                              <p:par>
                                <p:cTn id="138" presetID="0" presetClass="path" presetSubtype="0" accel="50000" decel="50000" fill="hold" grpId="1" nodeType="withEffect">
                                  <p:stCondLst>
                                    <p:cond delay="0"/>
                                  </p:stCondLst>
                                  <p:childTnLst>
                                    <p:animMotion origin="layout" path="M 8.33333E-7 4.1499E-6 L -0.67205 0.07471 " pathEditMode="relative" ptsTypes="AA">
                                      <p:cBhvr>
                                        <p:cTn id="139" dur="2000" fill="hold"/>
                                        <p:tgtEl>
                                          <p:spTgt spid="45309"/>
                                        </p:tgtEl>
                                        <p:attrNameLst>
                                          <p:attrName>ppt_x</p:attrName>
                                          <p:attrName>ppt_y</p:attrName>
                                        </p:attrNameLst>
                                      </p:cBhvr>
                                    </p:animMotion>
                                  </p:childTnLst>
                                </p:cTn>
                              </p:par>
                              <p:par>
                                <p:cTn id="140" presetID="0" presetClass="path" presetSubtype="0" accel="50000" decel="50000" fill="hold" grpId="1" nodeType="withEffect">
                                  <p:stCondLst>
                                    <p:cond delay="0"/>
                                  </p:stCondLst>
                                  <p:childTnLst>
                                    <p:animMotion origin="layout" path="M -0.00052 0.00092 L -0.52448 0.09692 " pathEditMode="relative" ptsTypes="AA">
                                      <p:cBhvr>
                                        <p:cTn id="141" dur="2000" fill="hold"/>
                                        <p:tgtEl>
                                          <p:spTgt spid="45310"/>
                                        </p:tgtEl>
                                        <p:attrNameLst>
                                          <p:attrName>ppt_x</p:attrName>
                                          <p:attrName>ppt_y</p:attrName>
                                        </p:attrNameLst>
                                      </p:cBhvr>
                                    </p:animMotion>
                                  </p:childTnLst>
                                </p:cTn>
                              </p:par>
                              <p:par>
                                <p:cTn id="142" presetID="0" presetClass="path" presetSubtype="0" accel="50000" decel="50000" fill="hold" grpId="1" nodeType="withEffect">
                                  <p:stCondLst>
                                    <p:cond delay="0"/>
                                  </p:stCondLst>
                                  <p:childTnLst>
                                    <p:animMotion origin="layout" path="M 8.33333E-7 -3.39579E-6 L -0.58004 -0.0532 " pathEditMode="relative" ptsTypes="AA">
                                      <p:cBhvr>
                                        <p:cTn id="143" dur="2000" fill="hold"/>
                                        <p:tgtEl>
                                          <p:spTgt spid="45311"/>
                                        </p:tgtEl>
                                        <p:attrNameLst>
                                          <p:attrName>ppt_x</p:attrName>
                                          <p:attrName>ppt_y</p:attrName>
                                        </p:attrNameLst>
                                      </p:cBhvr>
                                    </p:animMotion>
                                  </p:childTnLst>
                                </p:cTn>
                              </p:par>
                              <p:par>
                                <p:cTn id="144" presetID="0" presetClass="path" presetSubtype="0" accel="50000" decel="50000" fill="hold" grpId="1" nodeType="withEffect">
                                  <p:stCondLst>
                                    <p:cond delay="0"/>
                                  </p:stCondLst>
                                  <p:childTnLst>
                                    <p:animMotion origin="layout" path="M 8.33333E-7 8.11242E-6 L -0.57205 -0.06939 " pathEditMode="relative" ptsTypes="AA">
                                      <p:cBhvr>
                                        <p:cTn id="145" dur="2000" fill="hold"/>
                                        <p:tgtEl>
                                          <p:spTgt spid="45312"/>
                                        </p:tgtEl>
                                        <p:attrNameLst>
                                          <p:attrName>ppt_x</p:attrName>
                                          <p:attrName>ppt_y</p:attrName>
                                        </p:attrNameLst>
                                      </p:cBhvr>
                                    </p:animMotion>
                                  </p:childTnLst>
                                </p:cTn>
                              </p:par>
                              <p:par>
                                <p:cTn id="146" presetID="0" presetClass="path" presetSubtype="0" accel="50000" decel="50000" fill="hold" grpId="1" nodeType="withEffect">
                                  <p:stCondLst>
                                    <p:cond delay="0"/>
                                  </p:stCondLst>
                                  <p:childTnLst>
                                    <p:animMotion origin="layout" path="M -5.27778E-6 2.07495E-6 L -0.70001 0.26648 " pathEditMode="relative" ptsTypes="AA">
                                      <p:cBhvr>
                                        <p:cTn id="147" dur="2000" fill="hold"/>
                                        <p:tgtEl>
                                          <p:spTgt spid="45314"/>
                                        </p:tgtEl>
                                        <p:attrNameLst>
                                          <p:attrName>ppt_x</p:attrName>
                                          <p:attrName>ppt_y</p:attrName>
                                        </p:attrNameLst>
                                      </p:cBhvr>
                                    </p:animMotion>
                                  </p:childTnLst>
                                </p:cTn>
                              </p:par>
                              <p:par>
                                <p:cTn id="148" presetID="0" presetClass="path" presetSubtype="0" accel="50000" decel="50000" fill="hold" grpId="1" nodeType="withEffect">
                                  <p:stCondLst>
                                    <p:cond delay="0"/>
                                  </p:stCondLst>
                                  <p:childTnLst>
                                    <p:animMotion origin="layout" path="M -5.27778E-6 2.26232E-6 L -0.79202 0.03192 " pathEditMode="relative" ptsTypes="AA">
                                      <p:cBhvr>
                                        <p:cTn id="149" dur="2000" fill="hold"/>
                                        <p:tgtEl>
                                          <p:spTgt spid="45315"/>
                                        </p:tgtEl>
                                        <p:attrNameLst>
                                          <p:attrName>ppt_x</p:attrName>
                                          <p:attrName>ppt_y</p:attrName>
                                        </p:attrNameLst>
                                      </p:cBhvr>
                                    </p:animMotion>
                                  </p:childTnLst>
                                </p:cTn>
                              </p:par>
                              <p:par>
                                <p:cTn id="150" presetID="0" presetClass="path" presetSubtype="0" accel="50000" decel="50000" fill="hold" grpId="1" nodeType="withEffect">
                                  <p:stCondLst>
                                    <p:cond delay="0"/>
                                  </p:stCondLst>
                                  <p:childTnLst>
                                    <p:animMotion origin="layout" path="M -5.27778E-6 4.1499E-6 L -0.60001 0.09068 " pathEditMode="relative" ptsTypes="AA">
                                      <p:cBhvr>
                                        <p:cTn id="151" dur="2000" fill="hold"/>
                                        <p:tgtEl>
                                          <p:spTgt spid="45316"/>
                                        </p:tgtEl>
                                        <p:attrNameLst>
                                          <p:attrName>ppt_x</p:attrName>
                                          <p:attrName>ppt_y</p:attrName>
                                        </p:attrNameLst>
                                      </p:cBhvr>
                                    </p:animMotion>
                                  </p:childTnLst>
                                </p:cTn>
                              </p:par>
                              <p:par>
                                <p:cTn id="152" presetID="0" presetClass="path" presetSubtype="0" accel="50000" decel="50000" fill="hold" grpId="1" nodeType="withEffect">
                                  <p:stCondLst>
                                    <p:cond delay="0"/>
                                  </p:stCondLst>
                                  <p:childTnLst>
                                    <p:animMotion origin="layout" path="M -5.27778E-6 -5.28337E-6 L -0.67605 -0.01597 " pathEditMode="relative" ptsTypes="AA">
                                      <p:cBhvr>
                                        <p:cTn id="153" dur="2000" fill="hold"/>
                                        <p:tgtEl>
                                          <p:spTgt spid="45317"/>
                                        </p:tgtEl>
                                        <p:attrNameLst>
                                          <p:attrName>ppt_x</p:attrName>
                                          <p:attrName>ppt_y</p:attrName>
                                        </p:attrNameLst>
                                      </p:cBhvr>
                                    </p:animMotion>
                                  </p:childTnLst>
                                </p:cTn>
                              </p:par>
                              <p:par>
                                <p:cTn id="154" presetID="0" presetClass="path" presetSubtype="0" accel="50000" decel="50000" fill="hold" grpId="1" nodeType="withEffect">
                                  <p:stCondLst>
                                    <p:cond delay="0"/>
                                  </p:stCondLst>
                                  <p:childTnLst>
                                    <p:animMotion origin="layout" path="M -5.27778E-6 -3.39579E-6 L -0.66806 -0.01596 " pathEditMode="relative" ptsTypes="AA">
                                      <p:cBhvr>
                                        <p:cTn id="155" dur="2000" fill="hold"/>
                                        <p:tgtEl>
                                          <p:spTgt spid="45318"/>
                                        </p:tgtEl>
                                        <p:attrNameLst>
                                          <p:attrName>ppt_x</p:attrName>
                                          <p:attrName>ppt_y</p:attrName>
                                        </p:attrNameLst>
                                      </p:cBhvr>
                                    </p:animMotion>
                                  </p:childTnLst>
                                </p:cTn>
                              </p:par>
                              <p:par>
                                <p:cTn id="156" presetID="0" presetClass="path" presetSubtype="0" accel="50000" decel="50000" fill="hold" grpId="1" nodeType="withEffect">
                                  <p:stCondLst>
                                    <p:cond delay="0"/>
                                  </p:stCondLst>
                                  <p:childTnLst>
                                    <p:animMotion origin="layout" path="M -5.27778E-6 8.11242E-6 L -0.66007 -0.325 " pathEditMode="relative" ptsTypes="AA">
                                      <p:cBhvr>
                                        <p:cTn id="157" dur="2000" fill="hold"/>
                                        <p:tgtEl>
                                          <p:spTgt spid="45319"/>
                                        </p:tgtEl>
                                        <p:attrNameLst>
                                          <p:attrName>ppt_x</p:attrName>
                                          <p:attrName>ppt_y</p:attrName>
                                        </p:attrNameLst>
                                      </p:cBhvr>
                                    </p:animMotion>
                                  </p:childTnLst>
                                </p:cTn>
                              </p:par>
                              <p:par>
                                <p:cTn id="158" presetID="0" presetClass="path" presetSubtype="0" accel="50000" decel="50000" fill="hold" grpId="1" nodeType="withEffect">
                                  <p:stCondLst>
                                    <p:cond delay="0"/>
                                  </p:stCondLst>
                                  <p:childTnLst>
                                    <p:animMotion origin="layout" path="M 2.22222E-6 2.07495E-6 L -0.77587 0.18667 " pathEditMode="relative" ptsTypes="AA">
                                      <p:cBhvr>
                                        <p:cTn id="159" dur="2000" fill="hold"/>
                                        <p:tgtEl>
                                          <p:spTgt spid="45321"/>
                                        </p:tgtEl>
                                        <p:attrNameLst>
                                          <p:attrName>ppt_x</p:attrName>
                                          <p:attrName>ppt_y</p:attrName>
                                        </p:attrNameLst>
                                      </p:cBhvr>
                                    </p:animMotion>
                                  </p:childTnLst>
                                </p:cTn>
                              </p:par>
                              <p:par>
                                <p:cTn id="160" presetID="0" presetClass="path" presetSubtype="0" accel="50000" decel="50000" fill="hold" grpId="1" nodeType="withEffect">
                                  <p:stCondLst>
                                    <p:cond delay="0"/>
                                  </p:stCondLst>
                                  <p:childTnLst>
                                    <p:animMotion origin="layout" path="M 5.27778E-6 2.64168E-6 L -0.72395 0.08513 " pathEditMode="relative" ptsTypes="AA">
                                      <p:cBhvr>
                                        <p:cTn id="161" dur="2000" fill="hold"/>
                                        <p:tgtEl>
                                          <p:spTgt spid="45322"/>
                                        </p:tgtEl>
                                        <p:attrNameLst>
                                          <p:attrName>ppt_x</p:attrName>
                                          <p:attrName>ppt_y</p:attrName>
                                        </p:attrNameLst>
                                      </p:cBhvr>
                                    </p:animMotion>
                                  </p:childTnLst>
                                </p:cTn>
                              </p:par>
                              <p:par>
                                <p:cTn id="162" presetID="0" presetClass="path" presetSubtype="0" accel="50000" decel="50000" fill="hold" grpId="1" nodeType="withEffect">
                                  <p:stCondLst>
                                    <p:cond delay="0"/>
                                  </p:stCondLst>
                                  <p:childTnLst>
                                    <p:animMotion origin="layout" path="M 5.27778E-6 4.1499E-6 L -0.68801 -0.06917 " pathEditMode="relative" ptsTypes="AA">
                                      <p:cBhvr>
                                        <p:cTn id="163" dur="2000" fill="hold"/>
                                        <p:tgtEl>
                                          <p:spTgt spid="45323"/>
                                        </p:tgtEl>
                                        <p:attrNameLst>
                                          <p:attrName>ppt_x</p:attrName>
                                          <p:attrName>ppt_y</p:attrName>
                                        </p:attrNameLst>
                                      </p:cBhvr>
                                    </p:animMotion>
                                  </p:childTnLst>
                                </p:cTn>
                              </p:par>
                              <p:par>
                                <p:cTn id="164" presetID="0" presetClass="path" presetSubtype="0" accel="50000" decel="50000" fill="hold" grpId="1" nodeType="withEffect">
                                  <p:stCondLst>
                                    <p:cond delay="0"/>
                                  </p:stCondLst>
                                  <p:childTnLst>
                                    <p:animMotion origin="layout" path="M -2.77778E-6 1.41337E-6 L -0.73194 -0.1492 " pathEditMode="relative" rAng="0" ptsTypes="AA">
                                      <p:cBhvr>
                                        <p:cTn id="165" dur="2000" fill="hold"/>
                                        <p:tgtEl>
                                          <p:spTgt spid="45324"/>
                                        </p:tgtEl>
                                        <p:attrNameLst>
                                          <p:attrName>ppt_x</p:attrName>
                                          <p:attrName>ppt_y</p:attrName>
                                        </p:attrNameLst>
                                      </p:cBhvr>
                                      <p:rCtr x="-36597" y="-7472"/>
                                    </p:animMotion>
                                  </p:childTnLst>
                                </p:cTn>
                              </p:par>
                              <p:par>
                                <p:cTn id="166" presetID="0" presetClass="path" presetSubtype="0" accel="50000" decel="50000" fill="hold" grpId="1" nodeType="withEffect">
                                  <p:stCondLst>
                                    <p:cond delay="0"/>
                                  </p:stCondLst>
                                  <p:childTnLst>
                                    <p:animMotion origin="layout" path="M 2.22222E-6 -3.39579E-6 L -0.68785 -0.09045 " pathEditMode="relative" ptsTypes="AA">
                                      <p:cBhvr>
                                        <p:cTn id="167" dur="2000" fill="hold"/>
                                        <p:tgtEl>
                                          <p:spTgt spid="45325"/>
                                        </p:tgtEl>
                                        <p:attrNameLst>
                                          <p:attrName>ppt_x</p:attrName>
                                          <p:attrName>ppt_y</p:attrName>
                                        </p:attrNameLst>
                                      </p:cBhvr>
                                    </p:animMotion>
                                  </p:childTnLst>
                                </p:cTn>
                              </p:par>
                              <p:par>
                                <p:cTn id="168" presetID="0" presetClass="path" presetSubtype="0" accel="50000" decel="50000" fill="hold" grpId="1" nodeType="withEffect">
                                  <p:stCondLst>
                                    <p:cond delay="0"/>
                                  </p:stCondLst>
                                  <p:childTnLst>
                                    <p:animMotion origin="layout" path="M 5.27778E-6 8.11242E-6 L -0.74791 -0.25052 " pathEditMode="relative" ptsTypes="AA">
                                      <p:cBhvr>
                                        <p:cTn id="169" dur="2000" fill="hold"/>
                                        <p:tgtEl>
                                          <p:spTgt spid="45326"/>
                                        </p:tgtEl>
                                        <p:attrNameLst>
                                          <p:attrName>ppt_x</p:attrName>
                                          <p:attrName>ppt_y</p:attrName>
                                        </p:attrNameLst>
                                      </p:cBhvr>
                                    </p:animMotion>
                                  </p:childTnLst>
                                </p:cTn>
                              </p:par>
                            </p:childTnLst>
                          </p:cTn>
                        </p:par>
                      </p:childTnLst>
                    </p:cTn>
                  </p:par>
                  <p:par>
                    <p:cTn id="170" fill="hold" nodeType="clickPar">
                      <p:stCondLst>
                        <p:cond delay="indefinite"/>
                      </p:stCondLst>
                      <p:childTnLst>
                        <p:par>
                          <p:cTn id="171" fill="hold" nodeType="withGroup">
                            <p:stCondLst>
                              <p:cond delay="0"/>
                            </p:stCondLst>
                            <p:childTnLst>
                              <p:par>
                                <p:cTn id="172" presetID="1" presetClass="entr" presetSubtype="0" fill="hold" grpId="0" nodeType="clickEffect">
                                  <p:stCondLst>
                                    <p:cond delay="0"/>
                                  </p:stCondLst>
                                  <p:childTnLst>
                                    <p:set>
                                      <p:cBhvr>
                                        <p:cTn id="173" dur="1" fill="hold">
                                          <p:stCondLst>
                                            <p:cond delay="0"/>
                                          </p:stCondLst>
                                        </p:cTn>
                                        <p:tgtEl>
                                          <p:spTgt spid="45327"/>
                                        </p:tgtEl>
                                        <p:attrNameLst>
                                          <p:attrName>style.visibility</p:attrName>
                                        </p:attrNameLst>
                                      </p:cBhvr>
                                      <p:to>
                                        <p:strVal val="visible"/>
                                      </p:to>
                                    </p:set>
                                  </p:childTnLst>
                                </p:cTn>
                              </p:par>
                              <p:par>
                                <p:cTn id="174" presetID="1" presetClass="entr" presetSubtype="0" fill="hold" grpId="0" nodeType="withEffect">
                                  <p:stCondLst>
                                    <p:cond delay="0"/>
                                  </p:stCondLst>
                                  <p:childTnLst>
                                    <p:set>
                                      <p:cBhvr>
                                        <p:cTn id="175" dur="1" fill="hold">
                                          <p:stCondLst>
                                            <p:cond delay="0"/>
                                          </p:stCondLst>
                                        </p:cTn>
                                        <p:tgtEl>
                                          <p:spTgt spid="45328"/>
                                        </p:tgtEl>
                                        <p:attrNameLst>
                                          <p:attrName>style.visibility</p:attrName>
                                        </p:attrNameLst>
                                      </p:cBhvr>
                                      <p:to>
                                        <p:strVal val="visible"/>
                                      </p:to>
                                    </p:set>
                                  </p:childTnLst>
                                </p:cTn>
                              </p:par>
                            </p:childTnLst>
                          </p:cTn>
                        </p:par>
                        <p:par>
                          <p:cTn id="176" fill="hold" nodeType="afterGroup">
                            <p:stCondLst>
                              <p:cond delay="0"/>
                            </p:stCondLst>
                            <p:childTnLst>
                              <p:par>
                                <p:cTn id="177" presetID="0" presetClass="path" presetSubtype="0" accel="50000" decel="50000" fill="hold" grpId="1" nodeType="afterEffect">
                                  <p:stCondLst>
                                    <p:cond delay="1500"/>
                                  </p:stCondLst>
                                  <p:childTnLst>
                                    <p:animMotion origin="layout" path="M 4.72222E-6 -1.85185E-6 L -0.6198 -0.16389 " pathEditMode="relative" rAng="0" ptsTypes="AA">
                                      <p:cBhvr>
                                        <p:cTn id="178" dur="2000" fill="hold"/>
                                        <p:tgtEl>
                                          <p:spTgt spid="45328"/>
                                        </p:tgtEl>
                                        <p:attrNameLst>
                                          <p:attrName>ppt_x</p:attrName>
                                          <p:attrName>ppt_y</p:attrName>
                                        </p:attrNameLst>
                                      </p:cBhvr>
                                      <p:rCtr x="-30990" y="-8194"/>
                                    </p:animMotion>
                                  </p:childTnLst>
                                </p:cTn>
                              </p:par>
                            </p:childTnLst>
                          </p:cTn>
                        </p:par>
                      </p:childTnLst>
                    </p:cTn>
                  </p:par>
                  <p:par>
                    <p:cTn id="179" fill="hold" nodeType="clickPar">
                      <p:stCondLst>
                        <p:cond delay="indefinite"/>
                      </p:stCondLst>
                      <p:childTnLst>
                        <p:par>
                          <p:cTn id="180" fill="hold" nodeType="withGroup">
                            <p:stCondLst>
                              <p:cond delay="0"/>
                            </p:stCondLst>
                            <p:childTnLst>
                              <p:par>
                                <p:cTn id="181" presetID="1" presetClass="entr" presetSubtype="0" fill="hold" grpId="0" nodeType="clickEffect">
                                  <p:stCondLst>
                                    <p:cond delay="0"/>
                                  </p:stCondLst>
                                  <p:childTnLst>
                                    <p:set>
                                      <p:cBhvr>
                                        <p:cTn id="182" dur="1" fill="hold">
                                          <p:stCondLst>
                                            <p:cond delay="0"/>
                                          </p:stCondLst>
                                        </p:cTn>
                                        <p:tgtEl>
                                          <p:spTgt spid="45330"/>
                                        </p:tgtEl>
                                        <p:attrNameLst>
                                          <p:attrName>style.visibility</p:attrName>
                                        </p:attrNameLst>
                                      </p:cBhvr>
                                      <p:to>
                                        <p:strVal val="visible"/>
                                      </p:to>
                                    </p:set>
                                  </p:childTnLst>
                                </p:cTn>
                              </p:par>
                              <p:par>
                                <p:cTn id="183" presetID="1" presetClass="entr" presetSubtype="0" fill="hold" grpId="0" nodeType="withEffect">
                                  <p:stCondLst>
                                    <p:cond delay="0"/>
                                  </p:stCondLst>
                                  <p:childTnLst>
                                    <p:set>
                                      <p:cBhvr>
                                        <p:cTn id="184" dur="1" fill="hold">
                                          <p:stCondLst>
                                            <p:cond delay="0"/>
                                          </p:stCondLst>
                                        </p:cTn>
                                        <p:tgtEl>
                                          <p:spTgt spid="45331"/>
                                        </p:tgtEl>
                                        <p:attrNameLst>
                                          <p:attrName>style.visibility</p:attrName>
                                        </p:attrNameLst>
                                      </p:cBhvr>
                                      <p:to>
                                        <p:strVal val="visible"/>
                                      </p:to>
                                    </p:set>
                                  </p:childTnLst>
                                </p:cTn>
                              </p:par>
                              <p:par>
                                <p:cTn id="185" presetID="1" presetClass="entr" presetSubtype="0" fill="hold" grpId="0" nodeType="withEffect">
                                  <p:stCondLst>
                                    <p:cond delay="0"/>
                                  </p:stCondLst>
                                  <p:childTnLst>
                                    <p:set>
                                      <p:cBhvr>
                                        <p:cTn id="186" dur="1" fill="hold">
                                          <p:stCondLst>
                                            <p:cond delay="0"/>
                                          </p:stCondLst>
                                        </p:cTn>
                                        <p:tgtEl>
                                          <p:spTgt spid="45332"/>
                                        </p:tgtEl>
                                        <p:attrNameLst>
                                          <p:attrName>style.visibility</p:attrName>
                                        </p:attrNameLst>
                                      </p:cBhvr>
                                      <p:to>
                                        <p:strVal val="visible"/>
                                      </p:to>
                                    </p:set>
                                  </p:childTnLst>
                                </p:cTn>
                              </p:par>
                            </p:childTnLst>
                          </p:cTn>
                        </p:par>
                      </p:childTnLst>
                    </p:cTn>
                  </p:par>
                  <p:par>
                    <p:cTn id="187" fill="hold" nodeType="clickPar">
                      <p:stCondLst>
                        <p:cond delay="indefinite"/>
                      </p:stCondLst>
                      <p:childTnLst>
                        <p:par>
                          <p:cTn id="188" fill="hold" nodeType="withGroup">
                            <p:stCondLst>
                              <p:cond delay="0"/>
                            </p:stCondLst>
                            <p:childTnLst>
                              <p:par>
                                <p:cTn id="189" presetID="10" presetClass="entr" presetSubtype="0" fill="hold" grpId="0" nodeType="clickEffect">
                                  <p:stCondLst>
                                    <p:cond delay="0"/>
                                  </p:stCondLst>
                                  <p:childTnLst>
                                    <p:set>
                                      <p:cBhvr>
                                        <p:cTn id="190" dur="1" fill="hold">
                                          <p:stCondLst>
                                            <p:cond delay="0"/>
                                          </p:stCondLst>
                                        </p:cTn>
                                        <p:tgtEl>
                                          <p:spTgt spid="45342"/>
                                        </p:tgtEl>
                                        <p:attrNameLst>
                                          <p:attrName>style.visibility</p:attrName>
                                        </p:attrNameLst>
                                      </p:cBhvr>
                                      <p:to>
                                        <p:strVal val="visible"/>
                                      </p:to>
                                    </p:set>
                                    <p:animEffect transition="in" filter="fade">
                                      <p:cBhvr>
                                        <p:cTn id="191" dur="2000"/>
                                        <p:tgtEl>
                                          <p:spTgt spid="45342"/>
                                        </p:tgtEl>
                                      </p:cBhvr>
                                    </p:animEffect>
                                  </p:childTnLst>
                                </p:cTn>
                              </p:par>
                              <p:par>
                                <p:cTn id="192" presetID="10" presetClass="entr" presetSubtype="0" fill="hold" grpId="0" nodeType="withEffect">
                                  <p:stCondLst>
                                    <p:cond delay="0"/>
                                  </p:stCondLst>
                                  <p:childTnLst>
                                    <p:set>
                                      <p:cBhvr>
                                        <p:cTn id="193" dur="1" fill="hold">
                                          <p:stCondLst>
                                            <p:cond delay="0"/>
                                          </p:stCondLst>
                                        </p:cTn>
                                        <p:tgtEl>
                                          <p:spTgt spid="45343"/>
                                        </p:tgtEl>
                                        <p:attrNameLst>
                                          <p:attrName>style.visibility</p:attrName>
                                        </p:attrNameLst>
                                      </p:cBhvr>
                                      <p:to>
                                        <p:strVal val="visible"/>
                                      </p:to>
                                    </p:set>
                                    <p:animEffect transition="in" filter="fade">
                                      <p:cBhvr>
                                        <p:cTn id="194" dur="2000"/>
                                        <p:tgtEl>
                                          <p:spTgt spid="453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158" grpId="0" animBg="1"/>
      <p:bldP spid="45159" grpId="0" animBg="1"/>
      <p:bldP spid="45212" grpId="0" animBg="1"/>
      <p:bldP spid="45213" grpId="0" animBg="1"/>
      <p:bldP spid="45293" grpId="0" animBg="1"/>
      <p:bldP spid="45293" grpId="1" animBg="1"/>
      <p:bldP spid="45294" grpId="0" animBg="1"/>
      <p:bldP spid="45294" grpId="1" animBg="1"/>
      <p:bldP spid="45295" grpId="0" animBg="1"/>
      <p:bldP spid="45295" grpId="1" animBg="1"/>
      <p:bldP spid="45296" grpId="0" animBg="1"/>
      <p:bldP spid="45296" grpId="1" animBg="1"/>
      <p:bldP spid="45297" grpId="0" animBg="1"/>
      <p:bldP spid="45297" grpId="1" animBg="1"/>
      <p:bldP spid="45298" grpId="0" animBg="1"/>
      <p:bldP spid="45298" grpId="1" animBg="1"/>
      <p:bldP spid="45300" grpId="0" animBg="1"/>
      <p:bldP spid="45300" grpId="1" animBg="1"/>
      <p:bldP spid="45301" grpId="0" animBg="1"/>
      <p:bldP spid="45301" grpId="1" animBg="1"/>
      <p:bldP spid="45302" grpId="0" animBg="1"/>
      <p:bldP spid="45302" grpId="1" animBg="1"/>
      <p:bldP spid="45303" grpId="0" animBg="1"/>
      <p:bldP spid="45303" grpId="1" animBg="1"/>
      <p:bldP spid="45304" grpId="0" animBg="1"/>
      <p:bldP spid="45304" grpId="1" animBg="1"/>
      <p:bldP spid="45305" grpId="0" animBg="1"/>
      <p:bldP spid="45305" grpId="1" animBg="1"/>
      <p:bldP spid="45307" grpId="0" animBg="1"/>
      <p:bldP spid="45307" grpId="1" animBg="1"/>
      <p:bldP spid="45308" grpId="0" animBg="1"/>
      <p:bldP spid="45308" grpId="1" animBg="1"/>
      <p:bldP spid="45309" grpId="0" animBg="1"/>
      <p:bldP spid="45309" grpId="1" animBg="1"/>
      <p:bldP spid="45310" grpId="0" animBg="1"/>
      <p:bldP spid="45310" grpId="1" animBg="1"/>
      <p:bldP spid="45311" grpId="0" animBg="1"/>
      <p:bldP spid="45311" grpId="1" animBg="1"/>
      <p:bldP spid="45312" grpId="0" animBg="1"/>
      <p:bldP spid="45312" grpId="1" animBg="1"/>
      <p:bldP spid="45314" grpId="0" animBg="1"/>
      <p:bldP spid="45314" grpId="1" animBg="1"/>
      <p:bldP spid="45315" grpId="0" animBg="1"/>
      <p:bldP spid="45315" grpId="1" animBg="1"/>
      <p:bldP spid="45316" grpId="0" animBg="1"/>
      <p:bldP spid="45316" grpId="1" animBg="1"/>
      <p:bldP spid="45317" grpId="0" animBg="1"/>
      <p:bldP spid="45317" grpId="1" animBg="1"/>
      <p:bldP spid="45318" grpId="0" animBg="1"/>
      <p:bldP spid="45318" grpId="1" animBg="1"/>
      <p:bldP spid="45319" grpId="0" animBg="1"/>
      <p:bldP spid="45319" grpId="1" animBg="1"/>
      <p:bldP spid="45321" grpId="0" animBg="1"/>
      <p:bldP spid="45321" grpId="1" animBg="1"/>
      <p:bldP spid="45322" grpId="0" animBg="1"/>
      <p:bldP spid="45322" grpId="1" animBg="1"/>
      <p:bldP spid="45323" grpId="0" animBg="1"/>
      <p:bldP spid="45323" grpId="1" animBg="1"/>
      <p:bldP spid="45324" grpId="0" animBg="1"/>
      <p:bldP spid="45324" grpId="1" animBg="1"/>
      <p:bldP spid="45325" grpId="0" animBg="1"/>
      <p:bldP spid="45325" grpId="1" animBg="1"/>
      <p:bldP spid="45326" grpId="0" animBg="1"/>
      <p:bldP spid="45326" grpId="1" animBg="1"/>
      <p:bldP spid="45327" grpId="0" animBg="1"/>
      <p:bldP spid="45328" grpId="0" animBg="1"/>
      <p:bldP spid="45328" grpId="1" animBg="1"/>
      <p:bldP spid="45331" grpId="0" animBg="1"/>
      <p:bldP spid="45332" grpId="0" animBg="1"/>
      <p:bldP spid="45342" grpId="0" animBg="1"/>
      <p:bldP spid="45330" grpId="0" animBg="1"/>
      <p:bldP spid="4534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ChangeArrowheads="1"/>
          </p:cNvSpPr>
          <p:nvPr>
            <p:ph type="title"/>
          </p:nvPr>
        </p:nvSpPr>
        <p:spPr/>
        <p:txBody>
          <a:bodyPr/>
          <a:lstStyle/>
          <a:p>
            <a:pPr eaLnBrk="1" hangingPunct="1"/>
            <a:r>
              <a:rPr lang="en-US" dirty="0"/>
              <a:t>Why Canonical Correspondence Analysis?</a:t>
            </a:r>
          </a:p>
        </p:txBody>
      </p:sp>
      <p:sp>
        <p:nvSpPr>
          <p:cNvPr id="59395" name="Rectangle 3"/>
          <p:cNvSpPr>
            <a:spLocks noGrp="1" noChangeArrowheads="1"/>
          </p:cNvSpPr>
          <p:nvPr>
            <p:ph idx="1"/>
          </p:nvPr>
        </p:nvSpPr>
        <p:spPr>
          <a:xfrm>
            <a:off x="228600" y="2182812"/>
            <a:ext cx="8686800" cy="4141787"/>
          </a:xfrm>
        </p:spPr>
        <p:txBody>
          <a:bodyPr/>
          <a:lstStyle/>
          <a:p>
            <a:pPr eaLnBrk="1" hangingPunct="1"/>
            <a:r>
              <a:rPr lang="en-US" sz="2200" dirty="0"/>
              <a:t>Interest in species composition</a:t>
            </a:r>
          </a:p>
          <a:p>
            <a:pPr eaLnBrk="1" hangingPunct="1"/>
            <a:r>
              <a:rPr lang="en-US" sz="2200" dirty="0"/>
              <a:t>Grounded in ecological theory, widely used by ecologists</a:t>
            </a:r>
          </a:p>
          <a:p>
            <a:pPr eaLnBrk="1" hangingPunct="1"/>
            <a:r>
              <a:rPr lang="en-US" sz="2200" dirty="0"/>
              <a:t>A way to quantify relations between two multivariate matrices:</a:t>
            </a:r>
          </a:p>
          <a:p>
            <a:pPr lvl="1" eaLnBrk="1" hangingPunct="1"/>
            <a:r>
              <a:rPr lang="en-US" sz="2200" dirty="0"/>
              <a:t>spatial predictors (explanatory variables)</a:t>
            </a:r>
          </a:p>
          <a:p>
            <a:pPr lvl="1" eaLnBrk="1" hangingPunct="1"/>
            <a:r>
              <a:rPr lang="en-US" sz="2200" dirty="0"/>
              <a:t>species abundances (response variables)</a:t>
            </a:r>
          </a:p>
          <a:p>
            <a:pPr marL="457200" lvl="1" indent="0" eaLnBrk="1" hangingPunct="1">
              <a:buNone/>
            </a:pPr>
            <a:endParaRPr lang="en-US" sz="2200" dirty="0"/>
          </a:p>
          <a:p>
            <a:pPr eaLnBrk="1" hangingPunct="1"/>
            <a:r>
              <a:rPr lang="en-US" sz="2200" dirty="0"/>
              <a:t>Robust to many challenges of ecological community data:</a:t>
            </a:r>
          </a:p>
          <a:p>
            <a:pPr lvl="1" eaLnBrk="1" hangingPunct="1"/>
            <a:r>
              <a:rPr lang="en-US" sz="2200" dirty="0"/>
              <a:t>non-linear responses of species along environment gradients</a:t>
            </a:r>
          </a:p>
          <a:p>
            <a:pPr lvl="1" eaLnBrk="1" hangingPunct="1"/>
            <a:r>
              <a:rPr lang="en-US" sz="2200" dirty="0"/>
              <a:t>sparse data matrices (species on plots)</a:t>
            </a:r>
          </a:p>
          <a:p>
            <a:pPr lvl="1" eaLnBrk="1" hangingPunct="1"/>
            <a:r>
              <a:rPr lang="en-US" sz="2200" dirty="0"/>
              <a:t>Multi-</a:t>
            </a:r>
            <a:r>
              <a:rPr lang="en-US" sz="2200" dirty="0" err="1"/>
              <a:t>collinearity</a:t>
            </a:r>
            <a:endParaRPr lang="en-US" sz="2200" dirty="0"/>
          </a:p>
        </p:txBody>
      </p:sp>
      <p:grpSp>
        <p:nvGrpSpPr>
          <p:cNvPr id="3" name="Group 2"/>
          <p:cNvGrpSpPr/>
          <p:nvPr/>
        </p:nvGrpSpPr>
        <p:grpSpPr>
          <a:xfrm>
            <a:off x="6453981" y="3596338"/>
            <a:ext cx="2178050" cy="944562"/>
            <a:chOff x="6334125" y="3973513"/>
            <a:chExt cx="2178050" cy="944562"/>
          </a:xfrm>
        </p:grpSpPr>
        <p:sp>
          <p:nvSpPr>
            <p:cNvPr id="59397" name="Freeform 6"/>
            <p:cNvSpPr>
              <a:spLocks/>
            </p:cNvSpPr>
            <p:nvPr/>
          </p:nvSpPr>
          <p:spPr bwMode="auto">
            <a:xfrm>
              <a:off x="6986588" y="3973513"/>
              <a:ext cx="1452562" cy="944562"/>
            </a:xfrm>
            <a:custGeom>
              <a:avLst/>
              <a:gdLst>
                <a:gd name="T0" fmla="*/ 0 w 960"/>
                <a:gd name="T1" fmla="*/ 944562 h 688"/>
                <a:gd name="T2" fmla="*/ 290512 w 960"/>
                <a:gd name="T3" fmla="*/ 746863 h 688"/>
                <a:gd name="T4" fmla="*/ 508397 w 960"/>
                <a:gd name="T5" fmla="*/ 153766 h 688"/>
                <a:gd name="T6" fmla="*/ 726281 w 960"/>
                <a:gd name="T7" fmla="*/ 87866 h 688"/>
                <a:gd name="T8" fmla="*/ 1016793 w 960"/>
                <a:gd name="T9" fmla="*/ 680963 h 688"/>
                <a:gd name="T10" fmla="*/ 1234678 w 960"/>
                <a:gd name="T11" fmla="*/ 878662 h 688"/>
                <a:gd name="T12" fmla="*/ 1452562 w 960"/>
                <a:gd name="T13" fmla="*/ 944562 h 68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60" h="688">
                  <a:moveTo>
                    <a:pt x="0" y="688"/>
                  </a:moveTo>
                  <a:cubicBezTo>
                    <a:pt x="68" y="664"/>
                    <a:pt x="136" y="640"/>
                    <a:pt x="192" y="544"/>
                  </a:cubicBezTo>
                  <a:cubicBezTo>
                    <a:pt x="248" y="448"/>
                    <a:pt x="288" y="192"/>
                    <a:pt x="336" y="112"/>
                  </a:cubicBezTo>
                  <a:cubicBezTo>
                    <a:pt x="384" y="32"/>
                    <a:pt x="424" y="0"/>
                    <a:pt x="480" y="64"/>
                  </a:cubicBezTo>
                  <a:cubicBezTo>
                    <a:pt x="536" y="128"/>
                    <a:pt x="616" y="400"/>
                    <a:pt x="672" y="496"/>
                  </a:cubicBezTo>
                  <a:cubicBezTo>
                    <a:pt x="728" y="592"/>
                    <a:pt x="768" y="608"/>
                    <a:pt x="816" y="640"/>
                  </a:cubicBezTo>
                  <a:cubicBezTo>
                    <a:pt x="864" y="672"/>
                    <a:pt x="912" y="680"/>
                    <a:pt x="960" y="688"/>
                  </a:cubicBezTo>
                </a:path>
              </a:pathLst>
            </a:custGeom>
            <a:noFill/>
            <a:ln w="28575" cmpd="sng">
              <a:solidFill>
                <a:srgbClr val="FF6600"/>
              </a:solidFill>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a:solidFill>
                  <a:srgbClr val="000000"/>
                </a:solidFill>
                <a:latin typeface="Arial" pitchFamily="34" charset="0"/>
                <a:cs typeface="Arial" pitchFamily="34" charset="0"/>
              </a:endParaRPr>
            </a:p>
          </p:txBody>
        </p:sp>
        <p:grpSp>
          <p:nvGrpSpPr>
            <p:cNvPr id="2" name="Group 1"/>
            <p:cNvGrpSpPr/>
            <p:nvPr/>
          </p:nvGrpSpPr>
          <p:grpSpPr>
            <a:xfrm>
              <a:off x="6334125" y="4325938"/>
              <a:ext cx="2178050" cy="592137"/>
              <a:chOff x="6334125" y="4325938"/>
              <a:chExt cx="2178050" cy="592137"/>
            </a:xfrm>
          </p:grpSpPr>
          <p:sp>
            <p:nvSpPr>
              <p:cNvPr id="59396" name="Freeform 5"/>
              <p:cNvSpPr>
                <a:spLocks/>
              </p:cNvSpPr>
              <p:nvPr/>
            </p:nvSpPr>
            <p:spPr bwMode="auto">
              <a:xfrm>
                <a:off x="6334125" y="4325938"/>
                <a:ext cx="1089025" cy="592137"/>
              </a:xfrm>
              <a:custGeom>
                <a:avLst/>
                <a:gdLst>
                  <a:gd name="T0" fmla="*/ 0 w 720"/>
                  <a:gd name="T1" fmla="*/ 592137 h 432"/>
                  <a:gd name="T2" fmla="*/ 290407 w 720"/>
                  <a:gd name="T3" fmla="*/ 394758 h 432"/>
                  <a:gd name="T4" fmla="*/ 435610 w 720"/>
                  <a:gd name="T5" fmla="*/ 131586 h 432"/>
                  <a:gd name="T6" fmla="*/ 580813 w 720"/>
                  <a:gd name="T7" fmla="*/ 0 h 432"/>
                  <a:gd name="T8" fmla="*/ 726017 w 720"/>
                  <a:gd name="T9" fmla="*/ 131586 h 432"/>
                  <a:gd name="T10" fmla="*/ 798618 w 720"/>
                  <a:gd name="T11" fmla="*/ 394758 h 432"/>
                  <a:gd name="T12" fmla="*/ 943822 w 720"/>
                  <a:gd name="T13" fmla="*/ 460551 h 432"/>
                  <a:gd name="T14" fmla="*/ 1089025 w 720"/>
                  <a:gd name="T15" fmla="*/ 592137 h 43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720" h="432">
                    <a:moveTo>
                      <a:pt x="0" y="432"/>
                    </a:moveTo>
                    <a:cubicBezTo>
                      <a:pt x="72" y="388"/>
                      <a:pt x="144" y="344"/>
                      <a:pt x="192" y="288"/>
                    </a:cubicBezTo>
                    <a:cubicBezTo>
                      <a:pt x="240" y="232"/>
                      <a:pt x="256" y="144"/>
                      <a:pt x="288" y="96"/>
                    </a:cubicBezTo>
                    <a:cubicBezTo>
                      <a:pt x="320" y="48"/>
                      <a:pt x="352" y="0"/>
                      <a:pt x="384" y="0"/>
                    </a:cubicBezTo>
                    <a:cubicBezTo>
                      <a:pt x="416" y="0"/>
                      <a:pt x="456" y="48"/>
                      <a:pt x="480" y="96"/>
                    </a:cubicBezTo>
                    <a:cubicBezTo>
                      <a:pt x="504" y="144"/>
                      <a:pt x="504" y="248"/>
                      <a:pt x="528" y="288"/>
                    </a:cubicBezTo>
                    <a:cubicBezTo>
                      <a:pt x="552" y="328"/>
                      <a:pt x="592" y="312"/>
                      <a:pt x="624" y="336"/>
                    </a:cubicBezTo>
                    <a:cubicBezTo>
                      <a:pt x="656" y="360"/>
                      <a:pt x="688" y="396"/>
                      <a:pt x="720" y="432"/>
                    </a:cubicBezTo>
                  </a:path>
                </a:pathLst>
              </a:custGeom>
              <a:noFill/>
              <a:ln w="28575" cmpd="sng">
                <a:solidFill>
                  <a:schemeClr val="hlink"/>
                </a:solidFill>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a:solidFill>
                    <a:srgbClr val="000000"/>
                  </a:solidFill>
                  <a:latin typeface="Arial" pitchFamily="34" charset="0"/>
                  <a:cs typeface="Arial" pitchFamily="34" charset="0"/>
                </a:endParaRPr>
              </a:p>
            </p:txBody>
          </p:sp>
          <p:sp>
            <p:nvSpPr>
              <p:cNvPr id="59398" name="Freeform 7"/>
              <p:cNvSpPr>
                <a:spLocks/>
              </p:cNvSpPr>
              <p:nvPr/>
            </p:nvSpPr>
            <p:spPr bwMode="auto">
              <a:xfrm>
                <a:off x="7785100" y="4721225"/>
                <a:ext cx="727075" cy="196850"/>
              </a:xfrm>
              <a:custGeom>
                <a:avLst/>
                <a:gdLst>
                  <a:gd name="T0" fmla="*/ 0 w 480"/>
                  <a:gd name="T1" fmla="*/ 196850 h 144"/>
                  <a:gd name="T2" fmla="*/ 290830 w 480"/>
                  <a:gd name="T3" fmla="*/ 0 h 144"/>
                  <a:gd name="T4" fmla="*/ 727075 w 480"/>
                  <a:gd name="T5" fmla="*/ 196850 h 144"/>
                  <a:gd name="T6" fmla="*/ 0 60000 65536"/>
                  <a:gd name="T7" fmla="*/ 0 60000 65536"/>
                  <a:gd name="T8" fmla="*/ 0 60000 65536"/>
                </a:gdLst>
                <a:ahLst/>
                <a:cxnLst>
                  <a:cxn ang="T6">
                    <a:pos x="T0" y="T1"/>
                  </a:cxn>
                  <a:cxn ang="T7">
                    <a:pos x="T2" y="T3"/>
                  </a:cxn>
                  <a:cxn ang="T8">
                    <a:pos x="T4" y="T5"/>
                  </a:cxn>
                </a:cxnLst>
                <a:rect l="0" t="0" r="r" b="b"/>
                <a:pathLst>
                  <a:path w="480" h="144">
                    <a:moveTo>
                      <a:pt x="0" y="144"/>
                    </a:moveTo>
                    <a:cubicBezTo>
                      <a:pt x="56" y="72"/>
                      <a:pt x="112" y="0"/>
                      <a:pt x="192" y="0"/>
                    </a:cubicBezTo>
                    <a:cubicBezTo>
                      <a:pt x="272" y="0"/>
                      <a:pt x="376" y="72"/>
                      <a:pt x="480" y="144"/>
                    </a:cubicBezTo>
                  </a:path>
                </a:pathLst>
              </a:custGeom>
              <a:noFill/>
              <a:ln w="28575" cmpd="sng">
                <a:solidFill>
                  <a:srgbClr val="FFFF00"/>
                </a:solidFill>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a:solidFill>
                    <a:srgbClr val="000000"/>
                  </a:solidFill>
                  <a:latin typeface="Arial" pitchFamily="34" charset="0"/>
                  <a:cs typeface="Arial" pitchFamily="34" charset="0"/>
                </a:endParaRPr>
              </a:p>
            </p:txBody>
          </p:sp>
          <p:sp>
            <p:nvSpPr>
              <p:cNvPr id="59399" name="Freeform 8"/>
              <p:cNvSpPr>
                <a:spLocks/>
              </p:cNvSpPr>
              <p:nvPr/>
            </p:nvSpPr>
            <p:spPr bwMode="auto">
              <a:xfrm>
                <a:off x="6769100" y="4654550"/>
                <a:ext cx="1306513" cy="263525"/>
              </a:xfrm>
              <a:custGeom>
                <a:avLst/>
                <a:gdLst>
                  <a:gd name="T0" fmla="*/ 0 w 864"/>
                  <a:gd name="T1" fmla="*/ 263525 h 192"/>
                  <a:gd name="T2" fmla="*/ 435504 w 864"/>
                  <a:gd name="T3" fmla="*/ 0 h 192"/>
                  <a:gd name="T4" fmla="*/ 1306513 w 864"/>
                  <a:gd name="T5" fmla="*/ 263525 h 192"/>
                  <a:gd name="T6" fmla="*/ 0 60000 65536"/>
                  <a:gd name="T7" fmla="*/ 0 60000 65536"/>
                  <a:gd name="T8" fmla="*/ 0 60000 65536"/>
                </a:gdLst>
                <a:ahLst/>
                <a:cxnLst>
                  <a:cxn ang="T6">
                    <a:pos x="T0" y="T1"/>
                  </a:cxn>
                  <a:cxn ang="T7">
                    <a:pos x="T2" y="T3"/>
                  </a:cxn>
                  <a:cxn ang="T8">
                    <a:pos x="T4" y="T5"/>
                  </a:cxn>
                </a:cxnLst>
                <a:rect l="0" t="0" r="r" b="b"/>
                <a:pathLst>
                  <a:path w="864" h="192">
                    <a:moveTo>
                      <a:pt x="0" y="192"/>
                    </a:moveTo>
                    <a:cubicBezTo>
                      <a:pt x="72" y="96"/>
                      <a:pt x="144" y="0"/>
                      <a:pt x="288" y="0"/>
                    </a:cubicBezTo>
                    <a:cubicBezTo>
                      <a:pt x="432" y="0"/>
                      <a:pt x="648" y="96"/>
                      <a:pt x="864" y="192"/>
                    </a:cubicBezTo>
                  </a:path>
                </a:pathLst>
              </a:custGeom>
              <a:noFill/>
              <a:ln w="28575" cmpd="sng">
                <a:solidFill>
                  <a:srgbClr val="00FF00"/>
                </a:solidFill>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a:solidFill>
                    <a:srgbClr val="000000"/>
                  </a:solidFill>
                  <a:latin typeface="Arial" pitchFamily="34" charset="0"/>
                  <a:cs typeface="Arial" pitchFamily="34" charset="0"/>
                </a:endParaRPr>
              </a:p>
            </p:txBody>
          </p:sp>
        </p:grpSp>
      </p:grpSp>
      <p:sp>
        <p:nvSpPr>
          <p:cNvPr id="59400" name="Rectangle 4"/>
          <p:cNvSpPr>
            <a:spLocks noChangeArrowheads="1"/>
          </p:cNvSpPr>
          <p:nvPr/>
        </p:nvSpPr>
        <p:spPr bwMode="auto">
          <a:xfrm>
            <a:off x="6346825" y="3490841"/>
            <a:ext cx="2393950" cy="1155556"/>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fontAlgn="base">
              <a:spcBef>
                <a:spcPct val="0"/>
              </a:spcBef>
              <a:spcAft>
                <a:spcPct val="0"/>
              </a:spcAft>
            </a:pPr>
            <a:endParaRPr lang="en-US">
              <a:solidFill>
                <a:srgbClr val="000000"/>
              </a:solidFill>
              <a:latin typeface="Arial" pitchFamily="34" charset="0"/>
              <a:cs typeface="Arial" pitchFamily="34" charset="0"/>
            </a:endParaRPr>
          </a:p>
        </p:txBody>
      </p:sp>
    </p:spTree>
    <p:extLst>
      <p:ext uri="{BB962C8B-B14F-4D97-AF65-F5344CB8AC3E}">
        <p14:creationId xmlns:p14="http://schemas.microsoft.com/office/powerpoint/2010/main" val="409957414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ChangeArrowheads="1"/>
          </p:cNvSpPr>
          <p:nvPr>
            <p:ph type="title"/>
          </p:nvPr>
        </p:nvSpPr>
        <p:spPr>
          <a:xfrm>
            <a:off x="2514600" y="457200"/>
            <a:ext cx="5943600" cy="1143000"/>
          </a:xfrm>
        </p:spPr>
        <p:txBody>
          <a:bodyPr/>
          <a:lstStyle/>
          <a:p>
            <a:pPr defTabSz="614363" eaLnBrk="1" hangingPunct="1"/>
            <a:r>
              <a:rPr lang="en-US" sz="3600" dirty="0"/>
              <a:t>Using nearest neighbors for species/community mapping</a:t>
            </a:r>
          </a:p>
        </p:txBody>
      </p:sp>
      <p:sp>
        <p:nvSpPr>
          <p:cNvPr id="864259" name="Rectangle 3"/>
          <p:cNvSpPr>
            <a:spLocks noGrp="1" noChangeArrowheads="1"/>
          </p:cNvSpPr>
          <p:nvPr>
            <p:ph idx="1"/>
          </p:nvPr>
        </p:nvSpPr>
        <p:spPr>
          <a:xfrm>
            <a:off x="457200" y="2209800"/>
            <a:ext cx="8229600" cy="2686050"/>
          </a:xfrm>
        </p:spPr>
        <p:txBody>
          <a:bodyPr/>
          <a:lstStyle/>
          <a:p>
            <a:pPr marL="230654" indent="-230654" defTabSz="615077" eaLnBrk="1" hangingPunct="1">
              <a:buNone/>
              <a:defRPr/>
            </a:pPr>
            <a:r>
              <a:rPr lang="en-US" b="1" dirty="0">
                <a:solidFill>
                  <a:srgbClr val="E58419"/>
                </a:solidFill>
              </a:rPr>
              <a:t>Advantages:</a:t>
            </a:r>
          </a:p>
          <a:p>
            <a:pPr marL="230654" indent="-230654" defTabSz="615077" eaLnBrk="1" hangingPunct="1">
              <a:spcBef>
                <a:spcPts val="500"/>
              </a:spcBef>
              <a:defRPr/>
            </a:pPr>
            <a:r>
              <a:rPr lang="en-US" dirty="0"/>
              <a:t>Non-parametric, flexible modeling framework</a:t>
            </a:r>
          </a:p>
          <a:p>
            <a:pPr marL="230654" indent="-230654" defTabSz="615077" eaLnBrk="1" hangingPunct="1">
              <a:spcBef>
                <a:spcPts val="500"/>
              </a:spcBef>
              <a:defRPr/>
            </a:pPr>
            <a:r>
              <a:rPr lang="en-US" dirty="0"/>
              <a:t>Useful for many species, plant communities</a:t>
            </a:r>
          </a:p>
          <a:p>
            <a:pPr marL="530480" lvl="1" indent="-230654" defTabSz="615077" eaLnBrk="1" hangingPunct="1">
              <a:spcBef>
                <a:spcPts val="500"/>
              </a:spcBef>
              <a:defRPr/>
            </a:pPr>
            <a:r>
              <a:rPr lang="en-US" sz="2400" dirty="0"/>
              <a:t>Maintains covariance structure (species assemblages) for k=1 imputations</a:t>
            </a:r>
          </a:p>
          <a:p>
            <a:pPr marL="530480" lvl="1" indent="-230654" defTabSz="615077" eaLnBrk="1" hangingPunct="1">
              <a:spcBef>
                <a:spcPts val="500"/>
              </a:spcBef>
              <a:defRPr/>
            </a:pPr>
            <a:r>
              <a:rPr lang="en-US" sz="2400" dirty="0"/>
              <a:t>Flexibility for post-mapping classification, analysis, modeling</a:t>
            </a:r>
          </a:p>
          <a:p>
            <a:pPr eaLnBrk="1" hangingPunct="1">
              <a:spcBef>
                <a:spcPts val="500"/>
              </a:spcBef>
              <a:defRPr/>
            </a:pPr>
            <a:r>
              <a:rPr lang="en-US" dirty="0"/>
              <a:t>Information on ecological gradients</a:t>
            </a:r>
          </a:p>
          <a:p>
            <a:pPr marL="230654" indent="-230654" defTabSz="615077" eaLnBrk="1" hangingPunct="1">
              <a:buNone/>
              <a:defRPr/>
            </a:pPr>
            <a:r>
              <a:rPr lang="en-US" b="1" dirty="0">
                <a:solidFill>
                  <a:srgbClr val="E58419"/>
                </a:solidFill>
              </a:rPr>
              <a:t>Limitations:</a:t>
            </a:r>
          </a:p>
          <a:p>
            <a:pPr marL="230654" indent="-230654" defTabSz="615077" eaLnBrk="1" hangingPunct="1">
              <a:spcBef>
                <a:spcPts val="500"/>
              </a:spcBef>
              <a:defRPr/>
            </a:pPr>
            <a:r>
              <a:rPr lang="en-US" dirty="0"/>
              <a:t>Fitting all species simultaneously =&gt; less accurate for some individual species especially less common species</a:t>
            </a:r>
          </a:p>
          <a:p>
            <a:pPr marL="0" indent="0" defTabSz="615077" eaLnBrk="1" hangingPunct="1">
              <a:buNone/>
              <a:defRPr/>
            </a:pPr>
            <a:endParaRPr lang="en-US" sz="1800" b="1" dirty="0">
              <a:solidFill>
                <a:srgbClr val="E58419"/>
              </a:solidFill>
            </a:endParaRPr>
          </a:p>
          <a:p>
            <a:pPr marL="0" indent="0" defTabSz="615077" eaLnBrk="1" hangingPunct="1">
              <a:buNone/>
              <a:defRPr/>
            </a:pPr>
            <a:endParaRPr lang="en-US" sz="1800" b="1" dirty="0">
              <a:solidFill>
                <a:srgbClr val="E58419"/>
              </a:solidFill>
            </a:endParaRPr>
          </a:p>
          <a:p>
            <a:pPr marL="0" indent="0" defTabSz="615077" eaLnBrk="1" hangingPunct="1">
              <a:buNone/>
              <a:defRPr/>
            </a:pPr>
            <a:endParaRPr lang="en-US" sz="1800" b="1" dirty="0">
              <a:solidFill>
                <a:srgbClr val="E58419"/>
              </a:solidFill>
            </a:endParaRPr>
          </a:p>
          <a:p>
            <a:pPr marL="0" indent="0" defTabSz="615077" eaLnBrk="1" hangingPunct="1">
              <a:buNone/>
              <a:defRPr/>
            </a:pPr>
            <a:r>
              <a:rPr lang="en-US" sz="1800" b="1" dirty="0">
                <a:solidFill>
                  <a:srgbClr val="E58419"/>
                </a:solidFill>
              </a:rPr>
              <a:t>Future:</a:t>
            </a:r>
          </a:p>
          <a:p>
            <a:pPr marL="230654" indent="-230654" defTabSz="615077" eaLnBrk="1" hangingPunct="1">
              <a:defRPr/>
            </a:pPr>
            <a:r>
              <a:rPr lang="en-US" sz="1650" dirty="0"/>
              <a:t>Using random forests in NN context for community mapping</a:t>
            </a:r>
          </a:p>
        </p:txBody>
      </p:sp>
    </p:spTree>
    <p:extLst>
      <p:ext uri="{BB962C8B-B14F-4D97-AF65-F5344CB8AC3E}">
        <p14:creationId xmlns:p14="http://schemas.microsoft.com/office/powerpoint/2010/main" val="149548979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a:xfrm>
            <a:off x="5029200" y="457200"/>
            <a:ext cx="3657600" cy="1097280"/>
          </a:xfrm>
        </p:spPr>
        <p:txBody>
          <a:bodyPr/>
          <a:lstStyle/>
          <a:p>
            <a:pPr eaLnBrk="1" hangingPunct="1"/>
            <a:r>
              <a:rPr lang="en-US" sz="2100" dirty="0">
                <a:solidFill>
                  <a:srgbClr val="FFC000"/>
                </a:solidFill>
              </a:rPr>
              <a:t>Plot Inventories in 1984-2012 GNN Imputations</a:t>
            </a:r>
          </a:p>
        </p:txBody>
      </p:sp>
      <p:pic>
        <p:nvPicPr>
          <p:cNvPr id="21507" name="Picture 5" descr="plot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7199" y="914400"/>
            <a:ext cx="4395896" cy="5394960"/>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pic>
      <p:graphicFrame>
        <p:nvGraphicFramePr>
          <p:cNvPr id="118844" name="Group 60"/>
          <p:cNvGraphicFramePr>
            <a:graphicFrameLocks noGrp="1"/>
          </p:cNvGraphicFramePr>
          <p:nvPr>
            <p:extLst>
              <p:ext uri="{D42A27DB-BD31-4B8C-83A1-F6EECF244321}">
                <p14:modId xmlns:p14="http://schemas.microsoft.com/office/powerpoint/2010/main" val="3350272909"/>
              </p:ext>
            </p:extLst>
          </p:nvPr>
        </p:nvGraphicFramePr>
        <p:xfrm>
          <a:off x="5257800" y="1371600"/>
          <a:ext cx="3200399" cy="2476448"/>
        </p:xfrm>
        <a:graphic>
          <a:graphicData uri="http://schemas.openxmlformats.org/drawingml/2006/table">
            <a:tbl>
              <a:tblPr/>
              <a:tblGrid>
                <a:gridCol w="2297961">
                  <a:extLst>
                    <a:ext uri="{9D8B030D-6E8A-4147-A177-3AD203B41FA5}">
                      <a16:colId xmlns:a16="http://schemas.microsoft.com/office/drawing/2014/main" val="20000"/>
                    </a:ext>
                  </a:extLst>
                </a:gridCol>
                <a:gridCol w="902438">
                  <a:extLst>
                    <a:ext uri="{9D8B030D-6E8A-4147-A177-3AD203B41FA5}">
                      <a16:colId xmlns:a16="http://schemas.microsoft.com/office/drawing/2014/main" val="20001"/>
                    </a:ext>
                  </a:extLst>
                </a:gridCol>
              </a:tblGrid>
              <a:tr h="256339">
                <a:tc>
                  <a:txBody>
                    <a:bodyPr/>
                    <a:lstStyle/>
                    <a:p>
                      <a:pPr marL="0" marR="0" lvl="0" indent="0" algn="ctr" defTabSz="1019175" rtl="0" eaLnBrk="1" fontAlgn="base" latinLnBrk="0" hangingPunct="1">
                        <a:lnSpc>
                          <a:spcPct val="100000"/>
                        </a:lnSpc>
                        <a:spcBef>
                          <a:spcPct val="20000"/>
                        </a:spcBef>
                        <a:spcAft>
                          <a:spcPct val="0"/>
                        </a:spcAft>
                        <a:buClr>
                          <a:srgbClr val="CCCBB4"/>
                        </a:buClr>
                        <a:buSzPct val="75000"/>
                        <a:buFont typeface="Wingdings" pitchFamily="2" charset="2"/>
                        <a:buNone/>
                        <a:tabLst/>
                      </a:pPr>
                      <a:r>
                        <a:rPr kumimoji="0" lang="en-US" sz="1200" b="1" i="0" u="none" strike="noStrike" cap="none" normalizeH="0" baseline="0" dirty="0">
                          <a:ln>
                            <a:noFill/>
                          </a:ln>
                          <a:solidFill>
                            <a:schemeClr val="tx1"/>
                          </a:solidFill>
                          <a:effectLst/>
                          <a:latin typeface="Adobe Garamond Pro" pitchFamily="18" charset="0"/>
                        </a:rPr>
                        <a:t>Source</a:t>
                      </a:r>
                    </a:p>
                  </a:txBody>
                  <a:tcPr marL="68173" marR="68173" marT="30388" marB="30388" anchor="ctr" horzOverflow="overflow">
                    <a:lnL w="28575" cap="flat" cmpd="sng" algn="ctr">
                      <a:solidFill>
                        <a:schemeClr val="bg2"/>
                      </a:solidFill>
                      <a:prstDash val="solid"/>
                      <a:round/>
                      <a:headEnd type="none" w="med" len="med"/>
                      <a:tailEnd type="none" w="med" len="med"/>
                    </a:lnL>
                    <a:lnR w="28575" cap="flat" cmpd="sng" algn="ctr">
                      <a:solidFill>
                        <a:schemeClr val="bg2"/>
                      </a:solidFill>
                      <a:prstDash val="solid"/>
                      <a:round/>
                      <a:headEnd type="none" w="med" len="med"/>
                      <a:tailEnd type="none" w="med" len="med"/>
                    </a:lnR>
                    <a:lnT w="28575" cap="flat" cmpd="sng" algn="ctr">
                      <a:solidFill>
                        <a:schemeClr val="bg2"/>
                      </a:solidFill>
                      <a:prstDash val="solid"/>
                      <a:round/>
                      <a:headEnd type="none" w="med" len="med"/>
                      <a:tailEnd type="none" w="med" len="med"/>
                    </a:lnT>
                    <a:lnB w="28575" cap="flat" cmpd="sng" algn="ctr">
                      <a:solidFill>
                        <a:schemeClr val="bg2"/>
                      </a:solidFill>
                      <a:prstDash val="solid"/>
                      <a:round/>
                      <a:headEnd type="none" w="med" len="med"/>
                      <a:tailEnd type="none" w="med" len="med"/>
                    </a:lnB>
                    <a:lnTlToBr>
                      <a:noFill/>
                    </a:lnTlToBr>
                    <a:lnBlToTr>
                      <a:noFill/>
                    </a:lnBlToTr>
                    <a:solidFill>
                      <a:srgbClr val="F0F0E6"/>
                    </a:solidFill>
                  </a:tcPr>
                </a:tc>
                <a:tc>
                  <a:txBody>
                    <a:bodyPr/>
                    <a:lstStyle/>
                    <a:p>
                      <a:pPr marL="0" marR="0" lvl="0" indent="0" algn="ctr" defTabSz="1019175" rtl="0" eaLnBrk="1" fontAlgn="base" latinLnBrk="0" hangingPunct="1">
                        <a:lnSpc>
                          <a:spcPct val="100000"/>
                        </a:lnSpc>
                        <a:spcBef>
                          <a:spcPct val="20000"/>
                        </a:spcBef>
                        <a:spcAft>
                          <a:spcPct val="0"/>
                        </a:spcAft>
                        <a:buClr>
                          <a:srgbClr val="CCCBB4"/>
                        </a:buClr>
                        <a:buSzPct val="75000"/>
                        <a:buFont typeface="Wingdings" pitchFamily="2" charset="2"/>
                        <a:buNone/>
                        <a:tabLst/>
                      </a:pPr>
                      <a:r>
                        <a:rPr kumimoji="0" lang="en-US" sz="1200" b="1" i="0" u="none" strike="noStrike" cap="none" normalizeH="0" baseline="0">
                          <a:ln>
                            <a:noFill/>
                          </a:ln>
                          <a:solidFill>
                            <a:schemeClr val="tx1"/>
                          </a:solidFill>
                          <a:effectLst/>
                          <a:latin typeface="Adobe Garamond Pro" pitchFamily="18" charset="0"/>
                        </a:rPr>
                        <a:t>No.</a:t>
                      </a:r>
                    </a:p>
                  </a:txBody>
                  <a:tcPr marL="68173" marR="68173" marT="30388" marB="30388" anchor="ctr" horzOverflow="overflow">
                    <a:lnL w="28575" cap="flat" cmpd="sng" algn="ctr">
                      <a:solidFill>
                        <a:schemeClr val="bg2"/>
                      </a:solidFill>
                      <a:prstDash val="solid"/>
                      <a:round/>
                      <a:headEnd type="none" w="med" len="med"/>
                      <a:tailEnd type="none" w="med" len="med"/>
                    </a:lnL>
                    <a:lnR w="28575" cap="flat" cmpd="sng" algn="ctr">
                      <a:solidFill>
                        <a:schemeClr val="bg2"/>
                      </a:solidFill>
                      <a:prstDash val="solid"/>
                      <a:round/>
                      <a:headEnd type="none" w="med" len="med"/>
                      <a:tailEnd type="none" w="med" len="med"/>
                    </a:lnR>
                    <a:lnT w="28575" cap="flat" cmpd="sng" algn="ctr">
                      <a:solidFill>
                        <a:schemeClr val="bg2"/>
                      </a:solidFill>
                      <a:prstDash val="solid"/>
                      <a:round/>
                      <a:headEnd type="none" w="med" len="med"/>
                      <a:tailEnd type="none" w="med" len="med"/>
                    </a:lnT>
                    <a:lnB w="28575" cap="flat" cmpd="sng" algn="ctr">
                      <a:solidFill>
                        <a:schemeClr val="bg2"/>
                      </a:solidFill>
                      <a:prstDash val="solid"/>
                      <a:round/>
                      <a:headEnd type="none" w="med" len="med"/>
                      <a:tailEnd type="none" w="med" len="med"/>
                    </a:lnB>
                    <a:lnTlToBr>
                      <a:noFill/>
                    </a:lnTlToBr>
                    <a:lnBlToTr>
                      <a:noFill/>
                    </a:lnBlToTr>
                    <a:solidFill>
                      <a:srgbClr val="F0F0E6"/>
                    </a:solidFill>
                  </a:tcPr>
                </a:tc>
                <a:extLst>
                  <a:ext uri="{0D108BD9-81ED-4DB2-BD59-A6C34878D82A}">
                    <a16:rowId xmlns:a16="http://schemas.microsoft.com/office/drawing/2014/main" val="10000"/>
                  </a:ext>
                </a:extLst>
              </a:tr>
              <a:tr h="717389">
                <a:tc>
                  <a:txBody>
                    <a:bodyPr/>
                    <a:lstStyle/>
                    <a:p>
                      <a:pPr marL="0" marR="0" lvl="0" indent="0" algn="ctr" defTabSz="1019175" rtl="0" eaLnBrk="1" fontAlgn="base" latinLnBrk="0" hangingPunct="1">
                        <a:lnSpc>
                          <a:spcPct val="100000"/>
                        </a:lnSpc>
                        <a:spcBef>
                          <a:spcPct val="20000"/>
                        </a:spcBef>
                        <a:spcAft>
                          <a:spcPct val="0"/>
                        </a:spcAft>
                        <a:buClr>
                          <a:srgbClr val="CCCBB4"/>
                        </a:buClr>
                        <a:buSzPct val="75000"/>
                        <a:buFont typeface="Wingdings" pitchFamily="2" charset="2"/>
                        <a:buNone/>
                        <a:tabLst/>
                      </a:pPr>
                      <a:r>
                        <a:rPr kumimoji="0" lang="en-US" sz="1100" b="0" i="0" u="none" strike="noStrike" cap="none" normalizeH="0" baseline="0" dirty="0">
                          <a:ln>
                            <a:noFill/>
                          </a:ln>
                          <a:solidFill>
                            <a:schemeClr val="tx1"/>
                          </a:solidFill>
                          <a:effectLst/>
                          <a:latin typeface="Adobe Garamond Pro" pitchFamily="18" charset="0"/>
                        </a:rPr>
                        <a:t> Forest Inventory and Analysis </a:t>
                      </a:r>
                      <a:br>
                        <a:rPr kumimoji="0" lang="en-US" sz="1100" b="0" i="0" u="none" strike="noStrike" cap="none" normalizeH="0" baseline="0" dirty="0">
                          <a:ln>
                            <a:noFill/>
                          </a:ln>
                          <a:solidFill>
                            <a:schemeClr val="tx1"/>
                          </a:solidFill>
                          <a:effectLst/>
                          <a:latin typeface="Adobe Garamond Pro" pitchFamily="18" charset="0"/>
                        </a:rPr>
                      </a:br>
                      <a:r>
                        <a:rPr kumimoji="0" lang="en-US" sz="1100" b="0" i="0" u="none" strike="noStrike" cap="none" normalizeH="0" baseline="0" dirty="0">
                          <a:ln>
                            <a:noFill/>
                          </a:ln>
                          <a:solidFill>
                            <a:schemeClr val="tx1"/>
                          </a:solidFill>
                          <a:effectLst/>
                          <a:latin typeface="Adobe Garamond Pro" pitchFamily="18" charset="0"/>
                        </a:rPr>
                        <a:t>periodic inventories (nonfederal)</a:t>
                      </a:r>
                    </a:p>
                  </a:txBody>
                  <a:tcPr marL="68173" marR="68173" marT="30388" marB="30388" anchor="ctr" horzOverflow="overflow">
                    <a:lnL w="28575" cap="flat" cmpd="sng" algn="ctr">
                      <a:solidFill>
                        <a:schemeClr val="bg2"/>
                      </a:solidFill>
                      <a:prstDash val="solid"/>
                      <a:round/>
                      <a:headEnd type="none" w="med" len="med"/>
                      <a:tailEnd type="none" w="med" len="med"/>
                    </a:lnL>
                    <a:lnR w="28575" cap="flat" cmpd="sng" algn="ctr">
                      <a:solidFill>
                        <a:schemeClr val="bg2"/>
                      </a:solidFill>
                      <a:prstDash val="solid"/>
                      <a:round/>
                      <a:headEnd type="none" w="med" len="med"/>
                      <a:tailEnd type="none" w="med" len="med"/>
                    </a:lnR>
                    <a:lnT w="28575"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rgbClr val="F0F0E6"/>
                    </a:solidFill>
                  </a:tcPr>
                </a:tc>
                <a:tc>
                  <a:txBody>
                    <a:bodyPr/>
                    <a:lstStyle/>
                    <a:p>
                      <a:pPr marL="0" marR="0" lvl="0" indent="0" algn="ctr" defTabSz="1019175" rtl="0" eaLnBrk="1" fontAlgn="base" latinLnBrk="0" hangingPunct="1">
                        <a:lnSpc>
                          <a:spcPct val="100000"/>
                        </a:lnSpc>
                        <a:spcBef>
                          <a:spcPct val="20000"/>
                        </a:spcBef>
                        <a:spcAft>
                          <a:spcPct val="0"/>
                        </a:spcAft>
                        <a:buClr>
                          <a:srgbClr val="CCCBB4"/>
                        </a:buClr>
                        <a:buSzPct val="75000"/>
                        <a:buFont typeface="Wingdings" pitchFamily="2" charset="2"/>
                        <a:buNone/>
                        <a:tabLst/>
                      </a:pPr>
                      <a:r>
                        <a:rPr kumimoji="0" lang="en-US" sz="1100" b="0" i="0" u="none" strike="noStrike" cap="none" normalizeH="0" baseline="0" dirty="0">
                          <a:ln>
                            <a:noFill/>
                          </a:ln>
                          <a:solidFill>
                            <a:schemeClr val="tx1"/>
                          </a:solidFill>
                          <a:effectLst/>
                          <a:latin typeface="Adobe Garamond Pro" pitchFamily="18" charset="0"/>
                        </a:rPr>
                        <a:t>4,688</a:t>
                      </a:r>
                    </a:p>
                  </a:txBody>
                  <a:tcPr marL="68173" marR="68173" marT="30388" marB="30388" anchor="ctr" horzOverflow="overflow">
                    <a:lnL w="28575" cap="flat" cmpd="sng" algn="ctr">
                      <a:solidFill>
                        <a:schemeClr val="bg2"/>
                      </a:solidFill>
                      <a:prstDash val="solid"/>
                      <a:round/>
                      <a:headEnd type="none" w="med" len="med"/>
                      <a:tailEnd type="none" w="med" len="med"/>
                    </a:lnL>
                    <a:lnR w="28575" cap="flat" cmpd="sng" algn="ctr">
                      <a:solidFill>
                        <a:schemeClr val="bg2"/>
                      </a:solidFill>
                      <a:prstDash val="solid"/>
                      <a:round/>
                      <a:headEnd type="none" w="med" len="med"/>
                      <a:tailEnd type="none" w="med" len="med"/>
                    </a:lnR>
                    <a:lnT w="28575"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rgbClr val="F0F0E6"/>
                    </a:solidFill>
                  </a:tcPr>
                </a:tc>
                <a:extLst>
                  <a:ext uri="{0D108BD9-81ED-4DB2-BD59-A6C34878D82A}">
                    <a16:rowId xmlns:a16="http://schemas.microsoft.com/office/drawing/2014/main" val="10001"/>
                  </a:ext>
                </a:extLst>
              </a:tr>
              <a:tr h="389275">
                <a:tc>
                  <a:txBody>
                    <a:bodyPr/>
                    <a:lstStyle/>
                    <a:p>
                      <a:pPr marL="0" marR="0" lvl="0" indent="0" algn="ctr" defTabSz="1019175" rtl="0" eaLnBrk="1" fontAlgn="base" latinLnBrk="0" hangingPunct="1">
                        <a:lnSpc>
                          <a:spcPct val="100000"/>
                        </a:lnSpc>
                        <a:spcBef>
                          <a:spcPct val="20000"/>
                        </a:spcBef>
                        <a:spcAft>
                          <a:spcPct val="0"/>
                        </a:spcAft>
                        <a:buClr>
                          <a:srgbClr val="CCCBB4"/>
                        </a:buClr>
                        <a:buSzPct val="75000"/>
                        <a:buFont typeface="Wingdings" pitchFamily="2" charset="2"/>
                        <a:buNone/>
                        <a:tabLst/>
                      </a:pPr>
                      <a:r>
                        <a:rPr kumimoji="0" lang="en-US" sz="1100" b="0" i="0" u="none" strike="noStrike" cap="none" normalizeH="0" baseline="0" dirty="0">
                          <a:ln>
                            <a:noFill/>
                          </a:ln>
                          <a:solidFill>
                            <a:schemeClr val="tx1"/>
                          </a:solidFill>
                          <a:effectLst/>
                          <a:latin typeface="Adobe Garamond Pro" pitchFamily="18" charset="0"/>
                        </a:rPr>
                        <a:t>Bureau of Land Management (BLM)</a:t>
                      </a:r>
                    </a:p>
                  </a:txBody>
                  <a:tcPr marL="68173" marR="68173" marT="30388" marB="30388" anchor="ctr" horzOverflow="overflow">
                    <a:lnL w="28575" cap="flat" cmpd="sng" algn="ctr">
                      <a:solidFill>
                        <a:schemeClr val="bg2"/>
                      </a:solidFill>
                      <a:prstDash val="solid"/>
                      <a:round/>
                      <a:headEnd type="none" w="med" len="med"/>
                      <a:tailEnd type="none" w="med" len="med"/>
                    </a:lnL>
                    <a:lnR w="28575"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rgbClr val="F0F0E6"/>
                    </a:solidFill>
                  </a:tcPr>
                </a:tc>
                <a:tc>
                  <a:txBody>
                    <a:bodyPr/>
                    <a:lstStyle/>
                    <a:p>
                      <a:pPr marL="0" marR="0" lvl="0" indent="0" algn="ctr" defTabSz="1019175" rtl="0" eaLnBrk="1" fontAlgn="base" latinLnBrk="0" hangingPunct="1">
                        <a:lnSpc>
                          <a:spcPct val="100000"/>
                        </a:lnSpc>
                        <a:spcBef>
                          <a:spcPct val="20000"/>
                        </a:spcBef>
                        <a:spcAft>
                          <a:spcPct val="0"/>
                        </a:spcAft>
                        <a:buClr>
                          <a:srgbClr val="CCCBB4"/>
                        </a:buClr>
                        <a:buSzPct val="75000"/>
                        <a:buFont typeface="Wingdings" pitchFamily="2" charset="2"/>
                        <a:buNone/>
                        <a:tabLst/>
                      </a:pPr>
                      <a:r>
                        <a:rPr kumimoji="0" lang="en-US" sz="1100" b="0" i="0" u="none" strike="noStrike" cap="none" normalizeH="0" baseline="0" dirty="0">
                          <a:ln>
                            <a:noFill/>
                          </a:ln>
                          <a:solidFill>
                            <a:schemeClr val="tx1"/>
                          </a:solidFill>
                          <a:effectLst/>
                          <a:latin typeface="Adobe Garamond Pro" pitchFamily="18" charset="0"/>
                        </a:rPr>
                        <a:t>1,695</a:t>
                      </a:r>
                    </a:p>
                  </a:txBody>
                  <a:tcPr marL="68173" marR="68173" marT="30388" marB="30388" anchor="ctr" horzOverflow="overflow">
                    <a:lnL w="28575" cap="flat" cmpd="sng" algn="ctr">
                      <a:solidFill>
                        <a:schemeClr val="bg2"/>
                      </a:solidFill>
                      <a:prstDash val="solid"/>
                      <a:round/>
                      <a:headEnd type="none" w="med" len="med"/>
                      <a:tailEnd type="none" w="med" len="med"/>
                    </a:lnL>
                    <a:lnR w="28575"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rgbClr val="F0F0E6"/>
                    </a:solidFill>
                  </a:tcPr>
                </a:tc>
                <a:extLst>
                  <a:ext uri="{0D108BD9-81ED-4DB2-BD59-A6C34878D82A}">
                    <a16:rowId xmlns:a16="http://schemas.microsoft.com/office/drawing/2014/main" val="10002"/>
                  </a:ext>
                </a:extLst>
              </a:tr>
              <a:tr h="389275">
                <a:tc>
                  <a:txBody>
                    <a:bodyPr/>
                    <a:lstStyle/>
                    <a:p>
                      <a:pPr marL="0" marR="0" lvl="0" indent="0" algn="ctr" defTabSz="1019175" rtl="0" eaLnBrk="1" fontAlgn="base" latinLnBrk="0" hangingPunct="1">
                        <a:lnSpc>
                          <a:spcPct val="100000"/>
                        </a:lnSpc>
                        <a:spcBef>
                          <a:spcPct val="20000"/>
                        </a:spcBef>
                        <a:spcAft>
                          <a:spcPct val="0"/>
                        </a:spcAft>
                        <a:buClr>
                          <a:srgbClr val="CCCBB4"/>
                        </a:buClr>
                        <a:buSzPct val="75000"/>
                        <a:buFont typeface="Wingdings" pitchFamily="2" charset="2"/>
                        <a:buNone/>
                        <a:tabLst/>
                      </a:pPr>
                      <a:r>
                        <a:rPr kumimoji="0" lang="en-US" sz="1100" b="0" i="0" u="none" strike="noStrike" cap="none" normalizeH="0" baseline="0" dirty="0">
                          <a:ln>
                            <a:noFill/>
                          </a:ln>
                          <a:solidFill>
                            <a:schemeClr val="tx1"/>
                          </a:solidFill>
                          <a:effectLst/>
                          <a:latin typeface="Adobe Garamond Pro" pitchFamily="18" charset="0"/>
                        </a:rPr>
                        <a:t>Current Vegetation Survey </a:t>
                      </a:r>
                      <a:br>
                        <a:rPr kumimoji="0" lang="en-US" sz="1100" b="0" i="0" u="none" strike="noStrike" cap="none" normalizeH="0" baseline="0" dirty="0">
                          <a:ln>
                            <a:noFill/>
                          </a:ln>
                          <a:solidFill>
                            <a:schemeClr val="tx1"/>
                          </a:solidFill>
                          <a:effectLst/>
                          <a:latin typeface="Adobe Garamond Pro" pitchFamily="18" charset="0"/>
                        </a:rPr>
                      </a:br>
                      <a:r>
                        <a:rPr kumimoji="0" lang="en-US" sz="1100" b="0" i="0" u="none" strike="noStrike" cap="none" normalizeH="0" baseline="0" dirty="0">
                          <a:ln>
                            <a:noFill/>
                          </a:ln>
                          <a:solidFill>
                            <a:schemeClr val="tx1"/>
                          </a:solidFill>
                          <a:effectLst/>
                          <a:latin typeface="Adobe Garamond Pro" pitchFamily="18" charset="0"/>
                        </a:rPr>
                        <a:t>(National Forest)</a:t>
                      </a:r>
                    </a:p>
                  </a:txBody>
                  <a:tcPr marL="68173" marR="68173" marT="30388" marB="30388" anchor="ctr" horzOverflow="overflow">
                    <a:lnL w="28575" cap="flat" cmpd="sng" algn="ctr">
                      <a:solidFill>
                        <a:schemeClr val="bg2"/>
                      </a:solidFill>
                      <a:prstDash val="solid"/>
                      <a:round/>
                      <a:headEnd type="none" w="med" len="med"/>
                      <a:tailEnd type="none" w="med" len="med"/>
                    </a:lnL>
                    <a:lnR w="28575"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rgbClr val="F0F0E6"/>
                    </a:solidFill>
                  </a:tcPr>
                </a:tc>
                <a:tc>
                  <a:txBody>
                    <a:bodyPr/>
                    <a:lstStyle/>
                    <a:p>
                      <a:pPr marL="0" marR="0" lvl="0" indent="0" algn="ctr" defTabSz="1019175" rtl="0" eaLnBrk="1" fontAlgn="base" latinLnBrk="0" hangingPunct="1">
                        <a:lnSpc>
                          <a:spcPct val="100000"/>
                        </a:lnSpc>
                        <a:spcBef>
                          <a:spcPct val="20000"/>
                        </a:spcBef>
                        <a:spcAft>
                          <a:spcPct val="0"/>
                        </a:spcAft>
                        <a:buClr>
                          <a:srgbClr val="CCCBB4"/>
                        </a:buClr>
                        <a:buSzPct val="75000"/>
                        <a:buFont typeface="Wingdings" pitchFamily="2" charset="2"/>
                        <a:buNone/>
                        <a:tabLst/>
                      </a:pPr>
                      <a:r>
                        <a:rPr kumimoji="0" lang="en-US" sz="1100" b="0" i="0" u="none" strike="noStrike" cap="none" normalizeH="0" baseline="0" dirty="0">
                          <a:ln>
                            <a:noFill/>
                          </a:ln>
                          <a:solidFill>
                            <a:schemeClr val="tx1"/>
                          </a:solidFill>
                          <a:effectLst/>
                          <a:latin typeface="Adobe Garamond Pro" pitchFamily="18" charset="0"/>
                        </a:rPr>
                        <a:t>21,205</a:t>
                      </a:r>
                    </a:p>
                  </a:txBody>
                  <a:tcPr marL="68173" marR="68173" marT="30388" marB="30388" anchor="ctr" horzOverflow="overflow">
                    <a:lnL w="28575" cap="flat" cmpd="sng" algn="ctr">
                      <a:solidFill>
                        <a:schemeClr val="bg2"/>
                      </a:solidFill>
                      <a:prstDash val="solid"/>
                      <a:round/>
                      <a:headEnd type="none" w="med" len="med"/>
                      <a:tailEnd type="none" w="med" len="med"/>
                    </a:lnL>
                    <a:lnR w="28575"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rgbClr val="F0F0E6"/>
                    </a:solidFill>
                  </a:tcPr>
                </a:tc>
                <a:extLst>
                  <a:ext uri="{0D108BD9-81ED-4DB2-BD59-A6C34878D82A}">
                    <a16:rowId xmlns:a16="http://schemas.microsoft.com/office/drawing/2014/main" val="10003"/>
                  </a:ext>
                </a:extLst>
              </a:tr>
              <a:tr h="717389">
                <a:tc>
                  <a:txBody>
                    <a:bodyPr/>
                    <a:lstStyle/>
                    <a:p>
                      <a:pPr marL="0" marR="0" lvl="0" indent="0" algn="ctr" defTabSz="1019175" rtl="0" eaLnBrk="1" fontAlgn="base" latinLnBrk="0" hangingPunct="1">
                        <a:lnSpc>
                          <a:spcPct val="100000"/>
                        </a:lnSpc>
                        <a:spcBef>
                          <a:spcPct val="20000"/>
                        </a:spcBef>
                        <a:spcAft>
                          <a:spcPct val="0"/>
                        </a:spcAft>
                        <a:buClr>
                          <a:srgbClr val="CCCBB4"/>
                        </a:buClr>
                        <a:buSzPct val="75000"/>
                        <a:buFont typeface="Wingdings" pitchFamily="2" charset="2"/>
                        <a:buNone/>
                        <a:tabLst/>
                      </a:pPr>
                      <a:r>
                        <a:rPr kumimoji="0" lang="en-US" sz="1100" b="0" i="0" u="none" strike="noStrike" cap="none" normalizeH="0" baseline="0" dirty="0">
                          <a:ln>
                            <a:noFill/>
                          </a:ln>
                          <a:solidFill>
                            <a:schemeClr val="tx1"/>
                          </a:solidFill>
                          <a:effectLst/>
                          <a:latin typeface="Adobe Garamond Pro" pitchFamily="18" charset="0"/>
                        </a:rPr>
                        <a:t>Forest Inventory and Analysis annual inventories (All Lands)</a:t>
                      </a:r>
                    </a:p>
                  </a:txBody>
                  <a:tcPr marL="68173" marR="68173" marT="30388" marB="30388" anchor="ctr" horzOverflow="overflow">
                    <a:lnL w="28575" cap="flat" cmpd="sng" algn="ctr">
                      <a:solidFill>
                        <a:schemeClr val="bg2"/>
                      </a:solidFill>
                      <a:prstDash val="solid"/>
                      <a:round/>
                      <a:headEnd type="none" w="med" len="med"/>
                      <a:tailEnd type="none" w="med" len="med"/>
                    </a:lnL>
                    <a:lnR w="28575"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rgbClr val="F0F0E6"/>
                    </a:solidFill>
                  </a:tcPr>
                </a:tc>
                <a:tc>
                  <a:txBody>
                    <a:bodyPr/>
                    <a:lstStyle/>
                    <a:p>
                      <a:pPr marL="0" marR="0" lvl="0" indent="0" algn="ctr" defTabSz="1019175" rtl="0" eaLnBrk="1" fontAlgn="base" latinLnBrk="0" hangingPunct="1">
                        <a:lnSpc>
                          <a:spcPct val="100000"/>
                        </a:lnSpc>
                        <a:spcBef>
                          <a:spcPct val="20000"/>
                        </a:spcBef>
                        <a:spcAft>
                          <a:spcPct val="0"/>
                        </a:spcAft>
                        <a:buClr>
                          <a:srgbClr val="CCCBB4"/>
                        </a:buClr>
                        <a:buSzPct val="75000"/>
                        <a:buFont typeface="Wingdings" pitchFamily="2" charset="2"/>
                        <a:buNone/>
                        <a:tabLst/>
                      </a:pPr>
                      <a:endParaRPr kumimoji="0" lang="en-US" sz="1100" b="0" i="0" u="none" strike="noStrike" cap="none" normalizeH="0" baseline="0" dirty="0">
                        <a:ln>
                          <a:noFill/>
                        </a:ln>
                        <a:solidFill>
                          <a:schemeClr val="tx1"/>
                        </a:solidFill>
                        <a:effectLst/>
                        <a:latin typeface="Adobe Garamond Pro" pitchFamily="18" charset="0"/>
                      </a:endParaRPr>
                    </a:p>
                    <a:p>
                      <a:pPr marL="0" marR="0" lvl="0" indent="0" algn="ctr" defTabSz="1019175" rtl="0" eaLnBrk="1" fontAlgn="base" latinLnBrk="0" hangingPunct="1">
                        <a:lnSpc>
                          <a:spcPct val="100000"/>
                        </a:lnSpc>
                        <a:spcBef>
                          <a:spcPct val="20000"/>
                        </a:spcBef>
                        <a:spcAft>
                          <a:spcPct val="0"/>
                        </a:spcAft>
                        <a:buClr>
                          <a:srgbClr val="CCCBB4"/>
                        </a:buClr>
                        <a:buSzPct val="75000"/>
                        <a:buFont typeface="Wingdings" pitchFamily="2" charset="2"/>
                        <a:buNone/>
                        <a:tabLst/>
                      </a:pPr>
                      <a:r>
                        <a:rPr kumimoji="0" lang="en-US" sz="1100" b="0" i="0" u="none" strike="noStrike" cap="none" normalizeH="0" baseline="0" dirty="0">
                          <a:ln>
                            <a:noFill/>
                          </a:ln>
                          <a:solidFill>
                            <a:schemeClr val="tx1"/>
                          </a:solidFill>
                          <a:effectLst/>
                          <a:latin typeface="Adobe Garamond Pro" pitchFamily="18" charset="0"/>
                        </a:rPr>
                        <a:t>16,742</a:t>
                      </a:r>
                    </a:p>
                  </a:txBody>
                  <a:tcPr marL="68173" marR="68173" marT="30388" marB="30388" anchor="ctr" horzOverflow="overflow">
                    <a:lnL w="28575" cap="flat" cmpd="sng" algn="ctr">
                      <a:solidFill>
                        <a:schemeClr val="bg2"/>
                      </a:solidFill>
                      <a:prstDash val="solid"/>
                      <a:round/>
                      <a:headEnd type="none" w="med" len="med"/>
                      <a:tailEnd type="none" w="med" len="med"/>
                    </a:lnL>
                    <a:lnR w="28575"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rgbClr val="F0F0E6"/>
                    </a:solidFill>
                  </a:tcPr>
                </a:tc>
                <a:extLst>
                  <a:ext uri="{0D108BD9-81ED-4DB2-BD59-A6C34878D82A}">
                    <a16:rowId xmlns:a16="http://schemas.microsoft.com/office/drawing/2014/main" val="10004"/>
                  </a:ext>
                </a:extLst>
              </a:tr>
            </a:tbl>
          </a:graphicData>
        </a:graphic>
      </p:graphicFrame>
      <p:sp>
        <p:nvSpPr>
          <p:cNvPr id="5" name="Rectangle 2">
            <a:extLst>
              <a:ext uri="{FF2B5EF4-FFF2-40B4-BE49-F238E27FC236}">
                <a16:creationId xmlns:a16="http://schemas.microsoft.com/office/drawing/2014/main" id="{0F4504BB-871C-4C5C-A583-4BEF2FE3E803}"/>
              </a:ext>
            </a:extLst>
          </p:cNvPr>
          <p:cNvSpPr txBox="1">
            <a:spLocks noChangeArrowheads="1"/>
          </p:cNvSpPr>
          <p:nvPr/>
        </p:nvSpPr>
        <p:spPr bwMode="auto">
          <a:xfrm>
            <a:off x="5054600" y="3840480"/>
            <a:ext cx="3657600" cy="10972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3800" b="1">
                <a:solidFill>
                  <a:srgbClr val="F0F0E6"/>
                </a:solidFill>
                <a:latin typeface="+mj-lt"/>
                <a:ea typeface="+mj-ea"/>
                <a:cs typeface="+mj-cs"/>
              </a:defRPr>
            </a:lvl1pPr>
            <a:lvl2pPr algn="ctr" rtl="0" eaLnBrk="0" fontAlgn="base" hangingPunct="0">
              <a:spcBef>
                <a:spcPct val="0"/>
              </a:spcBef>
              <a:spcAft>
                <a:spcPct val="0"/>
              </a:spcAft>
              <a:defRPr sz="3800" b="1">
                <a:solidFill>
                  <a:srgbClr val="F0F0E6"/>
                </a:solidFill>
                <a:latin typeface="Adobe Garamond Pro" pitchFamily="18" charset="0"/>
              </a:defRPr>
            </a:lvl2pPr>
            <a:lvl3pPr algn="ctr" rtl="0" eaLnBrk="0" fontAlgn="base" hangingPunct="0">
              <a:spcBef>
                <a:spcPct val="0"/>
              </a:spcBef>
              <a:spcAft>
                <a:spcPct val="0"/>
              </a:spcAft>
              <a:defRPr sz="3800" b="1">
                <a:solidFill>
                  <a:srgbClr val="F0F0E6"/>
                </a:solidFill>
                <a:latin typeface="Adobe Garamond Pro" pitchFamily="18" charset="0"/>
              </a:defRPr>
            </a:lvl3pPr>
            <a:lvl4pPr algn="ctr" rtl="0" eaLnBrk="0" fontAlgn="base" hangingPunct="0">
              <a:spcBef>
                <a:spcPct val="0"/>
              </a:spcBef>
              <a:spcAft>
                <a:spcPct val="0"/>
              </a:spcAft>
              <a:defRPr sz="3800" b="1">
                <a:solidFill>
                  <a:srgbClr val="F0F0E6"/>
                </a:solidFill>
                <a:latin typeface="Adobe Garamond Pro" pitchFamily="18" charset="0"/>
              </a:defRPr>
            </a:lvl4pPr>
            <a:lvl5pPr algn="ctr" rtl="0" eaLnBrk="0" fontAlgn="base" hangingPunct="0">
              <a:spcBef>
                <a:spcPct val="0"/>
              </a:spcBef>
              <a:spcAft>
                <a:spcPct val="0"/>
              </a:spcAft>
              <a:defRPr sz="3800" b="1">
                <a:solidFill>
                  <a:srgbClr val="F0F0E6"/>
                </a:solidFill>
                <a:latin typeface="Adobe Garamond Pro" pitchFamily="18" charset="0"/>
              </a:defRPr>
            </a:lvl5pPr>
            <a:lvl6pPr marL="457200" algn="ctr" rtl="0" fontAlgn="base">
              <a:spcBef>
                <a:spcPct val="0"/>
              </a:spcBef>
              <a:spcAft>
                <a:spcPct val="0"/>
              </a:spcAft>
              <a:defRPr sz="3800" b="1">
                <a:solidFill>
                  <a:srgbClr val="F0F0E6"/>
                </a:solidFill>
                <a:latin typeface="Adobe Garamond Pro" pitchFamily="18" charset="0"/>
              </a:defRPr>
            </a:lvl6pPr>
            <a:lvl7pPr marL="914400" algn="ctr" rtl="0" fontAlgn="base">
              <a:spcBef>
                <a:spcPct val="0"/>
              </a:spcBef>
              <a:spcAft>
                <a:spcPct val="0"/>
              </a:spcAft>
              <a:defRPr sz="3800" b="1">
                <a:solidFill>
                  <a:srgbClr val="F0F0E6"/>
                </a:solidFill>
                <a:latin typeface="Adobe Garamond Pro" pitchFamily="18" charset="0"/>
              </a:defRPr>
            </a:lvl7pPr>
            <a:lvl8pPr marL="1371600" algn="ctr" rtl="0" fontAlgn="base">
              <a:spcBef>
                <a:spcPct val="0"/>
              </a:spcBef>
              <a:spcAft>
                <a:spcPct val="0"/>
              </a:spcAft>
              <a:defRPr sz="3800" b="1">
                <a:solidFill>
                  <a:srgbClr val="F0F0E6"/>
                </a:solidFill>
                <a:latin typeface="Adobe Garamond Pro" pitchFamily="18" charset="0"/>
              </a:defRPr>
            </a:lvl8pPr>
            <a:lvl9pPr marL="1828800" algn="ctr" rtl="0" fontAlgn="base">
              <a:spcBef>
                <a:spcPct val="0"/>
              </a:spcBef>
              <a:spcAft>
                <a:spcPct val="0"/>
              </a:spcAft>
              <a:defRPr sz="3800" b="1">
                <a:solidFill>
                  <a:srgbClr val="F0F0E6"/>
                </a:solidFill>
                <a:latin typeface="Adobe Garamond Pro" pitchFamily="18" charset="0"/>
              </a:defRPr>
            </a:lvl9pPr>
          </a:lstStyle>
          <a:p>
            <a:pPr eaLnBrk="1" hangingPunct="1"/>
            <a:r>
              <a:rPr lang="en-US" sz="2100" kern="0" dirty="0">
                <a:solidFill>
                  <a:srgbClr val="FFC000"/>
                </a:solidFill>
              </a:rPr>
              <a:t>Plot Inventories in 1986-2017 GNN Imputations</a:t>
            </a:r>
          </a:p>
        </p:txBody>
      </p:sp>
      <p:graphicFrame>
        <p:nvGraphicFramePr>
          <p:cNvPr id="6" name="Group 60">
            <a:extLst>
              <a:ext uri="{FF2B5EF4-FFF2-40B4-BE49-F238E27FC236}">
                <a16:creationId xmlns:a16="http://schemas.microsoft.com/office/drawing/2014/main" id="{C3A49567-5B6F-4C8D-BC45-F8E3C7DF73A5}"/>
              </a:ext>
            </a:extLst>
          </p:cNvPr>
          <p:cNvGraphicFramePr>
            <a:graphicFrameLocks noGrp="1"/>
          </p:cNvGraphicFramePr>
          <p:nvPr>
            <p:extLst>
              <p:ext uri="{D42A27DB-BD31-4B8C-83A1-F6EECF244321}">
                <p14:modId xmlns:p14="http://schemas.microsoft.com/office/powerpoint/2010/main" val="1154488160"/>
              </p:ext>
            </p:extLst>
          </p:nvPr>
        </p:nvGraphicFramePr>
        <p:xfrm>
          <a:off x="5283200" y="4754880"/>
          <a:ext cx="3200399" cy="1512737"/>
        </p:xfrm>
        <a:graphic>
          <a:graphicData uri="http://schemas.openxmlformats.org/drawingml/2006/table">
            <a:tbl>
              <a:tblPr/>
              <a:tblGrid>
                <a:gridCol w="2297961">
                  <a:extLst>
                    <a:ext uri="{9D8B030D-6E8A-4147-A177-3AD203B41FA5}">
                      <a16:colId xmlns:a16="http://schemas.microsoft.com/office/drawing/2014/main" val="20000"/>
                    </a:ext>
                  </a:extLst>
                </a:gridCol>
                <a:gridCol w="902438">
                  <a:extLst>
                    <a:ext uri="{9D8B030D-6E8A-4147-A177-3AD203B41FA5}">
                      <a16:colId xmlns:a16="http://schemas.microsoft.com/office/drawing/2014/main" val="20001"/>
                    </a:ext>
                  </a:extLst>
                </a:gridCol>
              </a:tblGrid>
              <a:tr h="140079">
                <a:tc>
                  <a:txBody>
                    <a:bodyPr/>
                    <a:lstStyle/>
                    <a:p>
                      <a:pPr marL="0" marR="0" lvl="0" indent="0" algn="ctr" defTabSz="1019175" rtl="0" eaLnBrk="1" fontAlgn="base" latinLnBrk="0" hangingPunct="1">
                        <a:lnSpc>
                          <a:spcPct val="100000"/>
                        </a:lnSpc>
                        <a:spcBef>
                          <a:spcPct val="20000"/>
                        </a:spcBef>
                        <a:spcAft>
                          <a:spcPct val="0"/>
                        </a:spcAft>
                        <a:buClr>
                          <a:srgbClr val="CCCBB4"/>
                        </a:buClr>
                        <a:buSzPct val="75000"/>
                        <a:buFont typeface="Wingdings" pitchFamily="2" charset="2"/>
                        <a:buNone/>
                        <a:tabLst/>
                      </a:pPr>
                      <a:r>
                        <a:rPr kumimoji="0" lang="en-US" sz="1200" b="1" i="0" u="none" strike="noStrike" cap="none" normalizeH="0" baseline="0" dirty="0">
                          <a:ln>
                            <a:noFill/>
                          </a:ln>
                          <a:solidFill>
                            <a:schemeClr val="tx1"/>
                          </a:solidFill>
                          <a:effectLst/>
                          <a:latin typeface="Adobe Garamond Pro" pitchFamily="18" charset="0"/>
                        </a:rPr>
                        <a:t>Source</a:t>
                      </a:r>
                    </a:p>
                  </a:txBody>
                  <a:tcPr marL="68173" marR="68173" marT="30388" marB="30388" anchor="ctr" horzOverflow="overflow">
                    <a:lnL w="28575" cap="flat" cmpd="sng" algn="ctr">
                      <a:solidFill>
                        <a:schemeClr val="bg2"/>
                      </a:solidFill>
                      <a:prstDash val="solid"/>
                      <a:round/>
                      <a:headEnd type="none" w="med" len="med"/>
                      <a:tailEnd type="none" w="med" len="med"/>
                    </a:lnL>
                    <a:lnR w="28575" cap="flat" cmpd="sng" algn="ctr">
                      <a:solidFill>
                        <a:schemeClr val="bg2"/>
                      </a:solidFill>
                      <a:prstDash val="solid"/>
                      <a:round/>
                      <a:headEnd type="none" w="med" len="med"/>
                      <a:tailEnd type="none" w="med" len="med"/>
                    </a:lnR>
                    <a:lnT w="28575" cap="flat" cmpd="sng" algn="ctr">
                      <a:solidFill>
                        <a:schemeClr val="bg2"/>
                      </a:solidFill>
                      <a:prstDash val="solid"/>
                      <a:round/>
                      <a:headEnd type="none" w="med" len="med"/>
                      <a:tailEnd type="none" w="med" len="med"/>
                    </a:lnT>
                    <a:lnB w="28575" cap="flat" cmpd="sng" algn="ctr">
                      <a:solidFill>
                        <a:schemeClr val="bg2"/>
                      </a:solidFill>
                      <a:prstDash val="solid"/>
                      <a:round/>
                      <a:headEnd type="none" w="med" len="med"/>
                      <a:tailEnd type="none" w="med" len="med"/>
                    </a:lnB>
                    <a:lnTlToBr>
                      <a:noFill/>
                    </a:lnTlToBr>
                    <a:lnBlToTr>
                      <a:noFill/>
                    </a:lnBlToTr>
                    <a:solidFill>
                      <a:srgbClr val="F0F0E6"/>
                    </a:solidFill>
                  </a:tcPr>
                </a:tc>
                <a:tc>
                  <a:txBody>
                    <a:bodyPr/>
                    <a:lstStyle/>
                    <a:p>
                      <a:pPr marL="0" marR="0" lvl="0" indent="0" algn="ctr" defTabSz="1019175" rtl="0" eaLnBrk="1" fontAlgn="base" latinLnBrk="0" hangingPunct="1">
                        <a:lnSpc>
                          <a:spcPct val="100000"/>
                        </a:lnSpc>
                        <a:spcBef>
                          <a:spcPct val="20000"/>
                        </a:spcBef>
                        <a:spcAft>
                          <a:spcPct val="0"/>
                        </a:spcAft>
                        <a:buClr>
                          <a:srgbClr val="CCCBB4"/>
                        </a:buClr>
                        <a:buSzPct val="75000"/>
                        <a:buFont typeface="Wingdings" pitchFamily="2" charset="2"/>
                        <a:buNone/>
                        <a:tabLst/>
                      </a:pPr>
                      <a:r>
                        <a:rPr kumimoji="0" lang="en-US" sz="1200" b="1" i="0" u="none" strike="noStrike" cap="none" normalizeH="0" baseline="0">
                          <a:ln>
                            <a:noFill/>
                          </a:ln>
                          <a:solidFill>
                            <a:schemeClr val="tx1"/>
                          </a:solidFill>
                          <a:effectLst/>
                          <a:latin typeface="Adobe Garamond Pro" pitchFamily="18" charset="0"/>
                        </a:rPr>
                        <a:t>No.</a:t>
                      </a:r>
                    </a:p>
                  </a:txBody>
                  <a:tcPr marL="68173" marR="68173" marT="30388" marB="30388" anchor="ctr" horzOverflow="overflow">
                    <a:lnL w="28575" cap="flat" cmpd="sng" algn="ctr">
                      <a:solidFill>
                        <a:schemeClr val="bg2"/>
                      </a:solidFill>
                      <a:prstDash val="solid"/>
                      <a:round/>
                      <a:headEnd type="none" w="med" len="med"/>
                      <a:tailEnd type="none" w="med" len="med"/>
                    </a:lnL>
                    <a:lnR w="28575" cap="flat" cmpd="sng" algn="ctr">
                      <a:solidFill>
                        <a:schemeClr val="bg2"/>
                      </a:solidFill>
                      <a:prstDash val="solid"/>
                      <a:round/>
                      <a:headEnd type="none" w="med" len="med"/>
                      <a:tailEnd type="none" w="med" len="med"/>
                    </a:lnR>
                    <a:lnT w="28575" cap="flat" cmpd="sng" algn="ctr">
                      <a:solidFill>
                        <a:schemeClr val="bg2"/>
                      </a:solidFill>
                      <a:prstDash val="solid"/>
                      <a:round/>
                      <a:headEnd type="none" w="med" len="med"/>
                      <a:tailEnd type="none" w="med" len="med"/>
                    </a:lnT>
                    <a:lnB w="28575" cap="flat" cmpd="sng" algn="ctr">
                      <a:solidFill>
                        <a:schemeClr val="bg2"/>
                      </a:solidFill>
                      <a:prstDash val="solid"/>
                      <a:round/>
                      <a:headEnd type="none" w="med" len="med"/>
                      <a:tailEnd type="none" w="med" len="med"/>
                    </a:lnB>
                    <a:lnTlToBr>
                      <a:noFill/>
                    </a:lnTlToBr>
                    <a:lnBlToTr>
                      <a:noFill/>
                    </a:lnBlToTr>
                    <a:solidFill>
                      <a:srgbClr val="F0F0E6"/>
                    </a:solidFill>
                  </a:tcPr>
                </a:tc>
                <a:extLst>
                  <a:ext uri="{0D108BD9-81ED-4DB2-BD59-A6C34878D82A}">
                    <a16:rowId xmlns:a16="http://schemas.microsoft.com/office/drawing/2014/main" val="10000"/>
                  </a:ext>
                </a:extLst>
              </a:tr>
              <a:tr h="392024">
                <a:tc>
                  <a:txBody>
                    <a:bodyPr/>
                    <a:lstStyle/>
                    <a:p>
                      <a:pPr marL="0" marR="0" lvl="0" indent="0" algn="ctr" defTabSz="1019175" rtl="0" eaLnBrk="1" fontAlgn="base" latinLnBrk="0" hangingPunct="1">
                        <a:lnSpc>
                          <a:spcPct val="100000"/>
                        </a:lnSpc>
                        <a:spcBef>
                          <a:spcPct val="20000"/>
                        </a:spcBef>
                        <a:spcAft>
                          <a:spcPct val="0"/>
                        </a:spcAft>
                        <a:buClr>
                          <a:srgbClr val="CCCBB4"/>
                        </a:buClr>
                        <a:buSzPct val="75000"/>
                        <a:buFont typeface="Wingdings" pitchFamily="2" charset="2"/>
                        <a:buNone/>
                        <a:tabLst/>
                      </a:pPr>
                      <a:r>
                        <a:rPr kumimoji="0" lang="en-US" sz="1100" b="0" i="0" u="none" strike="noStrike" cap="none" normalizeH="0" baseline="0" dirty="0">
                          <a:ln>
                            <a:noFill/>
                          </a:ln>
                          <a:solidFill>
                            <a:schemeClr val="tx1"/>
                          </a:solidFill>
                          <a:effectLst/>
                          <a:latin typeface="Adobe Garamond Pro" pitchFamily="18" charset="0"/>
                        </a:rPr>
                        <a:t>Forest Inventory and Analysis annual inventories -  # Locations (All Lands)</a:t>
                      </a:r>
                    </a:p>
                  </a:txBody>
                  <a:tcPr marL="68173" marR="68173" marT="30388" marB="30388" anchor="ctr" horzOverflow="overflow">
                    <a:lnL w="28575" cap="flat" cmpd="sng" algn="ctr">
                      <a:solidFill>
                        <a:schemeClr val="bg2"/>
                      </a:solidFill>
                      <a:prstDash val="solid"/>
                      <a:round/>
                      <a:headEnd type="none" w="med" len="med"/>
                      <a:tailEnd type="none" w="med" len="med"/>
                    </a:lnL>
                    <a:lnR w="28575" cap="flat" cmpd="sng" algn="ctr">
                      <a:solidFill>
                        <a:schemeClr val="bg2"/>
                      </a:solidFill>
                      <a:prstDash val="solid"/>
                      <a:round/>
                      <a:headEnd type="none" w="med" len="med"/>
                      <a:tailEnd type="none" w="med" len="med"/>
                    </a:lnR>
                    <a:lnT w="28575"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rgbClr val="F0F0E6"/>
                    </a:solidFill>
                  </a:tcPr>
                </a:tc>
                <a:tc>
                  <a:txBody>
                    <a:bodyPr/>
                    <a:lstStyle/>
                    <a:p>
                      <a:pPr marL="0" marR="0" lvl="0" indent="0" algn="ctr" defTabSz="1019175" rtl="0" eaLnBrk="1" fontAlgn="base" latinLnBrk="0" hangingPunct="1">
                        <a:lnSpc>
                          <a:spcPct val="100000"/>
                        </a:lnSpc>
                        <a:spcBef>
                          <a:spcPct val="20000"/>
                        </a:spcBef>
                        <a:spcAft>
                          <a:spcPct val="0"/>
                        </a:spcAft>
                        <a:buClr>
                          <a:srgbClr val="CCCBB4"/>
                        </a:buClr>
                        <a:buSzPct val="75000"/>
                        <a:buFont typeface="Wingdings" pitchFamily="2" charset="2"/>
                        <a:buNone/>
                        <a:tabLst/>
                      </a:pPr>
                      <a:endParaRPr kumimoji="0" lang="en-US" sz="1100" b="0" i="0" u="none" strike="noStrike" cap="none" normalizeH="0" baseline="0" dirty="0">
                        <a:ln>
                          <a:noFill/>
                        </a:ln>
                        <a:solidFill>
                          <a:schemeClr val="tx1"/>
                        </a:solidFill>
                        <a:effectLst/>
                        <a:latin typeface="Adobe Garamond Pro" pitchFamily="18" charset="0"/>
                      </a:endParaRPr>
                    </a:p>
                    <a:p>
                      <a:pPr marL="0" marR="0" lvl="0" indent="0" algn="ctr" defTabSz="1019175" rtl="0" eaLnBrk="1" fontAlgn="base" latinLnBrk="0" hangingPunct="1">
                        <a:lnSpc>
                          <a:spcPct val="100000"/>
                        </a:lnSpc>
                        <a:spcBef>
                          <a:spcPct val="20000"/>
                        </a:spcBef>
                        <a:spcAft>
                          <a:spcPct val="0"/>
                        </a:spcAft>
                        <a:buClr>
                          <a:srgbClr val="CCCBB4"/>
                        </a:buClr>
                        <a:buSzPct val="75000"/>
                        <a:buFont typeface="Wingdings" pitchFamily="2" charset="2"/>
                        <a:buNone/>
                        <a:tabLst/>
                      </a:pPr>
                      <a:r>
                        <a:rPr kumimoji="0" lang="en-US" sz="1100" b="0" i="0" u="none" strike="noStrike" cap="none" normalizeH="0" baseline="0" dirty="0">
                          <a:ln>
                            <a:noFill/>
                          </a:ln>
                          <a:solidFill>
                            <a:schemeClr val="tx1"/>
                          </a:solidFill>
                          <a:effectLst/>
                          <a:latin typeface="Adobe Garamond Pro" pitchFamily="18" charset="0"/>
                        </a:rPr>
                        <a:t>17,564</a:t>
                      </a:r>
                    </a:p>
                  </a:txBody>
                  <a:tcPr marL="68173" marR="68173" marT="30388" marB="30388" anchor="ctr" horzOverflow="overflow">
                    <a:lnL w="28575" cap="flat" cmpd="sng" algn="ctr">
                      <a:solidFill>
                        <a:schemeClr val="bg2"/>
                      </a:solidFill>
                      <a:prstDash val="solid"/>
                      <a:round/>
                      <a:headEnd type="none" w="med" len="med"/>
                      <a:tailEnd type="none" w="med" len="med"/>
                    </a:lnL>
                    <a:lnR w="28575" cap="flat" cmpd="sng" algn="ctr">
                      <a:solidFill>
                        <a:schemeClr val="bg2"/>
                      </a:solidFill>
                      <a:prstDash val="solid"/>
                      <a:round/>
                      <a:headEnd type="none" w="med" len="med"/>
                      <a:tailEnd type="none" w="med" len="med"/>
                    </a:lnR>
                    <a:lnT w="28575"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rgbClr val="F0F0E6"/>
                    </a:solidFill>
                  </a:tcPr>
                </a:tc>
                <a:extLst>
                  <a:ext uri="{0D108BD9-81ED-4DB2-BD59-A6C34878D82A}">
                    <a16:rowId xmlns:a16="http://schemas.microsoft.com/office/drawing/2014/main" val="10001"/>
                  </a:ext>
                </a:extLst>
              </a:tr>
              <a:tr h="839497">
                <a:tc>
                  <a:txBody>
                    <a:bodyPr/>
                    <a:lstStyle/>
                    <a:p>
                      <a:pPr marL="0" marR="0" lvl="0" indent="0" algn="ctr" defTabSz="1019175" rtl="0" eaLnBrk="1" fontAlgn="base" latinLnBrk="0" hangingPunct="1">
                        <a:lnSpc>
                          <a:spcPct val="100000"/>
                        </a:lnSpc>
                        <a:spcBef>
                          <a:spcPct val="20000"/>
                        </a:spcBef>
                        <a:spcAft>
                          <a:spcPct val="0"/>
                        </a:spcAft>
                        <a:buClr>
                          <a:srgbClr val="CCCBB4"/>
                        </a:buClr>
                        <a:buSzPct val="75000"/>
                        <a:buFont typeface="Wingdings" pitchFamily="2" charset="2"/>
                        <a:buNone/>
                        <a:tabLst/>
                      </a:pPr>
                      <a:r>
                        <a:rPr kumimoji="0" lang="en-US" sz="1100" b="0" i="0" u="none" strike="noStrike" cap="none" normalizeH="0" baseline="0" dirty="0">
                          <a:ln>
                            <a:noFill/>
                          </a:ln>
                          <a:solidFill>
                            <a:schemeClr val="tx1"/>
                          </a:solidFill>
                          <a:effectLst/>
                          <a:latin typeface="Adobe Garamond Pro" pitchFamily="18" charset="0"/>
                        </a:rPr>
                        <a:t>Forest Inventory and Analysis annual inventories -  # Plot Observations</a:t>
                      </a:r>
                    </a:p>
                    <a:p>
                      <a:pPr marL="0" marR="0" lvl="0" indent="0" algn="ctr" defTabSz="1019175" rtl="0" eaLnBrk="1" fontAlgn="base" latinLnBrk="0" hangingPunct="1">
                        <a:lnSpc>
                          <a:spcPct val="100000"/>
                        </a:lnSpc>
                        <a:spcBef>
                          <a:spcPct val="20000"/>
                        </a:spcBef>
                        <a:spcAft>
                          <a:spcPct val="0"/>
                        </a:spcAft>
                        <a:buClr>
                          <a:srgbClr val="CCCBB4"/>
                        </a:buClr>
                        <a:buSzPct val="75000"/>
                        <a:buFont typeface="Wingdings" pitchFamily="2" charset="2"/>
                        <a:buNone/>
                        <a:tabLst/>
                      </a:pPr>
                      <a:r>
                        <a:rPr kumimoji="0" lang="en-US" sz="1100" b="0" i="0" u="none" strike="noStrike" cap="none" normalizeH="0" baseline="0" dirty="0">
                          <a:ln>
                            <a:noFill/>
                          </a:ln>
                          <a:solidFill>
                            <a:schemeClr val="tx1"/>
                          </a:solidFill>
                          <a:effectLst/>
                          <a:latin typeface="Adobe Garamond Pro" pitchFamily="18" charset="0"/>
                        </a:rPr>
                        <a:t>(All Lands)</a:t>
                      </a:r>
                    </a:p>
                  </a:txBody>
                  <a:tcPr marL="68173" marR="68173" marT="30388" marB="30388" anchor="ctr" horzOverflow="overflow">
                    <a:lnL w="28575" cap="flat" cmpd="sng" algn="ctr">
                      <a:solidFill>
                        <a:schemeClr val="bg2"/>
                      </a:solidFill>
                      <a:prstDash val="solid"/>
                      <a:round/>
                      <a:headEnd type="none" w="med" len="med"/>
                      <a:tailEnd type="none" w="med" len="med"/>
                    </a:lnL>
                    <a:lnR w="28575"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rgbClr val="F0F0E6"/>
                    </a:solidFill>
                  </a:tcPr>
                </a:tc>
                <a:tc>
                  <a:txBody>
                    <a:bodyPr/>
                    <a:lstStyle/>
                    <a:p>
                      <a:pPr marL="0" marR="0" lvl="0" indent="0" algn="ctr" defTabSz="1019175" rtl="0" eaLnBrk="1" fontAlgn="base" latinLnBrk="0" hangingPunct="1">
                        <a:lnSpc>
                          <a:spcPct val="100000"/>
                        </a:lnSpc>
                        <a:spcBef>
                          <a:spcPct val="20000"/>
                        </a:spcBef>
                        <a:spcAft>
                          <a:spcPct val="0"/>
                        </a:spcAft>
                        <a:buClr>
                          <a:srgbClr val="CCCBB4"/>
                        </a:buClr>
                        <a:buSzPct val="75000"/>
                        <a:buFont typeface="Wingdings" pitchFamily="2" charset="2"/>
                        <a:buNone/>
                        <a:tabLst/>
                      </a:pPr>
                      <a:endParaRPr kumimoji="0" lang="en-US" sz="1100" b="0" i="0" u="none" strike="noStrike" cap="none" normalizeH="0" baseline="0" dirty="0">
                        <a:ln>
                          <a:noFill/>
                        </a:ln>
                        <a:solidFill>
                          <a:schemeClr val="tx1"/>
                        </a:solidFill>
                        <a:effectLst/>
                        <a:latin typeface="Adobe Garamond Pro" pitchFamily="18" charset="0"/>
                      </a:endParaRPr>
                    </a:p>
                    <a:p>
                      <a:pPr marL="0" marR="0" lvl="0" indent="0" algn="ctr" defTabSz="1019175" rtl="0" eaLnBrk="1" fontAlgn="base" latinLnBrk="0" hangingPunct="1">
                        <a:lnSpc>
                          <a:spcPct val="100000"/>
                        </a:lnSpc>
                        <a:spcBef>
                          <a:spcPct val="20000"/>
                        </a:spcBef>
                        <a:spcAft>
                          <a:spcPct val="0"/>
                        </a:spcAft>
                        <a:buClr>
                          <a:srgbClr val="CCCBB4"/>
                        </a:buClr>
                        <a:buSzPct val="75000"/>
                        <a:buFont typeface="Wingdings" pitchFamily="2" charset="2"/>
                        <a:buNone/>
                        <a:tabLst/>
                      </a:pPr>
                      <a:r>
                        <a:rPr kumimoji="0" lang="en-US" sz="1100" b="0" i="0" u="none" strike="noStrike" cap="none" normalizeH="0" baseline="0" dirty="0">
                          <a:ln>
                            <a:noFill/>
                          </a:ln>
                          <a:solidFill>
                            <a:schemeClr val="tx1"/>
                          </a:solidFill>
                          <a:effectLst/>
                          <a:latin typeface="Adobe Garamond Pro" pitchFamily="18" charset="0"/>
                        </a:rPr>
                        <a:t>26,719</a:t>
                      </a:r>
                    </a:p>
                  </a:txBody>
                  <a:tcPr marL="68173" marR="68173" marT="30388" marB="30388" anchor="ctr" horzOverflow="overflow">
                    <a:lnL w="28575" cap="flat" cmpd="sng" algn="ctr">
                      <a:solidFill>
                        <a:schemeClr val="bg2"/>
                      </a:solidFill>
                      <a:prstDash val="solid"/>
                      <a:round/>
                      <a:headEnd type="none" w="med" len="med"/>
                      <a:tailEnd type="none" w="med" len="med"/>
                    </a:lnL>
                    <a:lnR w="28575"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rgbClr val="F0F0E6"/>
                    </a:solidFill>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2604501406"/>
      </p:ext>
    </p:extLst>
  </p:cSld>
  <p:clrMapOvr>
    <a:masterClrMapping/>
  </p:clrMapOvr>
</p:sld>
</file>

<file path=ppt/theme/theme1.xml><?xml version="1.0" encoding="utf-8"?>
<a:theme xmlns:a="http://schemas.openxmlformats.org/drawingml/2006/main" name="1_lemma_design_template">
  <a:themeElements>
    <a:clrScheme name="1_lemma_design_templa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lemma_design_template">
      <a:majorFont>
        <a:latin typeface="Adobe Garamond Pro"/>
        <a:ea typeface=""/>
        <a:cs typeface=""/>
      </a:majorFont>
      <a:minorFont>
        <a:latin typeface="Adobe Garamond Pro"/>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lemma_design_templa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lemma_design_templat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lemma_design_templat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lemma_design_templat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lemma_design_templat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lemma_design_templat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lemma_design_templat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lemma_design_templat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lemma_design_templat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lemma_design_templat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lemma_design_templat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lemma_design_templat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Custom Design">
  <a:themeElements>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ustom Design">
      <a:majorFont>
        <a:latin typeface="Adobe Garamond Pro"/>
        <a:ea typeface=""/>
        <a:cs typeface=""/>
      </a:majorFont>
      <a:minorFont>
        <a:latin typeface="Adobe Garamond Pro"/>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2_lemma_design_template">
  <a:themeElements>
    <a:clrScheme name="1_lemma_design_templa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lemma_design_template">
      <a:majorFont>
        <a:latin typeface="Adobe Garamond Pro"/>
        <a:ea typeface=""/>
        <a:cs typeface=""/>
      </a:majorFont>
      <a:minorFont>
        <a:latin typeface="Adobe Garamond Pro"/>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lemma_design_templa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lemma_design_templat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lemma_design_templat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lemma_design_templat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lemma_design_templat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lemma_design_templat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lemma_design_templat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lemma_design_templat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lemma_design_templat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lemma_design_templat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lemma_design_templat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lemma_design_templat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5509</TotalTime>
  <Words>2620</Words>
  <Application>Microsoft Office PowerPoint</Application>
  <PresentationFormat>On-screen Show (4:3)</PresentationFormat>
  <Paragraphs>421</Paragraphs>
  <Slides>35</Slides>
  <Notes>20</Notes>
  <HiddenSlides>0</HiddenSlides>
  <MMClips>0</MMClips>
  <ScaleCrop>false</ScaleCrop>
  <HeadingPairs>
    <vt:vector size="8" baseType="variant">
      <vt:variant>
        <vt:lpstr>Fonts Used</vt:lpstr>
      </vt:variant>
      <vt:variant>
        <vt:i4>6</vt:i4>
      </vt:variant>
      <vt:variant>
        <vt:lpstr>Theme</vt:lpstr>
      </vt:variant>
      <vt:variant>
        <vt:i4>3</vt:i4>
      </vt:variant>
      <vt:variant>
        <vt:lpstr>Embedded OLE Servers</vt:lpstr>
      </vt:variant>
      <vt:variant>
        <vt:i4>1</vt:i4>
      </vt:variant>
      <vt:variant>
        <vt:lpstr>Slide Titles</vt:lpstr>
      </vt:variant>
      <vt:variant>
        <vt:i4>35</vt:i4>
      </vt:variant>
    </vt:vector>
  </HeadingPairs>
  <TitlesOfParts>
    <vt:vector size="45" baseType="lpstr">
      <vt:lpstr>Adobe Garamond Pro</vt:lpstr>
      <vt:lpstr>Arial</vt:lpstr>
      <vt:lpstr>Calibri</vt:lpstr>
      <vt:lpstr>Tahoma</vt:lpstr>
      <vt:lpstr>Times New Roman</vt:lpstr>
      <vt:lpstr>Wingdings</vt:lpstr>
      <vt:lpstr>1_lemma_design_template</vt:lpstr>
      <vt:lpstr>Custom Design</vt:lpstr>
      <vt:lpstr>2_lemma_design_template</vt:lpstr>
      <vt:lpstr>Worksheet</vt:lpstr>
      <vt:lpstr>Gradient Nearest Neighbor methods for regional-scale forest vegetation mapping in the Pacific Northwest</vt:lpstr>
      <vt:lpstr>What is Nearest Neighbors Forest Vegetation Mapping?</vt:lpstr>
      <vt:lpstr>Setting for Forest Mapping using Nearest Neighbors</vt:lpstr>
      <vt:lpstr>Setting for Forest Mapping using Nearest Neighbors</vt:lpstr>
      <vt:lpstr>Simple Imputation Example</vt:lpstr>
      <vt:lpstr>PowerPoint Presentation</vt:lpstr>
      <vt:lpstr>Why Canonical Correspondence Analysis?</vt:lpstr>
      <vt:lpstr>Using nearest neighbors for species/community mapping</vt:lpstr>
      <vt:lpstr>Plot Inventories in 1984-2012 GNN Imputations</vt:lpstr>
      <vt:lpstr>Explanatory variables in GNN</vt:lpstr>
      <vt:lpstr>Landsat Detection of Trends in Disturbance and Recovery (LandTrendr)*</vt:lpstr>
      <vt:lpstr>Matching plots to LandTrendr imagery for 2012 GNN modeling</vt:lpstr>
      <vt:lpstr>Ecology Plot Tree Species  Moisture-Temperature Relationships</vt:lpstr>
      <vt:lpstr>Inventory Plot Tree Species Moisture-Temperature Relationships</vt:lpstr>
      <vt:lpstr>How do you get  consistent PVT estimates from Existing Species Composition?</vt:lpstr>
      <vt:lpstr>Original Tree Species Order of Precedence  for Vegetation Zone Classification </vt:lpstr>
      <vt:lpstr>2019 Tree Species Order of Precedence  for Vegetation Zone Classification </vt:lpstr>
      <vt:lpstr>2020 Tree Species Order of Precedence  for Vegetation Zone Classification </vt:lpstr>
      <vt:lpstr>How do you get consistent Subseries PVT estimates out of existing Species Composition Info?</vt:lpstr>
      <vt:lpstr>2019 Subzone Species Bins</vt:lpstr>
      <vt:lpstr>2021 Subzone Species Bins</vt:lpstr>
      <vt:lpstr>PowerPoint Presentation</vt:lpstr>
      <vt:lpstr>PowerPoint Presentation</vt:lpstr>
      <vt:lpstr>PowerPoint Presentation</vt:lpstr>
      <vt:lpstr>PowerPoint Presentation</vt:lpstr>
      <vt:lpstr>PowerPoint Presentation</vt:lpstr>
      <vt:lpstr>PowerPoint Presentation</vt:lpstr>
      <vt:lpstr>3D Bray-Curtis Ordination of PSME &amp; TSHE Understory Species &amp; Plots in Environmental Space</vt:lpstr>
      <vt:lpstr>Non-Forest Mask Development</vt:lpstr>
      <vt:lpstr>Process Steps</vt:lpstr>
      <vt:lpstr>Accuracy Assessment: 3-Pronged Approach</vt:lpstr>
      <vt:lpstr>Minimum Scale and Scope of Assessments?</vt:lpstr>
      <vt:lpstr>Key Components for Success</vt:lpstr>
      <vt:lpstr>Naming subzones</vt:lpstr>
      <vt:lpstr>Naming subzones</vt:lpstr>
    </vt:vector>
  </TitlesOfParts>
  <Company>Forest Service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Michael L Simpson</dc:creator>
  <cp:lastModifiedBy>Simpson, Michael -FS</cp:lastModifiedBy>
  <cp:revision>190</cp:revision>
  <dcterms:created xsi:type="dcterms:W3CDTF">2013-10-29T22:39:46Z</dcterms:created>
  <dcterms:modified xsi:type="dcterms:W3CDTF">2021-05-12T18:10:54Z</dcterms:modified>
</cp:coreProperties>
</file>